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5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6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7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8.xml" ContentType="application/vnd.openxmlformats-officedocument.presentationml.notesSlide+xml"/>
  <Override PartName="/ppt/comments/comment6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9" r:id="rId3"/>
    <p:sldId id="257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flah Faiz Rizqullah" initials="AFR" lastIdx="2" clrIdx="0">
    <p:extLst>
      <p:ext uri="{19B8F6BF-5375-455C-9EA6-DF929625EA0E}">
        <p15:presenceInfo xmlns:p15="http://schemas.microsoft.com/office/powerpoint/2012/main" userId="a2907fa79f48858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08:25:00.483" idx="1">
    <p:pos x="7680" y="1265"/>
    <p:text>link untuk gambarnya: https://www.shutterstock.com/search/island-of-indonesia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15:02:17.655" idx="2">
    <p:pos x="7328" y="1239"/>
    <p:text>Link gambar: https://www.shutterstock.com/image-vector/illustration-man-salute-pancasila-marks-date-1744471502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15:02:17.655" idx="2">
    <p:pos x="7328" y="1239"/>
    <p:text>Link gambar: https://www.shutterstock.com/image-vector/word-cloud-political-system-related-items-607524887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15:02:17.655" idx="2">
    <p:pos x="7328" y="1239"/>
    <p:text>Link gambar: https://www.shutterstock.com/image-vector/profit-money-budget-vector-illustration-flat-1055299523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15:02:17.655" idx="2">
    <p:pos x="7328" y="1239"/>
    <p:text>Berasal dari buku Pendidikan Pancasila kelas XI, halaman 198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15:02:17.655" idx="2">
    <p:pos x="7328" y="1239"/>
    <p:text>Berasal dari buku Pendidikan Pancasila kelas XI, halaman 199</p:text>
    <p:extLst>
      <p:ext uri="{C676402C-5697-4E1C-873F-D02D1690AC5C}">
        <p15:threadingInfo xmlns:p15="http://schemas.microsoft.com/office/powerpoint/2012/main" timeZoneBias="-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74D237-BA89-4A6C-99E2-460882F7435A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1AFFE-4D46-4BA0-8816-967E982E0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774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706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dirty="0" smtClean="0"/>
              <a:t> </a:t>
            </a:r>
            <a:br>
              <a:rPr lang="id-ID" dirty="0" smtClean="0"/>
            </a:br>
            <a:r>
              <a:rPr lang="id-ID" dirty="0" smtClean="0"/>
              <a:t>  </a:t>
            </a:r>
            <a:br>
              <a:rPr lang="id-ID" dirty="0" smtClean="0"/>
            </a:br>
            <a:r>
              <a:rPr lang="id-ID" dirty="0" smtClean="0"/>
              <a:t/>
            </a:r>
            <a:br>
              <a:rPr lang="id-ID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901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7" name="Google Shape;2797;g54dda1946d_4_27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8" name="Google Shape;2798;g54dda1946d_4_27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3838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0" name="Google Shape;2820;g54dda1946d_4_27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1" name="Google Shape;2821;g54dda1946d_4_27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2733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0" name="Google Shape;2820;g54dda1946d_4_27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1" name="Google Shape;2821;g54dda1946d_4_27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333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0" name="Google Shape;2820;g54dda1946d_4_27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1" name="Google Shape;2821;g54dda1946d_4_27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0739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0" name="Google Shape;2820;g54dda1946d_4_27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1" name="Google Shape;2821;g54dda1946d_4_27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091612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0" name="Google Shape;2820;g54dda1946d_4_27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1" name="Google Shape;2821;g54dda1946d_4_27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1641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AE70-C138-49D1-970A-34B4DB20F03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E8B0-3D14-49BF-8C26-ECF8EFF93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302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AE70-C138-49D1-970A-34B4DB20F03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E8B0-3D14-49BF-8C26-ECF8EFF93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628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AE70-C138-49D1-970A-34B4DB20F03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E8B0-3D14-49BF-8C26-ECF8EFF93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11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20"/>
          <p:cNvSpPr txBox="1">
            <a:spLocks noGrp="1"/>
          </p:cNvSpPr>
          <p:nvPr>
            <p:ph type="title"/>
          </p:nvPr>
        </p:nvSpPr>
        <p:spPr>
          <a:xfrm>
            <a:off x="6930433" y="1681600"/>
            <a:ext cx="4310400" cy="1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61" name="Google Shape;461;p20"/>
          <p:cNvSpPr txBox="1">
            <a:spLocks noGrp="1"/>
          </p:cNvSpPr>
          <p:nvPr>
            <p:ph type="subTitle" idx="1"/>
          </p:nvPr>
        </p:nvSpPr>
        <p:spPr>
          <a:xfrm>
            <a:off x="6930633" y="3257633"/>
            <a:ext cx="4310400" cy="181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462" name="Google Shape;462;p20"/>
          <p:cNvGrpSpPr/>
          <p:nvPr/>
        </p:nvGrpSpPr>
        <p:grpSpPr>
          <a:xfrm rot="-1360025">
            <a:off x="717399" y="2312125"/>
            <a:ext cx="229108" cy="351857"/>
            <a:chOff x="2432278" y="3165333"/>
            <a:chExt cx="120312" cy="184771"/>
          </a:xfrm>
        </p:grpSpPr>
        <p:sp>
          <p:nvSpPr>
            <p:cNvPr id="463" name="Google Shape;463;p20"/>
            <p:cNvSpPr/>
            <p:nvPr/>
          </p:nvSpPr>
          <p:spPr>
            <a:xfrm>
              <a:off x="2432278" y="3165333"/>
              <a:ext cx="120312" cy="48796"/>
            </a:xfrm>
            <a:custGeom>
              <a:avLst/>
              <a:gdLst/>
              <a:ahLst/>
              <a:cxnLst/>
              <a:rect l="l" t="t" r="r" b="b"/>
              <a:pathLst>
                <a:path w="1398" h="567" extrusionOk="0">
                  <a:moveTo>
                    <a:pt x="140" y="1"/>
                  </a:moveTo>
                  <a:cubicBezTo>
                    <a:pt x="115" y="1"/>
                    <a:pt x="89" y="9"/>
                    <a:pt x="73" y="22"/>
                  </a:cubicBezTo>
                  <a:cubicBezTo>
                    <a:pt x="44" y="36"/>
                    <a:pt x="16" y="70"/>
                    <a:pt x="6" y="103"/>
                  </a:cubicBezTo>
                  <a:cubicBezTo>
                    <a:pt x="1" y="137"/>
                    <a:pt x="1" y="174"/>
                    <a:pt x="20" y="208"/>
                  </a:cubicBezTo>
                  <a:cubicBezTo>
                    <a:pt x="44" y="236"/>
                    <a:pt x="68" y="256"/>
                    <a:pt x="101" y="270"/>
                  </a:cubicBezTo>
                  <a:cubicBezTo>
                    <a:pt x="383" y="385"/>
                    <a:pt x="678" y="471"/>
                    <a:pt x="973" y="522"/>
                  </a:cubicBezTo>
                  <a:cubicBezTo>
                    <a:pt x="1069" y="542"/>
                    <a:pt x="1164" y="551"/>
                    <a:pt x="1259" y="566"/>
                  </a:cubicBezTo>
                  <a:cubicBezTo>
                    <a:pt x="1262" y="566"/>
                    <a:pt x="1265" y="566"/>
                    <a:pt x="1268" y="566"/>
                  </a:cubicBezTo>
                  <a:cubicBezTo>
                    <a:pt x="1299" y="566"/>
                    <a:pt x="1333" y="544"/>
                    <a:pt x="1355" y="522"/>
                  </a:cubicBezTo>
                  <a:cubicBezTo>
                    <a:pt x="1379" y="499"/>
                    <a:pt x="1397" y="460"/>
                    <a:pt x="1393" y="427"/>
                  </a:cubicBezTo>
                  <a:cubicBezTo>
                    <a:pt x="1393" y="394"/>
                    <a:pt x="1384" y="356"/>
                    <a:pt x="1355" y="332"/>
                  </a:cubicBezTo>
                  <a:cubicBezTo>
                    <a:pt x="1326" y="308"/>
                    <a:pt x="1298" y="299"/>
                    <a:pt x="1259" y="293"/>
                  </a:cubicBezTo>
                  <a:cubicBezTo>
                    <a:pt x="1237" y="290"/>
                    <a:pt x="1219" y="286"/>
                    <a:pt x="1199" y="285"/>
                  </a:cubicBezTo>
                  <a:lnTo>
                    <a:pt x="1199" y="285"/>
                  </a:lnTo>
                  <a:cubicBezTo>
                    <a:pt x="1204" y="286"/>
                    <a:pt x="1210" y="287"/>
                    <a:pt x="1217" y="289"/>
                  </a:cubicBezTo>
                  <a:cubicBezTo>
                    <a:pt x="1207" y="287"/>
                    <a:pt x="1197" y="286"/>
                    <a:pt x="1187" y="284"/>
                  </a:cubicBezTo>
                  <a:lnTo>
                    <a:pt x="1187" y="284"/>
                  </a:lnTo>
                  <a:cubicBezTo>
                    <a:pt x="1191" y="284"/>
                    <a:pt x="1195" y="285"/>
                    <a:pt x="1199" y="285"/>
                  </a:cubicBezTo>
                  <a:lnTo>
                    <a:pt x="1199" y="285"/>
                  </a:lnTo>
                  <a:cubicBezTo>
                    <a:pt x="1195" y="284"/>
                    <a:pt x="1191" y="284"/>
                    <a:pt x="1186" y="284"/>
                  </a:cubicBezTo>
                  <a:lnTo>
                    <a:pt x="1186" y="284"/>
                  </a:lnTo>
                  <a:cubicBezTo>
                    <a:pt x="1186" y="284"/>
                    <a:pt x="1187" y="284"/>
                    <a:pt x="1187" y="284"/>
                  </a:cubicBezTo>
                  <a:lnTo>
                    <a:pt x="1187" y="284"/>
                  </a:lnTo>
                  <a:cubicBezTo>
                    <a:pt x="1184" y="284"/>
                    <a:pt x="1182" y="284"/>
                    <a:pt x="1179" y="284"/>
                  </a:cubicBezTo>
                  <a:cubicBezTo>
                    <a:pt x="1181" y="284"/>
                    <a:pt x="1184" y="284"/>
                    <a:pt x="1186" y="284"/>
                  </a:cubicBezTo>
                  <a:lnTo>
                    <a:pt x="1186" y="284"/>
                  </a:lnTo>
                  <a:cubicBezTo>
                    <a:pt x="839" y="231"/>
                    <a:pt x="497" y="142"/>
                    <a:pt x="172" y="7"/>
                  </a:cubicBezTo>
                  <a:cubicBezTo>
                    <a:pt x="163" y="3"/>
                    <a:pt x="151" y="1"/>
                    <a:pt x="1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" name="Google Shape;464;p20"/>
            <p:cNvSpPr/>
            <p:nvPr/>
          </p:nvSpPr>
          <p:spPr>
            <a:xfrm>
              <a:off x="2446306" y="3248812"/>
              <a:ext cx="68590" cy="38813"/>
            </a:xfrm>
            <a:custGeom>
              <a:avLst/>
              <a:gdLst/>
              <a:ahLst/>
              <a:cxnLst/>
              <a:rect l="l" t="t" r="r" b="b"/>
              <a:pathLst>
                <a:path w="797" h="451" extrusionOk="0">
                  <a:moveTo>
                    <a:pt x="639" y="1"/>
                  </a:moveTo>
                  <a:cubicBezTo>
                    <a:pt x="628" y="1"/>
                    <a:pt x="617" y="2"/>
                    <a:pt x="605" y="5"/>
                  </a:cubicBezTo>
                  <a:cubicBezTo>
                    <a:pt x="425" y="48"/>
                    <a:pt x="253" y="115"/>
                    <a:pt x="91" y="201"/>
                  </a:cubicBezTo>
                  <a:cubicBezTo>
                    <a:pt x="24" y="229"/>
                    <a:pt x="0" y="324"/>
                    <a:pt x="38" y="387"/>
                  </a:cubicBezTo>
                  <a:cubicBezTo>
                    <a:pt x="67" y="428"/>
                    <a:pt x="111" y="450"/>
                    <a:pt x="157" y="450"/>
                  </a:cubicBezTo>
                  <a:cubicBezTo>
                    <a:pt x="179" y="450"/>
                    <a:pt x="202" y="445"/>
                    <a:pt x="224" y="434"/>
                  </a:cubicBezTo>
                  <a:cubicBezTo>
                    <a:pt x="267" y="416"/>
                    <a:pt x="306" y="396"/>
                    <a:pt x="343" y="377"/>
                  </a:cubicBezTo>
                  <a:cubicBezTo>
                    <a:pt x="352" y="372"/>
                    <a:pt x="361" y="368"/>
                    <a:pt x="366" y="368"/>
                  </a:cubicBezTo>
                  <a:lnTo>
                    <a:pt x="366" y="368"/>
                  </a:lnTo>
                  <a:cubicBezTo>
                    <a:pt x="360" y="371"/>
                    <a:pt x="353" y="374"/>
                    <a:pt x="353" y="374"/>
                  </a:cubicBezTo>
                  <a:cubicBezTo>
                    <a:pt x="353" y="374"/>
                    <a:pt x="357" y="372"/>
                    <a:pt x="367" y="368"/>
                  </a:cubicBezTo>
                  <a:cubicBezTo>
                    <a:pt x="367" y="368"/>
                    <a:pt x="367" y="368"/>
                    <a:pt x="366" y="368"/>
                  </a:cubicBezTo>
                  <a:lnTo>
                    <a:pt x="366" y="368"/>
                  </a:lnTo>
                  <a:cubicBezTo>
                    <a:pt x="370" y="366"/>
                    <a:pt x="374" y="364"/>
                    <a:pt x="376" y="363"/>
                  </a:cubicBezTo>
                  <a:cubicBezTo>
                    <a:pt x="396" y="353"/>
                    <a:pt x="415" y="348"/>
                    <a:pt x="434" y="339"/>
                  </a:cubicBezTo>
                  <a:cubicBezTo>
                    <a:pt x="515" y="310"/>
                    <a:pt x="596" y="286"/>
                    <a:pt x="677" y="267"/>
                  </a:cubicBezTo>
                  <a:cubicBezTo>
                    <a:pt x="748" y="249"/>
                    <a:pt x="796" y="167"/>
                    <a:pt x="772" y="101"/>
                  </a:cubicBezTo>
                  <a:cubicBezTo>
                    <a:pt x="752" y="40"/>
                    <a:pt x="698" y="1"/>
                    <a:pt x="6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" name="Google Shape;465;p20"/>
            <p:cNvSpPr/>
            <p:nvPr/>
          </p:nvSpPr>
          <p:spPr>
            <a:xfrm>
              <a:off x="2497167" y="3298038"/>
              <a:ext cx="44751" cy="52066"/>
            </a:xfrm>
            <a:custGeom>
              <a:avLst/>
              <a:gdLst/>
              <a:ahLst/>
              <a:cxnLst/>
              <a:rect l="l" t="t" r="r" b="b"/>
              <a:pathLst>
                <a:path w="520" h="605" extrusionOk="0">
                  <a:moveTo>
                    <a:pt x="382" y="0"/>
                  </a:moveTo>
                  <a:cubicBezTo>
                    <a:pt x="371" y="0"/>
                    <a:pt x="359" y="2"/>
                    <a:pt x="348" y="5"/>
                  </a:cubicBezTo>
                  <a:cubicBezTo>
                    <a:pt x="333" y="9"/>
                    <a:pt x="324" y="15"/>
                    <a:pt x="315" y="20"/>
                  </a:cubicBezTo>
                  <a:cubicBezTo>
                    <a:pt x="296" y="33"/>
                    <a:pt x="276" y="48"/>
                    <a:pt x="267" y="67"/>
                  </a:cubicBezTo>
                  <a:cubicBezTo>
                    <a:pt x="186" y="176"/>
                    <a:pt x="105" y="291"/>
                    <a:pt x="25" y="401"/>
                  </a:cubicBezTo>
                  <a:cubicBezTo>
                    <a:pt x="5" y="429"/>
                    <a:pt x="1" y="473"/>
                    <a:pt x="10" y="506"/>
                  </a:cubicBezTo>
                  <a:cubicBezTo>
                    <a:pt x="19" y="539"/>
                    <a:pt x="43" y="572"/>
                    <a:pt x="71" y="587"/>
                  </a:cubicBezTo>
                  <a:cubicBezTo>
                    <a:pt x="95" y="597"/>
                    <a:pt x="122" y="604"/>
                    <a:pt x="148" y="604"/>
                  </a:cubicBezTo>
                  <a:cubicBezTo>
                    <a:pt x="158" y="604"/>
                    <a:pt x="167" y="603"/>
                    <a:pt x="177" y="601"/>
                  </a:cubicBezTo>
                  <a:cubicBezTo>
                    <a:pt x="186" y="596"/>
                    <a:pt x="201" y="592"/>
                    <a:pt x="210" y="587"/>
                  </a:cubicBezTo>
                  <a:cubicBezTo>
                    <a:pt x="229" y="572"/>
                    <a:pt x="248" y="558"/>
                    <a:pt x="258" y="539"/>
                  </a:cubicBezTo>
                  <a:cubicBezTo>
                    <a:pt x="339" y="425"/>
                    <a:pt x="419" y="315"/>
                    <a:pt x="500" y="205"/>
                  </a:cubicBezTo>
                  <a:cubicBezTo>
                    <a:pt x="520" y="176"/>
                    <a:pt x="520" y="130"/>
                    <a:pt x="515" y="101"/>
                  </a:cubicBezTo>
                  <a:cubicBezTo>
                    <a:pt x="505" y="67"/>
                    <a:pt x="482" y="33"/>
                    <a:pt x="453" y="20"/>
                  </a:cubicBezTo>
                  <a:cubicBezTo>
                    <a:pt x="430" y="7"/>
                    <a:pt x="406" y="0"/>
                    <a:pt x="3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6" name="Google Shape;466;p20"/>
          <p:cNvGrpSpPr/>
          <p:nvPr/>
        </p:nvGrpSpPr>
        <p:grpSpPr>
          <a:xfrm rot="-8994984">
            <a:off x="11165266" y="5374280"/>
            <a:ext cx="552133" cy="1442509"/>
            <a:chOff x="5406229" y="1696898"/>
            <a:chExt cx="216651" cy="566075"/>
          </a:xfrm>
        </p:grpSpPr>
        <p:sp>
          <p:nvSpPr>
            <p:cNvPr id="467" name="Google Shape;467;p20"/>
            <p:cNvSpPr/>
            <p:nvPr/>
          </p:nvSpPr>
          <p:spPr>
            <a:xfrm>
              <a:off x="5414315" y="1696898"/>
              <a:ext cx="208564" cy="540029"/>
            </a:xfrm>
            <a:custGeom>
              <a:avLst/>
              <a:gdLst/>
              <a:ahLst/>
              <a:cxnLst/>
              <a:rect l="l" t="t" r="r" b="b"/>
              <a:pathLst>
                <a:path w="2218" h="5743" extrusionOk="0">
                  <a:moveTo>
                    <a:pt x="568" y="2579"/>
                  </a:moveTo>
                  <a:cubicBezTo>
                    <a:pt x="566" y="2581"/>
                    <a:pt x="564" y="2583"/>
                    <a:pt x="563" y="2586"/>
                  </a:cubicBezTo>
                  <a:lnTo>
                    <a:pt x="563" y="2586"/>
                  </a:lnTo>
                  <a:cubicBezTo>
                    <a:pt x="563" y="2585"/>
                    <a:pt x="565" y="2583"/>
                    <a:pt x="568" y="2579"/>
                  </a:cubicBezTo>
                  <a:close/>
                  <a:moveTo>
                    <a:pt x="407" y="2944"/>
                  </a:moveTo>
                  <a:cubicBezTo>
                    <a:pt x="407" y="2944"/>
                    <a:pt x="407" y="2946"/>
                    <a:pt x="406" y="2952"/>
                  </a:cubicBezTo>
                  <a:lnTo>
                    <a:pt x="406" y="2952"/>
                  </a:lnTo>
                  <a:cubicBezTo>
                    <a:pt x="407" y="2951"/>
                    <a:pt x="408" y="2944"/>
                    <a:pt x="407" y="2944"/>
                  </a:cubicBezTo>
                  <a:close/>
                  <a:moveTo>
                    <a:pt x="663" y="4422"/>
                  </a:moveTo>
                  <a:cubicBezTo>
                    <a:pt x="663" y="4422"/>
                    <a:pt x="661" y="4423"/>
                    <a:pt x="658" y="4428"/>
                  </a:cubicBezTo>
                  <a:cubicBezTo>
                    <a:pt x="660" y="4426"/>
                    <a:pt x="661" y="4424"/>
                    <a:pt x="663" y="4422"/>
                  </a:cubicBezTo>
                  <a:close/>
                  <a:moveTo>
                    <a:pt x="2020" y="1"/>
                  </a:moveTo>
                  <a:cubicBezTo>
                    <a:pt x="2011" y="1"/>
                    <a:pt x="2002" y="2"/>
                    <a:pt x="1993" y="5"/>
                  </a:cubicBezTo>
                  <a:cubicBezTo>
                    <a:pt x="1949" y="20"/>
                    <a:pt x="1907" y="73"/>
                    <a:pt x="1925" y="120"/>
                  </a:cubicBezTo>
                  <a:cubicBezTo>
                    <a:pt x="1949" y="177"/>
                    <a:pt x="1969" y="234"/>
                    <a:pt x="1978" y="296"/>
                  </a:cubicBezTo>
                  <a:cubicBezTo>
                    <a:pt x="1988" y="320"/>
                    <a:pt x="1993" y="348"/>
                    <a:pt x="1997" y="377"/>
                  </a:cubicBezTo>
                  <a:cubicBezTo>
                    <a:pt x="1998" y="379"/>
                    <a:pt x="1998" y="381"/>
                    <a:pt x="1998" y="382"/>
                  </a:cubicBezTo>
                  <a:lnTo>
                    <a:pt x="1998" y="382"/>
                  </a:lnTo>
                  <a:cubicBezTo>
                    <a:pt x="1998" y="382"/>
                    <a:pt x="1998" y="382"/>
                    <a:pt x="1998" y="382"/>
                  </a:cubicBezTo>
                  <a:cubicBezTo>
                    <a:pt x="1998" y="382"/>
                    <a:pt x="1997" y="383"/>
                    <a:pt x="1997" y="387"/>
                  </a:cubicBezTo>
                  <a:lnTo>
                    <a:pt x="1997" y="410"/>
                  </a:lnTo>
                  <a:cubicBezTo>
                    <a:pt x="2002" y="425"/>
                    <a:pt x="2002" y="439"/>
                    <a:pt x="2002" y="458"/>
                  </a:cubicBezTo>
                  <a:cubicBezTo>
                    <a:pt x="2007" y="515"/>
                    <a:pt x="2007" y="577"/>
                    <a:pt x="2002" y="639"/>
                  </a:cubicBezTo>
                  <a:cubicBezTo>
                    <a:pt x="1997" y="673"/>
                    <a:pt x="1997" y="692"/>
                    <a:pt x="1993" y="711"/>
                  </a:cubicBezTo>
                  <a:cubicBezTo>
                    <a:pt x="1988" y="740"/>
                    <a:pt x="1983" y="768"/>
                    <a:pt x="1973" y="797"/>
                  </a:cubicBezTo>
                  <a:cubicBezTo>
                    <a:pt x="1960" y="859"/>
                    <a:pt x="1945" y="916"/>
                    <a:pt x="1921" y="973"/>
                  </a:cubicBezTo>
                  <a:cubicBezTo>
                    <a:pt x="1916" y="988"/>
                    <a:pt x="1912" y="1002"/>
                    <a:pt x="1907" y="1011"/>
                  </a:cubicBezTo>
                  <a:cubicBezTo>
                    <a:pt x="1907" y="1018"/>
                    <a:pt x="1905" y="1022"/>
                    <a:pt x="1904" y="1025"/>
                  </a:cubicBezTo>
                  <a:lnTo>
                    <a:pt x="1904" y="1025"/>
                  </a:lnTo>
                  <a:cubicBezTo>
                    <a:pt x="1904" y="1025"/>
                    <a:pt x="1904" y="1025"/>
                    <a:pt x="1904" y="1025"/>
                  </a:cubicBezTo>
                  <a:lnTo>
                    <a:pt x="1904" y="1025"/>
                  </a:lnTo>
                  <a:cubicBezTo>
                    <a:pt x="1902" y="1025"/>
                    <a:pt x="1897" y="1036"/>
                    <a:pt x="1897" y="1039"/>
                  </a:cubicBezTo>
                  <a:cubicBezTo>
                    <a:pt x="1888" y="1063"/>
                    <a:pt x="1874" y="1092"/>
                    <a:pt x="1859" y="1116"/>
                  </a:cubicBezTo>
                  <a:cubicBezTo>
                    <a:pt x="1835" y="1169"/>
                    <a:pt x="1806" y="1217"/>
                    <a:pt x="1773" y="1263"/>
                  </a:cubicBezTo>
                  <a:cubicBezTo>
                    <a:pt x="1760" y="1287"/>
                    <a:pt x="1745" y="1311"/>
                    <a:pt x="1731" y="1336"/>
                  </a:cubicBezTo>
                  <a:cubicBezTo>
                    <a:pt x="1721" y="1345"/>
                    <a:pt x="1712" y="1354"/>
                    <a:pt x="1702" y="1364"/>
                  </a:cubicBezTo>
                  <a:cubicBezTo>
                    <a:pt x="1702" y="1368"/>
                    <a:pt x="1694" y="1376"/>
                    <a:pt x="1696" y="1376"/>
                  </a:cubicBezTo>
                  <a:cubicBezTo>
                    <a:pt x="1697" y="1376"/>
                    <a:pt x="1697" y="1376"/>
                    <a:pt x="1698" y="1376"/>
                  </a:cubicBezTo>
                  <a:lnTo>
                    <a:pt x="1698" y="1376"/>
                  </a:lnTo>
                  <a:cubicBezTo>
                    <a:pt x="1691" y="1381"/>
                    <a:pt x="1687" y="1389"/>
                    <a:pt x="1683" y="1393"/>
                  </a:cubicBezTo>
                  <a:cubicBezTo>
                    <a:pt x="1611" y="1483"/>
                    <a:pt x="1535" y="1564"/>
                    <a:pt x="1450" y="1640"/>
                  </a:cubicBezTo>
                  <a:cubicBezTo>
                    <a:pt x="1406" y="1679"/>
                    <a:pt x="1364" y="1716"/>
                    <a:pt x="1320" y="1750"/>
                  </a:cubicBezTo>
                  <a:cubicBezTo>
                    <a:pt x="1316" y="1754"/>
                    <a:pt x="1307" y="1760"/>
                    <a:pt x="1302" y="1764"/>
                  </a:cubicBezTo>
                  <a:cubicBezTo>
                    <a:pt x="1302" y="1764"/>
                    <a:pt x="1305" y="1761"/>
                    <a:pt x="1305" y="1761"/>
                  </a:cubicBezTo>
                  <a:lnTo>
                    <a:pt x="1305" y="1761"/>
                  </a:lnTo>
                  <a:cubicBezTo>
                    <a:pt x="1305" y="1761"/>
                    <a:pt x="1303" y="1763"/>
                    <a:pt x="1296" y="1769"/>
                  </a:cubicBezTo>
                  <a:cubicBezTo>
                    <a:pt x="1287" y="1774"/>
                    <a:pt x="1278" y="1783"/>
                    <a:pt x="1263" y="1793"/>
                  </a:cubicBezTo>
                  <a:cubicBezTo>
                    <a:pt x="1245" y="1807"/>
                    <a:pt x="1225" y="1822"/>
                    <a:pt x="1201" y="1835"/>
                  </a:cubicBezTo>
                  <a:cubicBezTo>
                    <a:pt x="1030" y="1960"/>
                    <a:pt x="854" y="2069"/>
                    <a:pt x="687" y="2202"/>
                  </a:cubicBezTo>
                  <a:cubicBezTo>
                    <a:pt x="530" y="2326"/>
                    <a:pt x="381" y="2475"/>
                    <a:pt x="301" y="2660"/>
                  </a:cubicBezTo>
                  <a:cubicBezTo>
                    <a:pt x="196" y="2880"/>
                    <a:pt x="187" y="3122"/>
                    <a:pt x="253" y="3355"/>
                  </a:cubicBezTo>
                  <a:cubicBezTo>
                    <a:pt x="286" y="3475"/>
                    <a:pt x="334" y="3590"/>
                    <a:pt x="392" y="3694"/>
                  </a:cubicBezTo>
                  <a:cubicBezTo>
                    <a:pt x="449" y="3795"/>
                    <a:pt x="524" y="3885"/>
                    <a:pt x="592" y="3980"/>
                  </a:cubicBezTo>
                  <a:cubicBezTo>
                    <a:pt x="620" y="4023"/>
                    <a:pt x="654" y="4070"/>
                    <a:pt x="678" y="4123"/>
                  </a:cubicBezTo>
                  <a:cubicBezTo>
                    <a:pt x="682" y="4127"/>
                    <a:pt x="682" y="4138"/>
                    <a:pt x="687" y="4142"/>
                  </a:cubicBezTo>
                  <a:cubicBezTo>
                    <a:pt x="688" y="4145"/>
                    <a:pt x="689" y="4146"/>
                    <a:pt x="690" y="4146"/>
                  </a:cubicBezTo>
                  <a:cubicBezTo>
                    <a:pt x="690" y="4146"/>
                    <a:pt x="690" y="4143"/>
                    <a:pt x="689" y="4141"/>
                  </a:cubicBezTo>
                  <a:lnTo>
                    <a:pt x="689" y="4141"/>
                  </a:lnTo>
                  <a:cubicBezTo>
                    <a:pt x="690" y="4142"/>
                    <a:pt x="690" y="4144"/>
                    <a:pt x="691" y="4147"/>
                  </a:cubicBezTo>
                  <a:cubicBezTo>
                    <a:pt x="696" y="4162"/>
                    <a:pt x="696" y="4171"/>
                    <a:pt x="702" y="4180"/>
                  </a:cubicBezTo>
                  <a:cubicBezTo>
                    <a:pt x="706" y="4195"/>
                    <a:pt x="711" y="4209"/>
                    <a:pt x="711" y="4223"/>
                  </a:cubicBezTo>
                  <a:cubicBezTo>
                    <a:pt x="715" y="4228"/>
                    <a:pt x="715" y="4233"/>
                    <a:pt x="715" y="4237"/>
                  </a:cubicBezTo>
                  <a:cubicBezTo>
                    <a:pt x="714" y="4232"/>
                    <a:pt x="713" y="4230"/>
                    <a:pt x="713" y="4230"/>
                  </a:cubicBezTo>
                  <a:lnTo>
                    <a:pt x="713" y="4230"/>
                  </a:lnTo>
                  <a:cubicBezTo>
                    <a:pt x="713" y="4230"/>
                    <a:pt x="715" y="4243"/>
                    <a:pt x="715" y="4248"/>
                  </a:cubicBezTo>
                  <a:lnTo>
                    <a:pt x="715" y="4290"/>
                  </a:lnTo>
                  <a:lnTo>
                    <a:pt x="715" y="4309"/>
                  </a:lnTo>
                  <a:cubicBezTo>
                    <a:pt x="711" y="4323"/>
                    <a:pt x="711" y="4333"/>
                    <a:pt x="706" y="4347"/>
                  </a:cubicBezTo>
                  <a:cubicBezTo>
                    <a:pt x="704" y="4350"/>
                    <a:pt x="703" y="4352"/>
                    <a:pt x="702" y="4355"/>
                  </a:cubicBezTo>
                  <a:lnTo>
                    <a:pt x="702" y="4355"/>
                  </a:lnTo>
                  <a:cubicBezTo>
                    <a:pt x="700" y="4357"/>
                    <a:pt x="696" y="4368"/>
                    <a:pt x="696" y="4371"/>
                  </a:cubicBezTo>
                  <a:cubicBezTo>
                    <a:pt x="688" y="4388"/>
                    <a:pt x="676" y="4405"/>
                    <a:pt x="663" y="4422"/>
                  </a:cubicBezTo>
                  <a:lnTo>
                    <a:pt x="663" y="4422"/>
                  </a:lnTo>
                  <a:cubicBezTo>
                    <a:pt x="663" y="4422"/>
                    <a:pt x="663" y="4422"/>
                    <a:pt x="663" y="4422"/>
                  </a:cubicBezTo>
                  <a:lnTo>
                    <a:pt x="663" y="4422"/>
                  </a:lnTo>
                  <a:cubicBezTo>
                    <a:pt x="664" y="4422"/>
                    <a:pt x="661" y="4428"/>
                    <a:pt x="658" y="4428"/>
                  </a:cubicBezTo>
                  <a:cubicBezTo>
                    <a:pt x="654" y="4433"/>
                    <a:pt x="649" y="4437"/>
                    <a:pt x="644" y="4442"/>
                  </a:cubicBezTo>
                  <a:cubicBezTo>
                    <a:pt x="634" y="4457"/>
                    <a:pt x="625" y="4466"/>
                    <a:pt x="616" y="4476"/>
                  </a:cubicBezTo>
                  <a:cubicBezTo>
                    <a:pt x="544" y="4547"/>
                    <a:pt x="453" y="4604"/>
                    <a:pt x="377" y="4676"/>
                  </a:cubicBezTo>
                  <a:cubicBezTo>
                    <a:pt x="301" y="4747"/>
                    <a:pt x="229" y="4833"/>
                    <a:pt x="172" y="4923"/>
                  </a:cubicBezTo>
                  <a:cubicBezTo>
                    <a:pt x="62" y="5110"/>
                    <a:pt x="0" y="5334"/>
                    <a:pt x="53" y="5548"/>
                  </a:cubicBezTo>
                  <a:cubicBezTo>
                    <a:pt x="67" y="5596"/>
                    <a:pt x="91" y="5649"/>
                    <a:pt x="115" y="5696"/>
                  </a:cubicBezTo>
                  <a:cubicBezTo>
                    <a:pt x="131" y="5725"/>
                    <a:pt x="166" y="5742"/>
                    <a:pt x="200" y="5742"/>
                  </a:cubicBezTo>
                  <a:cubicBezTo>
                    <a:pt x="217" y="5742"/>
                    <a:pt x="234" y="5738"/>
                    <a:pt x="249" y="5729"/>
                  </a:cubicBezTo>
                  <a:cubicBezTo>
                    <a:pt x="291" y="5700"/>
                    <a:pt x="306" y="5643"/>
                    <a:pt x="282" y="5601"/>
                  </a:cubicBezTo>
                  <a:cubicBezTo>
                    <a:pt x="273" y="5586"/>
                    <a:pt x="267" y="5577"/>
                    <a:pt x="262" y="5563"/>
                  </a:cubicBezTo>
                  <a:cubicBezTo>
                    <a:pt x="261" y="5561"/>
                    <a:pt x="260" y="5559"/>
                    <a:pt x="259" y="5557"/>
                  </a:cubicBezTo>
                  <a:lnTo>
                    <a:pt x="259" y="5557"/>
                  </a:lnTo>
                  <a:cubicBezTo>
                    <a:pt x="259" y="5556"/>
                    <a:pt x="258" y="5553"/>
                    <a:pt x="258" y="5553"/>
                  </a:cubicBezTo>
                  <a:cubicBezTo>
                    <a:pt x="249" y="5524"/>
                    <a:pt x="238" y="5500"/>
                    <a:pt x="234" y="5477"/>
                  </a:cubicBezTo>
                  <a:cubicBezTo>
                    <a:pt x="229" y="5467"/>
                    <a:pt x="229" y="5453"/>
                    <a:pt x="229" y="5443"/>
                  </a:cubicBezTo>
                  <a:cubicBezTo>
                    <a:pt x="228" y="5441"/>
                    <a:pt x="228" y="5440"/>
                    <a:pt x="228" y="5440"/>
                  </a:cubicBezTo>
                  <a:lnTo>
                    <a:pt x="228" y="5440"/>
                  </a:lnTo>
                  <a:cubicBezTo>
                    <a:pt x="227" y="5440"/>
                    <a:pt x="227" y="5440"/>
                    <a:pt x="227" y="5440"/>
                  </a:cubicBezTo>
                  <a:lnTo>
                    <a:pt x="227" y="5440"/>
                  </a:lnTo>
                  <a:cubicBezTo>
                    <a:pt x="225" y="5437"/>
                    <a:pt x="225" y="5433"/>
                    <a:pt x="225" y="5429"/>
                  </a:cubicBezTo>
                  <a:lnTo>
                    <a:pt x="225" y="5348"/>
                  </a:lnTo>
                  <a:cubicBezTo>
                    <a:pt x="225" y="5339"/>
                    <a:pt x="225" y="5328"/>
                    <a:pt x="229" y="5319"/>
                  </a:cubicBezTo>
                  <a:lnTo>
                    <a:pt x="229" y="5310"/>
                  </a:lnTo>
                  <a:cubicBezTo>
                    <a:pt x="228" y="5313"/>
                    <a:pt x="228" y="5314"/>
                    <a:pt x="227" y="5314"/>
                  </a:cubicBezTo>
                  <a:cubicBezTo>
                    <a:pt x="226" y="5314"/>
                    <a:pt x="229" y="5300"/>
                    <a:pt x="229" y="5300"/>
                  </a:cubicBezTo>
                  <a:cubicBezTo>
                    <a:pt x="234" y="5271"/>
                    <a:pt x="238" y="5248"/>
                    <a:pt x="249" y="5224"/>
                  </a:cubicBezTo>
                  <a:cubicBezTo>
                    <a:pt x="253" y="5200"/>
                    <a:pt x="262" y="5181"/>
                    <a:pt x="267" y="5157"/>
                  </a:cubicBezTo>
                  <a:cubicBezTo>
                    <a:pt x="273" y="5148"/>
                    <a:pt x="273" y="5143"/>
                    <a:pt x="277" y="5139"/>
                  </a:cubicBezTo>
                  <a:cubicBezTo>
                    <a:pt x="277" y="5136"/>
                    <a:pt x="279" y="5129"/>
                    <a:pt x="279" y="5129"/>
                  </a:cubicBezTo>
                  <a:lnTo>
                    <a:pt x="279" y="5129"/>
                  </a:lnTo>
                  <a:cubicBezTo>
                    <a:pt x="279" y="5129"/>
                    <a:pt x="279" y="5131"/>
                    <a:pt x="277" y="5139"/>
                  </a:cubicBezTo>
                  <a:cubicBezTo>
                    <a:pt x="282" y="5124"/>
                    <a:pt x="286" y="5114"/>
                    <a:pt x="291" y="5100"/>
                  </a:cubicBezTo>
                  <a:cubicBezTo>
                    <a:pt x="315" y="5053"/>
                    <a:pt x="344" y="5009"/>
                    <a:pt x="372" y="4967"/>
                  </a:cubicBezTo>
                  <a:cubicBezTo>
                    <a:pt x="380" y="4954"/>
                    <a:pt x="389" y="4946"/>
                    <a:pt x="394" y="4938"/>
                  </a:cubicBezTo>
                  <a:lnTo>
                    <a:pt x="394" y="4938"/>
                  </a:lnTo>
                  <a:cubicBezTo>
                    <a:pt x="395" y="4937"/>
                    <a:pt x="406" y="4922"/>
                    <a:pt x="410" y="4919"/>
                  </a:cubicBezTo>
                  <a:cubicBezTo>
                    <a:pt x="425" y="4899"/>
                    <a:pt x="444" y="4877"/>
                    <a:pt x="463" y="4857"/>
                  </a:cubicBezTo>
                  <a:cubicBezTo>
                    <a:pt x="535" y="4781"/>
                    <a:pt x="620" y="4723"/>
                    <a:pt x="696" y="4657"/>
                  </a:cubicBezTo>
                  <a:cubicBezTo>
                    <a:pt x="782" y="4585"/>
                    <a:pt x="858" y="4499"/>
                    <a:pt x="891" y="4390"/>
                  </a:cubicBezTo>
                  <a:cubicBezTo>
                    <a:pt x="925" y="4270"/>
                    <a:pt x="896" y="4142"/>
                    <a:pt x="845" y="4032"/>
                  </a:cubicBezTo>
                  <a:cubicBezTo>
                    <a:pt x="792" y="3927"/>
                    <a:pt x="720" y="3837"/>
                    <a:pt x="654" y="3747"/>
                  </a:cubicBezTo>
                  <a:cubicBezTo>
                    <a:pt x="620" y="3699"/>
                    <a:pt x="587" y="3647"/>
                    <a:pt x="559" y="3599"/>
                  </a:cubicBezTo>
                  <a:cubicBezTo>
                    <a:pt x="544" y="3575"/>
                    <a:pt x="530" y="3546"/>
                    <a:pt x="520" y="3522"/>
                  </a:cubicBezTo>
                  <a:cubicBezTo>
                    <a:pt x="511" y="3513"/>
                    <a:pt x="506" y="3498"/>
                    <a:pt x="501" y="3485"/>
                  </a:cubicBezTo>
                  <a:cubicBezTo>
                    <a:pt x="496" y="3480"/>
                    <a:pt x="496" y="3470"/>
                    <a:pt x="491" y="3465"/>
                  </a:cubicBezTo>
                  <a:cubicBezTo>
                    <a:pt x="489" y="3461"/>
                    <a:pt x="488" y="3460"/>
                    <a:pt x="488" y="3459"/>
                  </a:cubicBezTo>
                  <a:lnTo>
                    <a:pt x="488" y="3459"/>
                  </a:lnTo>
                  <a:cubicBezTo>
                    <a:pt x="488" y="3460"/>
                    <a:pt x="489" y="3462"/>
                    <a:pt x="490" y="3462"/>
                  </a:cubicBezTo>
                  <a:cubicBezTo>
                    <a:pt x="490" y="3462"/>
                    <a:pt x="490" y="3459"/>
                    <a:pt x="487" y="3451"/>
                  </a:cubicBezTo>
                  <a:cubicBezTo>
                    <a:pt x="463" y="3399"/>
                    <a:pt x="444" y="3346"/>
                    <a:pt x="429" y="3289"/>
                  </a:cubicBezTo>
                  <a:cubicBezTo>
                    <a:pt x="425" y="3265"/>
                    <a:pt x="420" y="3236"/>
                    <a:pt x="416" y="3212"/>
                  </a:cubicBezTo>
                  <a:cubicBezTo>
                    <a:pt x="410" y="3199"/>
                    <a:pt x="410" y="3184"/>
                    <a:pt x="405" y="3170"/>
                  </a:cubicBezTo>
                  <a:lnTo>
                    <a:pt x="405" y="3141"/>
                  </a:lnTo>
                  <a:cubicBezTo>
                    <a:pt x="401" y="3084"/>
                    <a:pt x="401" y="3027"/>
                    <a:pt x="405" y="2970"/>
                  </a:cubicBezTo>
                  <a:lnTo>
                    <a:pt x="405" y="2955"/>
                  </a:lnTo>
                  <a:cubicBezTo>
                    <a:pt x="406" y="2954"/>
                    <a:pt x="406" y="2953"/>
                    <a:pt x="406" y="2952"/>
                  </a:cubicBezTo>
                  <a:lnTo>
                    <a:pt x="406" y="2952"/>
                  </a:lnTo>
                  <a:cubicBezTo>
                    <a:pt x="406" y="2952"/>
                    <a:pt x="406" y="2952"/>
                    <a:pt x="406" y="2952"/>
                  </a:cubicBezTo>
                  <a:cubicBezTo>
                    <a:pt x="406" y="2952"/>
                    <a:pt x="405" y="2950"/>
                    <a:pt x="405" y="2946"/>
                  </a:cubicBezTo>
                  <a:cubicBezTo>
                    <a:pt x="410" y="2937"/>
                    <a:pt x="410" y="2922"/>
                    <a:pt x="416" y="2908"/>
                  </a:cubicBezTo>
                  <a:cubicBezTo>
                    <a:pt x="420" y="2880"/>
                    <a:pt x="429" y="2851"/>
                    <a:pt x="439" y="2822"/>
                  </a:cubicBezTo>
                  <a:cubicBezTo>
                    <a:pt x="439" y="2808"/>
                    <a:pt x="444" y="2798"/>
                    <a:pt x="449" y="2789"/>
                  </a:cubicBezTo>
                  <a:cubicBezTo>
                    <a:pt x="449" y="2784"/>
                    <a:pt x="453" y="2779"/>
                    <a:pt x="453" y="2770"/>
                  </a:cubicBezTo>
                  <a:cubicBezTo>
                    <a:pt x="456" y="2767"/>
                    <a:pt x="459" y="2760"/>
                    <a:pt x="460" y="2760"/>
                  </a:cubicBezTo>
                  <a:lnTo>
                    <a:pt x="460" y="2760"/>
                  </a:lnTo>
                  <a:cubicBezTo>
                    <a:pt x="460" y="2760"/>
                    <a:pt x="460" y="2762"/>
                    <a:pt x="458" y="2770"/>
                  </a:cubicBezTo>
                  <a:cubicBezTo>
                    <a:pt x="467" y="2746"/>
                    <a:pt x="477" y="2722"/>
                    <a:pt x="491" y="2698"/>
                  </a:cubicBezTo>
                  <a:cubicBezTo>
                    <a:pt x="514" y="2658"/>
                    <a:pt x="536" y="2622"/>
                    <a:pt x="563" y="2586"/>
                  </a:cubicBezTo>
                  <a:lnTo>
                    <a:pt x="563" y="2586"/>
                  </a:lnTo>
                  <a:cubicBezTo>
                    <a:pt x="563" y="2586"/>
                    <a:pt x="563" y="2586"/>
                    <a:pt x="563" y="2586"/>
                  </a:cubicBezTo>
                  <a:cubicBezTo>
                    <a:pt x="563" y="2586"/>
                    <a:pt x="570" y="2577"/>
                    <a:pt x="570" y="2577"/>
                  </a:cubicBezTo>
                  <a:lnTo>
                    <a:pt x="570" y="2577"/>
                  </a:lnTo>
                  <a:cubicBezTo>
                    <a:pt x="570" y="2577"/>
                    <a:pt x="569" y="2577"/>
                    <a:pt x="568" y="2579"/>
                  </a:cubicBezTo>
                  <a:cubicBezTo>
                    <a:pt x="572" y="2574"/>
                    <a:pt x="577" y="2570"/>
                    <a:pt x="577" y="2565"/>
                  </a:cubicBezTo>
                  <a:cubicBezTo>
                    <a:pt x="587" y="2555"/>
                    <a:pt x="596" y="2546"/>
                    <a:pt x="601" y="2541"/>
                  </a:cubicBezTo>
                  <a:cubicBezTo>
                    <a:pt x="620" y="2522"/>
                    <a:pt x="634" y="2503"/>
                    <a:pt x="654" y="2484"/>
                  </a:cubicBezTo>
                  <a:cubicBezTo>
                    <a:pt x="687" y="2451"/>
                    <a:pt x="724" y="2417"/>
                    <a:pt x="763" y="2383"/>
                  </a:cubicBezTo>
                  <a:cubicBezTo>
                    <a:pt x="782" y="2369"/>
                    <a:pt x="801" y="2350"/>
                    <a:pt x="816" y="2336"/>
                  </a:cubicBezTo>
                  <a:cubicBezTo>
                    <a:pt x="821" y="2336"/>
                    <a:pt x="825" y="2332"/>
                    <a:pt x="830" y="2326"/>
                  </a:cubicBezTo>
                  <a:cubicBezTo>
                    <a:pt x="834" y="2323"/>
                    <a:pt x="836" y="2322"/>
                    <a:pt x="837" y="2322"/>
                  </a:cubicBezTo>
                  <a:lnTo>
                    <a:pt x="837" y="2322"/>
                  </a:lnTo>
                  <a:cubicBezTo>
                    <a:pt x="838" y="2322"/>
                    <a:pt x="830" y="2329"/>
                    <a:pt x="830" y="2329"/>
                  </a:cubicBezTo>
                  <a:cubicBezTo>
                    <a:pt x="831" y="2329"/>
                    <a:pt x="832" y="2328"/>
                    <a:pt x="834" y="2326"/>
                  </a:cubicBezTo>
                  <a:cubicBezTo>
                    <a:pt x="845" y="2317"/>
                    <a:pt x="858" y="2308"/>
                    <a:pt x="867" y="2297"/>
                  </a:cubicBezTo>
                  <a:cubicBezTo>
                    <a:pt x="911" y="2269"/>
                    <a:pt x="949" y="2240"/>
                    <a:pt x="992" y="2212"/>
                  </a:cubicBezTo>
                  <a:cubicBezTo>
                    <a:pt x="1078" y="2150"/>
                    <a:pt x="1164" y="2097"/>
                    <a:pt x="1245" y="2040"/>
                  </a:cubicBezTo>
                  <a:cubicBezTo>
                    <a:pt x="1430" y="1912"/>
                    <a:pt x="1611" y="1769"/>
                    <a:pt x="1760" y="1597"/>
                  </a:cubicBezTo>
                  <a:cubicBezTo>
                    <a:pt x="1916" y="1417"/>
                    <a:pt x="2046" y="1211"/>
                    <a:pt x="2121" y="982"/>
                  </a:cubicBezTo>
                  <a:cubicBezTo>
                    <a:pt x="2198" y="744"/>
                    <a:pt x="2217" y="482"/>
                    <a:pt x="2164" y="239"/>
                  </a:cubicBezTo>
                  <a:cubicBezTo>
                    <a:pt x="2150" y="181"/>
                    <a:pt x="2131" y="124"/>
                    <a:pt x="2107" y="73"/>
                  </a:cubicBezTo>
                  <a:cubicBezTo>
                    <a:pt x="2095" y="33"/>
                    <a:pt x="2061" y="1"/>
                    <a:pt x="202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8" name="Google Shape;468;p20"/>
            <p:cNvSpPr/>
            <p:nvPr/>
          </p:nvSpPr>
          <p:spPr>
            <a:xfrm>
              <a:off x="5406229" y="2201570"/>
              <a:ext cx="52094" cy="61403"/>
            </a:xfrm>
            <a:custGeom>
              <a:avLst/>
              <a:gdLst/>
              <a:ahLst/>
              <a:cxnLst/>
              <a:rect l="l" t="t" r="r" b="b"/>
              <a:pathLst>
                <a:path w="554" h="653" extrusionOk="0">
                  <a:moveTo>
                    <a:pt x="348" y="339"/>
                  </a:moveTo>
                  <a:lnTo>
                    <a:pt x="348" y="339"/>
                  </a:lnTo>
                  <a:cubicBezTo>
                    <a:pt x="348" y="340"/>
                    <a:pt x="348" y="342"/>
                    <a:pt x="348" y="343"/>
                  </a:cubicBezTo>
                  <a:lnTo>
                    <a:pt x="348" y="343"/>
                  </a:lnTo>
                  <a:cubicBezTo>
                    <a:pt x="348" y="343"/>
                    <a:pt x="348" y="343"/>
                    <a:pt x="347" y="342"/>
                  </a:cubicBezTo>
                  <a:lnTo>
                    <a:pt x="347" y="342"/>
                  </a:lnTo>
                  <a:cubicBezTo>
                    <a:pt x="348" y="341"/>
                    <a:pt x="348" y="340"/>
                    <a:pt x="348" y="339"/>
                  </a:cubicBezTo>
                  <a:close/>
                  <a:moveTo>
                    <a:pt x="444" y="0"/>
                  </a:moveTo>
                  <a:cubicBezTo>
                    <a:pt x="396" y="5"/>
                    <a:pt x="344" y="43"/>
                    <a:pt x="348" y="95"/>
                  </a:cubicBezTo>
                  <a:cubicBezTo>
                    <a:pt x="359" y="172"/>
                    <a:pt x="359" y="247"/>
                    <a:pt x="348" y="324"/>
                  </a:cubicBezTo>
                  <a:cubicBezTo>
                    <a:pt x="348" y="326"/>
                    <a:pt x="347" y="336"/>
                    <a:pt x="347" y="341"/>
                  </a:cubicBezTo>
                  <a:lnTo>
                    <a:pt x="347" y="341"/>
                  </a:lnTo>
                  <a:cubicBezTo>
                    <a:pt x="290" y="269"/>
                    <a:pt x="234" y="197"/>
                    <a:pt x="177" y="124"/>
                  </a:cubicBezTo>
                  <a:cubicBezTo>
                    <a:pt x="161" y="106"/>
                    <a:pt x="136" y="97"/>
                    <a:pt x="111" y="97"/>
                  </a:cubicBezTo>
                  <a:cubicBezTo>
                    <a:pt x="84" y="97"/>
                    <a:pt x="56" y="107"/>
                    <a:pt x="38" y="124"/>
                  </a:cubicBezTo>
                  <a:cubicBezTo>
                    <a:pt x="1" y="167"/>
                    <a:pt x="10" y="214"/>
                    <a:pt x="38" y="258"/>
                  </a:cubicBezTo>
                  <a:cubicBezTo>
                    <a:pt x="134" y="381"/>
                    <a:pt x="234" y="500"/>
                    <a:pt x="330" y="625"/>
                  </a:cubicBezTo>
                  <a:cubicBezTo>
                    <a:pt x="343" y="644"/>
                    <a:pt x="367" y="653"/>
                    <a:pt x="390" y="653"/>
                  </a:cubicBezTo>
                  <a:cubicBezTo>
                    <a:pt x="401" y="653"/>
                    <a:pt x="411" y="651"/>
                    <a:pt x="420" y="648"/>
                  </a:cubicBezTo>
                  <a:cubicBezTo>
                    <a:pt x="454" y="638"/>
                    <a:pt x="478" y="614"/>
                    <a:pt x="487" y="581"/>
                  </a:cubicBezTo>
                  <a:cubicBezTo>
                    <a:pt x="535" y="429"/>
                    <a:pt x="553" y="258"/>
                    <a:pt x="539" y="95"/>
                  </a:cubicBezTo>
                  <a:cubicBezTo>
                    <a:pt x="535" y="47"/>
                    <a:pt x="502" y="0"/>
                    <a:pt x="4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9" name="Google Shape;469;p20"/>
          <p:cNvGrpSpPr/>
          <p:nvPr/>
        </p:nvGrpSpPr>
        <p:grpSpPr>
          <a:xfrm>
            <a:off x="418118" y="604622"/>
            <a:ext cx="308644" cy="420532"/>
            <a:chOff x="6271979" y="2016420"/>
            <a:chExt cx="121113" cy="165027"/>
          </a:xfrm>
        </p:grpSpPr>
        <p:sp>
          <p:nvSpPr>
            <p:cNvPr id="470" name="Google Shape;470;p20"/>
            <p:cNvSpPr/>
            <p:nvPr/>
          </p:nvSpPr>
          <p:spPr>
            <a:xfrm>
              <a:off x="6271979" y="2024695"/>
              <a:ext cx="61121" cy="123747"/>
            </a:xfrm>
            <a:custGeom>
              <a:avLst/>
              <a:gdLst/>
              <a:ahLst/>
              <a:cxnLst/>
              <a:rect l="l" t="t" r="r" b="b"/>
              <a:pathLst>
                <a:path w="650" h="1316" extrusionOk="0">
                  <a:moveTo>
                    <a:pt x="105" y="0"/>
                  </a:moveTo>
                  <a:cubicBezTo>
                    <a:pt x="97" y="0"/>
                    <a:pt x="90" y="1"/>
                    <a:pt x="82" y="3"/>
                  </a:cubicBezTo>
                  <a:cubicBezTo>
                    <a:pt x="30" y="18"/>
                    <a:pt x="1" y="70"/>
                    <a:pt x="16" y="118"/>
                  </a:cubicBezTo>
                  <a:cubicBezTo>
                    <a:pt x="96" y="432"/>
                    <a:pt x="206" y="733"/>
                    <a:pt x="340" y="1028"/>
                  </a:cubicBezTo>
                  <a:cubicBezTo>
                    <a:pt x="377" y="1109"/>
                    <a:pt x="416" y="1190"/>
                    <a:pt x="458" y="1266"/>
                  </a:cubicBezTo>
                  <a:cubicBezTo>
                    <a:pt x="475" y="1299"/>
                    <a:pt x="511" y="1316"/>
                    <a:pt x="545" y="1316"/>
                  </a:cubicBezTo>
                  <a:cubicBezTo>
                    <a:pt x="560" y="1316"/>
                    <a:pt x="575" y="1312"/>
                    <a:pt x="588" y="1305"/>
                  </a:cubicBezTo>
                  <a:cubicBezTo>
                    <a:pt x="635" y="1270"/>
                    <a:pt x="649" y="1219"/>
                    <a:pt x="621" y="1171"/>
                  </a:cubicBezTo>
                  <a:cubicBezTo>
                    <a:pt x="588" y="1105"/>
                    <a:pt x="553" y="1033"/>
                    <a:pt x="520" y="962"/>
                  </a:cubicBezTo>
                  <a:cubicBezTo>
                    <a:pt x="502" y="927"/>
                    <a:pt x="487" y="894"/>
                    <a:pt x="473" y="856"/>
                  </a:cubicBezTo>
                  <a:cubicBezTo>
                    <a:pt x="463" y="842"/>
                    <a:pt x="454" y="823"/>
                    <a:pt x="449" y="804"/>
                  </a:cubicBezTo>
                  <a:cubicBezTo>
                    <a:pt x="446" y="800"/>
                    <a:pt x="441" y="794"/>
                    <a:pt x="440" y="786"/>
                  </a:cubicBezTo>
                  <a:lnTo>
                    <a:pt x="440" y="786"/>
                  </a:lnTo>
                  <a:cubicBezTo>
                    <a:pt x="440" y="787"/>
                    <a:pt x="441" y="788"/>
                    <a:pt x="441" y="788"/>
                  </a:cubicBezTo>
                  <a:cubicBezTo>
                    <a:pt x="442" y="788"/>
                    <a:pt x="441" y="786"/>
                    <a:pt x="439" y="780"/>
                  </a:cubicBezTo>
                  <a:lnTo>
                    <a:pt x="439" y="780"/>
                  </a:lnTo>
                  <a:cubicBezTo>
                    <a:pt x="439" y="782"/>
                    <a:pt x="439" y="784"/>
                    <a:pt x="440" y="786"/>
                  </a:cubicBezTo>
                  <a:lnTo>
                    <a:pt x="440" y="786"/>
                  </a:lnTo>
                  <a:cubicBezTo>
                    <a:pt x="438" y="784"/>
                    <a:pt x="436" y="782"/>
                    <a:pt x="434" y="780"/>
                  </a:cubicBezTo>
                  <a:cubicBezTo>
                    <a:pt x="434" y="775"/>
                    <a:pt x="434" y="771"/>
                    <a:pt x="430" y="766"/>
                  </a:cubicBezTo>
                  <a:cubicBezTo>
                    <a:pt x="373" y="619"/>
                    <a:pt x="316" y="476"/>
                    <a:pt x="273" y="322"/>
                  </a:cubicBezTo>
                  <a:cubicBezTo>
                    <a:pt x="245" y="241"/>
                    <a:pt x="221" y="155"/>
                    <a:pt x="197" y="70"/>
                  </a:cubicBezTo>
                  <a:cubicBezTo>
                    <a:pt x="189" y="30"/>
                    <a:pt x="147" y="0"/>
                    <a:pt x="1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1" name="Google Shape;471;p20"/>
            <p:cNvSpPr/>
            <p:nvPr/>
          </p:nvSpPr>
          <p:spPr>
            <a:xfrm>
              <a:off x="6336954" y="2163487"/>
              <a:ext cx="19935" cy="17960"/>
            </a:xfrm>
            <a:custGeom>
              <a:avLst/>
              <a:gdLst/>
              <a:ahLst/>
              <a:cxnLst/>
              <a:rect l="l" t="t" r="r" b="b"/>
              <a:pathLst>
                <a:path w="212" h="191" extrusionOk="0">
                  <a:moveTo>
                    <a:pt x="97" y="0"/>
                  </a:moveTo>
                  <a:cubicBezTo>
                    <a:pt x="87" y="0"/>
                    <a:pt x="73" y="0"/>
                    <a:pt x="63" y="10"/>
                  </a:cubicBezTo>
                  <a:cubicBezTo>
                    <a:pt x="49" y="10"/>
                    <a:pt x="40" y="19"/>
                    <a:pt x="29" y="29"/>
                  </a:cubicBezTo>
                  <a:cubicBezTo>
                    <a:pt x="20" y="34"/>
                    <a:pt x="16" y="47"/>
                    <a:pt x="11" y="58"/>
                  </a:cubicBezTo>
                  <a:cubicBezTo>
                    <a:pt x="5" y="67"/>
                    <a:pt x="1" y="80"/>
                    <a:pt x="1" y="95"/>
                  </a:cubicBezTo>
                  <a:cubicBezTo>
                    <a:pt x="5" y="104"/>
                    <a:pt x="5" y="109"/>
                    <a:pt x="5" y="119"/>
                  </a:cubicBezTo>
                  <a:cubicBezTo>
                    <a:pt x="11" y="133"/>
                    <a:pt x="20" y="148"/>
                    <a:pt x="29" y="162"/>
                  </a:cubicBezTo>
                  <a:cubicBezTo>
                    <a:pt x="40" y="166"/>
                    <a:pt x="44" y="172"/>
                    <a:pt x="49" y="177"/>
                  </a:cubicBezTo>
                  <a:cubicBezTo>
                    <a:pt x="63" y="186"/>
                    <a:pt x="82" y="190"/>
                    <a:pt x="97" y="190"/>
                  </a:cubicBezTo>
                  <a:lnTo>
                    <a:pt x="115" y="190"/>
                  </a:lnTo>
                  <a:cubicBezTo>
                    <a:pt x="130" y="190"/>
                    <a:pt x="139" y="186"/>
                    <a:pt x="154" y="181"/>
                  </a:cubicBezTo>
                  <a:cubicBezTo>
                    <a:pt x="163" y="177"/>
                    <a:pt x="172" y="172"/>
                    <a:pt x="183" y="162"/>
                  </a:cubicBezTo>
                  <a:cubicBezTo>
                    <a:pt x="192" y="152"/>
                    <a:pt x="196" y="143"/>
                    <a:pt x="201" y="128"/>
                  </a:cubicBezTo>
                  <a:cubicBezTo>
                    <a:pt x="211" y="119"/>
                    <a:pt x="211" y="104"/>
                    <a:pt x="211" y="95"/>
                  </a:cubicBezTo>
                  <a:cubicBezTo>
                    <a:pt x="211" y="86"/>
                    <a:pt x="211" y="76"/>
                    <a:pt x="206" y="67"/>
                  </a:cubicBezTo>
                  <a:cubicBezTo>
                    <a:pt x="201" y="52"/>
                    <a:pt x="196" y="38"/>
                    <a:pt x="183" y="29"/>
                  </a:cubicBezTo>
                  <a:cubicBezTo>
                    <a:pt x="177" y="23"/>
                    <a:pt x="168" y="19"/>
                    <a:pt x="163" y="14"/>
                  </a:cubicBezTo>
                  <a:cubicBezTo>
                    <a:pt x="148" y="5"/>
                    <a:pt x="135" y="0"/>
                    <a:pt x="1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2" name="Google Shape;472;p20"/>
            <p:cNvSpPr/>
            <p:nvPr/>
          </p:nvSpPr>
          <p:spPr>
            <a:xfrm>
              <a:off x="6336108" y="2016420"/>
              <a:ext cx="41280" cy="97230"/>
            </a:xfrm>
            <a:custGeom>
              <a:avLst/>
              <a:gdLst/>
              <a:ahLst/>
              <a:cxnLst/>
              <a:rect l="l" t="t" r="r" b="b"/>
              <a:pathLst>
                <a:path w="439" h="1034" extrusionOk="0">
                  <a:moveTo>
                    <a:pt x="108" y="0"/>
                  </a:moveTo>
                  <a:cubicBezTo>
                    <a:pt x="99" y="0"/>
                    <a:pt x="90" y="2"/>
                    <a:pt x="82" y="5"/>
                  </a:cubicBezTo>
                  <a:cubicBezTo>
                    <a:pt x="29" y="20"/>
                    <a:pt x="1" y="67"/>
                    <a:pt x="14" y="120"/>
                  </a:cubicBezTo>
                  <a:cubicBezTo>
                    <a:pt x="91" y="401"/>
                    <a:pt x="168" y="683"/>
                    <a:pt x="243" y="964"/>
                  </a:cubicBezTo>
                  <a:cubicBezTo>
                    <a:pt x="252" y="1004"/>
                    <a:pt x="294" y="1033"/>
                    <a:pt x="335" y="1033"/>
                  </a:cubicBezTo>
                  <a:cubicBezTo>
                    <a:pt x="343" y="1033"/>
                    <a:pt x="350" y="1032"/>
                    <a:pt x="358" y="1030"/>
                  </a:cubicBezTo>
                  <a:cubicBezTo>
                    <a:pt x="410" y="1015"/>
                    <a:pt x="439" y="964"/>
                    <a:pt x="425" y="911"/>
                  </a:cubicBezTo>
                  <a:cubicBezTo>
                    <a:pt x="348" y="634"/>
                    <a:pt x="272" y="353"/>
                    <a:pt x="196" y="72"/>
                  </a:cubicBezTo>
                  <a:cubicBezTo>
                    <a:pt x="184" y="33"/>
                    <a:pt x="147" y="0"/>
                    <a:pt x="1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3" name="Google Shape;473;p20"/>
            <p:cNvSpPr/>
            <p:nvPr/>
          </p:nvSpPr>
          <p:spPr>
            <a:xfrm>
              <a:off x="6375037" y="2138568"/>
              <a:ext cx="18054" cy="19653"/>
            </a:xfrm>
            <a:custGeom>
              <a:avLst/>
              <a:gdLst/>
              <a:ahLst/>
              <a:cxnLst/>
              <a:rect l="l" t="t" r="r" b="b"/>
              <a:pathLst>
                <a:path w="192" h="209" extrusionOk="0">
                  <a:moveTo>
                    <a:pt x="108" y="0"/>
                  </a:moveTo>
                  <a:cubicBezTo>
                    <a:pt x="104" y="0"/>
                    <a:pt x="101" y="1"/>
                    <a:pt x="97" y="2"/>
                  </a:cubicBezTo>
                  <a:lnTo>
                    <a:pt x="73" y="2"/>
                  </a:lnTo>
                  <a:cubicBezTo>
                    <a:pt x="53" y="8"/>
                    <a:pt x="40" y="17"/>
                    <a:pt x="29" y="26"/>
                  </a:cubicBezTo>
                  <a:cubicBezTo>
                    <a:pt x="25" y="37"/>
                    <a:pt x="20" y="41"/>
                    <a:pt x="16" y="46"/>
                  </a:cubicBezTo>
                  <a:cubicBezTo>
                    <a:pt x="6" y="65"/>
                    <a:pt x="1" y="79"/>
                    <a:pt x="1" y="94"/>
                  </a:cubicBezTo>
                  <a:lnTo>
                    <a:pt x="1" y="112"/>
                  </a:lnTo>
                  <a:cubicBezTo>
                    <a:pt x="1" y="127"/>
                    <a:pt x="6" y="136"/>
                    <a:pt x="11" y="151"/>
                  </a:cubicBezTo>
                  <a:cubicBezTo>
                    <a:pt x="16" y="160"/>
                    <a:pt x="20" y="169"/>
                    <a:pt x="29" y="180"/>
                  </a:cubicBezTo>
                  <a:cubicBezTo>
                    <a:pt x="40" y="189"/>
                    <a:pt x="49" y="198"/>
                    <a:pt x="58" y="198"/>
                  </a:cubicBezTo>
                  <a:cubicBezTo>
                    <a:pt x="73" y="208"/>
                    <a:pt x="82" y="208"/>
                    <a:pt x="97" y="208"/>
                  </a:cubicBezTo>
                  <a:cubicBezTo>
                    <a:pt x="106" y="208"/>
                    <a:pt x="115" y="208"/>
                    <a:pt x="121" y="202"/>
                  </a:cubicBezTo>
                  <a:cubicBezTo>
                    <a:pt x="139" y="198"/>
                    <a:pt x="154" y="193"/>
                    <a:pt x="163" y="180"/>
                  </a:cubicBezTo>
                  <a:cubicBezTo>
                    <a:pt x="168" y="174"/>
                    <a:pt x="172" y="169"/>
                    <a:pt x="178" y="160"/>
                  </a:cubicBezTo>
                  <a:cubicBezTo>
                    <a:pt x="187" y="145"/>
                    <a:pt x="192" y="132"/>
                    <a:pt x="192" y="112"/>
                  </a:cubicBezTo>
                  <a:lnTo>
                    <a:pt x="192" y="94"/>
                  </a:lnTo>
                  <a:cubicBezTo>
                    <a:pt x="192" y="84"/>
                    <a:pt x="192" y="70"/>
                    <a:pt x="183" y="59"/>
                  </a:cubicBezTo>
                  <a:cubicBezTo>
                    <a:pt x="183" y="46"/>
                    <a:pt x="172" y="37"/>
                    <a:pt x="163" y="26"/>
                  </a:cubicBezTo>
                  <a:cubicBezTo>
                    <a:pt x="154" y="17"/>
                    <a:pt x="144" y="13"/>
                    <a:pt x="135" y="8"/>
                  </a:cubicBezTo>
                  <a:cubicBezTo>
                    <a:pt x="125" y="4"/>
                    <a:pt x="117" y="0"/>
                    <a:pt x="1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474" name="Google Shape;474;p20"/>
          <p:cNvSpPr/>
          <p:nvPr/>
        </p:nvSpPr>
        <p:spPr>
          <a:xfrm rot="10505812" flipH="1">
            <a:off x="3654224" y="6383332"/>
            <a:ext cx="1806019" cy="251301"/>
          </a:xfrm>
          <a:custGeom>
            <a:avLst/>
            <a:gdLst/>
            <a:ahLst/>
            <a:cxnLst/>
            <a:rect l="l" t="t" r="r" b="b"/>
            <a:pathLst>
              <a:path w="10234" h="1424" extrusionOk="0">
                <a:moveTo>
                  <a:pt x="5155" y="1"/>
                </a:moveTo>
                <a:cubicBezTo>
                  <a:pt x="5153" y="1"/>
                  <a:pt x="5150" y="1"/>
                  <a:pt x="5148" y="1"/>
                </a:cubicBezTo>
                <a:cubicBezTo>
                  <a:pt x="5060" y="14"/>
                  <a:pt x="4989" y="45"/>
                  <a:pt x="4932" y="105"/>
                </a:cubicBezTo>
                <a:lnTo>
                  <a:pt x="4932" y="105"/>
                </a:lnTo>
                <a:cubicBezTo>
                  <a:pt x="4246" y="484"/>
                  <a:pt x="3510" y="753"/>
                  <a:pt x="2746" y="927"/>
                </a:cubicBezTo>
                <a:cubicBezTo>
                  <a:pt x="2335" y="1017"/>
                  <a:pt x="1926" y="1083"/>
                  <a:pt x="1516" y="1121"/>
                </a:cubicBezTo>
                <a:cubicBezTo>
                  <a:pt x="1358" y="1137"/>
                  <a:pt x="1200" y="1152"/>
                  <a:pt x="1044" y="1152"/>
                </a:cubicBezTo>
                <a:cubicBezTo>
                  <a:pt x="1008" y="1152"/>
                  <a:pt x="971" y="1152"/>
                  <a:pt x="934" y="1150"/>
                </a:cubicBezTo>
                <a:cubicBezTo>
                  <a:pt x="911" y="1150"/>
                  <a:pt x="887" y="1145"/>
                  <a:pt x="863" y="1145"/>
                </a:cubicBezTo>
                <a:cubicBezTo>
                  <a:pt x="854" y="1140"/>
                  <a:pt x="844" y="1140"/>
                  <a:pt x="835" y="1140"/>
                </a:cubicBezTo>
                <a:lnTo>
                  <a:pt x="826" y="1140"/>
                </a:lnTo>
                <a:cubicBezTo>
                  <a:pt x="782" y="1131"/>
                  <a:pt x="734" y="1121"/>
                  <a:pt x="687" y="1107"/>
                </a:cubicBezTo>
                <a:cubicBezTo>
                  <a:pt x="668" y="1103"/>
                  <a:pt x="648" y="1092"/>
                  <a:pt x="625" y="1088"/>
                </a:cubicBezTo>
                <a:cubicBezTo>
                  <a:pt x="613" y="1083"/>
                  <a:pt x="611" y="1082"/>
                  <a:pt x="612" y="1082"/>
                </a:cubicBezTo>
                <a:lnTo>
                  <a:pt x="612" y="1082"/>
                </a:lnTo>
                <a:cubicBezTo>
                  <a:pt x="613" y="1082"/>
                  <a:pt x="617" y="1083"/>
                  <a:pt x="620" y="1083"/>
                </a:cubicBezTo>
                <a:cubicBezTo>
                  <a:pt x="606" y="1079"/>
                  <a:pt x="597" y="1074"/>
                  <a:pt x="587" y="1069"/>
                </a:cubicBezTo>
                <a:cubicBezTo>
                  <a:pt x="568" y="1059"/>
                  <a:pt x="549" y="1050"/>
                  <a:pt x="529" y="1035"/>
                </a:cubicBezTo>
                <a:cubicBezTo>
                  <a:pt x="520" y="1031"/>
                  <a:pt x="511" y="1026"/>
                  <a:pt x="505" y="1021"/>
                </a:cubicBezTo>
                <a:cubicBezTo>
                  <a:pt x="505" y="1021"/>
                  <a:pt x="482" y="1004"/>
                  <a:pt x="481" y="1004"/>
                </a:cubicBezTo>
                <a:lnTo>
                  <a:pt x="481" y="1004"/>
                </a:lnTo>
                <a:cubicBezTo>
                  <a:pt x="480" y="1004"/>
                  <a:pt x="481" y="1005"/>
                  <a:pt x="483" y="1007"/>
                </a:cubicBezTo>
                <a:cubicBezTo>
                  <a:pt x="468" y="997"/>
                  <a:pt x="454" y="984"/>
                  <a:pt x="444" y="969"/>
                </a:cubicBezTo>
                <a:cubicBezTo>
                  <a:pt x="434" y="964"/>
                  <a:pt x="434" y="960"/>
                  <a:pt x="425" y="955"/>
                </a:cubicBezTo>
                <a:cubicBezTo>
                  <a:pt x="425" y="954"/>
                  <a:pt x="424" y="954"/>
                  <a:pt x="424" y="953"/>
                </a:cubicBezTo>
                <a:lnTo>
                  <a:pt x="424" y="953"/>
                </a:lnTo>
                <a:cubicBezTo>
                  <a:pt x="425" y="954"/>
                  <a:pt x="426" y="955"/>
                  <a:pt x="426" y="955"/>
                </a:cubicBezTo>
                <a:cubicBezTo>
                  <a:pt x="426" y="955"/>
                  <a:pt x="425" y="953"/>
                  <a:pt x="420" y="945"/>
                </a:cubicBezTo>
                <a:cubicBezTo>
                  <a:pt x="401" y="916"/>
                  <a:pt x="382" y="888"/>
                  <a:pt x="368" y="850"/>
                </a:cubicBezTo>
                <a:lnTo>
                  <a:pt x="368" y="850"/>
                </a:lnTo>
                <a:cubicBezTo>
                  <a:pt x="373" y="860"/>
                  <a:pt x="375" y="864"/>
                  <a:pt x="375" y="864"/>
                </a:cubicBezTo>
                <a:cubicBezTo>
                  <a:pt x="376" y="864"/>
                  <a:pt x="371" y="853"/>
                  <a:pt x="368" y="850"/>
                </a:cubicBezTo>
                <a:lnTo>
                  <a:pt x="368" y="850"/>
                </a:lnTo>
                <a:cubicBezTo>
                  <a:pt x="368" y="850"/>
                  <a:pt x="368" y="850"/>
                  <a:pt x="368" y="850"/>
                </a:cubicBezTo>
                <a:cubicBezTo>
                  <a:pt x="368" y="841"/>
                  <a:pt x="362" y="830"/>
                  <a:pt x="358" y="821"/>
                </a:cubicBezTo>
                <a:cubicBezTo>
                  <a:pt x="353" y="802"/>
                  <a:pt x="349" y="784"/>
                  <a:pt x="344" y="764"/>
                </a:cubicBezTo>
                <a:lnTo>
                  <a:pt x="344" y="736"/>
                </a:lnTo>
                <a:cubicBezTo>
                  <a:pt x="340" y="716"/>
                  <a:pt x="340" y="698"/>
                  <a:pt x="340" y="678"/>
                </a:cubicBezTo>
                <a:cubicBezTo>
                  <a:pt x="340" y="671"/>
                  <a:pt x="345" y="639"/>
                  <a:pt x="343" y="639"/>
                </a:cubicBezTo>
                <a:lnTo>
                  <a:pt x="343" y="639"/>
                </a:lnTo>
                <a:cubicBezTo>
                  <a:pt x="343" y="639"/>
                  <a:pt x="342" y="642"/>
                  <a:pt x="340" y="650"/>
                </a:cubicBezTo>
                <a:cubicBezTo>
                  <a:pt x="344" y="630"/>
                  <a:pt x="349" y="617"/>
                  <a:pt x="353" y="597"/>
                </a:cubicBezTo>
                <a:cubicBezTo>
                  <a:pt x="353" y="584"/>
                  <a:pt x="362" y="569"/>
                  <a:pt x="368" y="550"/>
                </a:cubicBezTo>
                <a:lnTo>
                  <a:pt x="368" y="550"/>
                </a:lnTo>
                <a:cubicBezTo>
                  <a:pt x="365" y="559"/>
                  <a:pt x="364" y="562"/>
                  <a:pt x="365" y="562"/>
                </a:cubicBezTo>
                <a:cubicBezTo>
                  <a:pt x="365" y="562"/>
                  <a:pt x="374" y="537"/>
                  <a:pt x="377" y="531"/>
                </a:cubicBezTo>
                <a:cubicBezTo>
                  <a:pt x="382" y="526"/>
                  <a:pt x="386" y="516"/>
                  <a:pt x="391" y="511"/>
                </a:cubicBezTo>
                <a:cubicBezTo>
                  <a:pt x="394" y="506"/>
                  <a:pt x="395" y="504"/>
                  <a:pt x="395" y="504"/>
                </a:cubicBezTo>
                <a:lnTo>
                  <a:pt x="395" y="504"/>
                </a:lnTo>
                <a:cubicBezTo>
                  <a:pt x="394" y="504"/>
                  <a:pt x="385" y="514"/>
                  <a:pt x="385" y="514"/>
                </a:cubicBezTo>
                <a:cubicBezTo>
                  <a:pt x="385" y="514"/>
                  <a:pt x="387" y="512"/>
                  <a:pt x="391" y="507"/>
                </a:cubicBezTo>
                <a:cubicBezTo>
                  <a:pt x="401" y="498"/>
                  <a:pt x="415" y="487"/>
                  <a:pt x="425" y="474"/>
                </a:cubicBezTo>
                <a:cubicBezTo>
                  <a:pt x="434" y="474"/>
                  <a:pt x="444" y="463"/>
                  <a:pt x="454" y="459"/>
                </a:cubicBezTo>
                <a:cubicBezTo>
                  <a:pt x="454" y="459"/>
                  <a:pt x="460" y="456"/>
                  <a:pt x="463" y="455"/>
                </a:cubicBezTo>
                <a:lnTo>
                  <a:pt x="463" y="455"/>
                </a:lnTo>
                <a:cubicBezTo>
                  <a:pt x="471" y="452"/>
                  <a:pt x="480" y="450"/>
                  <a:pt x="483" y="450"/>
                </a:cubicBezTo>
                <a:cubicBezTo>
                  <a:pt x="553" y="426"/>
                  <a:pt x="597" y="355"/>
                  <a:pt x="577" y="283"/>
                </a:cubicBezTo>
                <a:cubicBezTo>
                  <a:pt x="561" y="224"/>
                  <a:pt x="504" y="181"/>
                  <a:pt x="447" y="181"/>
                </a:cubicBezTo>
                <a:cubicBezTo>
                  <a:pt x="434" y="181"/>
                  <a:pt x="422" y="183"/>
                  <a:pt x="410" y="188"/>
                </a:cubicBezTo>
                <a:cubicBezTo>
                  <a:pt x="58" y="292"/>
                  <a:pt x="1" y="716"/>
                  <a:pt x="144" y="1007"/>
                </a:cubicBezTo>
                <a:cubicBezTo>
                  <a:pt x="309" y="1347"/>
                  <a:pt x="727" y="1424"/>
                  <a:pt x="1075" y="1424"/>
                </a:cubicBezTo>
                <a:cubicBezTo>
                  <a:pt x="1107" y="1424"/>
                  <a:pt x="1138" y="1423"/>
                  <a:pt x="1169" y="1422"/>
                </a:cubicBezTo>
                <a:cubicBezTo>
                  <a:pt x="1621" y="1402"/>
                  <a:pt x="2069" y="1336"/>
                  <a:pt x="2513" y="1250"/>
                </a:cubicBezTo>
                <a:cubicBezTo>
                  <a:pt x="2955" y="1164"/>
                  <a:pt x="3393" y="1050"/>
                  <a:pt x="3818" y="898"/>
                </a:cubicBezTo>
                <a:cubicBezTo>
                  <a:pt x="4164" y="775"/>
                  <a:pt x="4506" y="631"/>
                  <a:pt x="4835" y="463"/>
                </a:cubicBezTo>
                <a:lnTo>
                  <a:pt x="4835" y="463"/>
                </a:lnTo>
                <a:cubicBezTo>
                  <a:pt x="4845" y="524"/>
                  <a:pt x="4865" y="585"/>
                  <a:pt x="4895" y="635"/>
                </a:cubicBezTo>
                <a:cubicBezTo>
                  <a:pt x="4952" y="731"/>
                  <a:pt x="5043" y="793"/>
                  <a:pt x="5143" y="830"/>
                </a:cubicBezTo>
                <a:cubicBezTo>
                  <a:pt x="5223" y="862"/>
                  <a:pt x="5307" y="874"/>
                  <a:pt x="5392" y="874"/>
                </a:cubicBezTo>
                <a:cubicBezTo>
                  <a:pt x="5537" y="874"/>
                  <a:pt x="5686" y="840"/>
                  <a:pt x="5824" y="806"/>
                </a:cubicBezTo>
                <a:cubicBezTo>
                  <a:pt x="6077" y="745"/>
                  <a:pt x="6325" y="674"/>
                  <a:pt x="6573" y="588"/>
                </a:cubicBezTo>
                <a:cubicBezTo>
                  <a:pt x="6762" y="528"/>
                  <a:pt x="6946" y="460"/>
                  <a:pt x="7128" y="388"/>
                </a:cubicBezTo>
                <a:lnTo>
                  <a:pt x="7128" y="388"/>
                </a:lnTo>
                <a:cubicBezTo>
                  <a:pt x="7134" y="472"/>
                  <a:pt x="7161" y="556"/>
                  <a:pt x="7207" y="630"/>
                </a:cubicBezTo>
                <a:cubicBezTo>
                  <a:pt x="7326" y="835"/>
                  <a:pt x="7559" y="921"/>
                  <a:pt x="7788" y="931"/>
                </a:cubicBezTo>
                <a:cubicBezTo>
                  <a:pt x="7800" y="932"/>
                  <a:pt x="7812" y="932"/>
                  <a:pt x="7824" y="932"/>
                </a:cubicBezTo>
                <a:cubicBezTo>
                  <a:pt x="7932" y="932"/>
                  <a:pt x="8043" y="915"/>
                  <a:pt x="8150" y="902"/>
                </a:cubicBezTo>
                <a:cubicBezTo>
                  <a:pt x="8274" y="883"/>
                  <a:pt x="8403" y="864"/>
                  <a:pt x="8531" y="841"/>
                </a:cubicBezTo>
                <a:cubicBezTo>
                  <a:pt x="8784" y="793"/>
                  <a:pt x="9041" y="736"/>
                  <a:pt x="9289" y="669"/>
                </a:cubicBezTo>
                <a:cubicBezTo>
                  <a:pt x="9570" y="593"/>
                  <a:pt x="9847" y="502"/>
                  <a:pt x="10119" y="397"/>
                </a:cubicBezTo>
                <a:cubicBezTo>
                  <a:pt x="10190" y="373"/>
                  <a:pt x="10233" y="307"/>
                  <a:pt x="10214" y="230"/>
                </a:cubicBezTo>
                <a:cubicBezTo>
                  <a:pt x="10197" y="178"/>
                  <a:pt x="10141" y="129"/>
                  <a:pt x="10081" y="129"/>
                </a:cubicBezTo>
                <a:cubicBezTo>
                  <a:pt x="10070" y="129"/>
                  <a:pt x="10058" y="131"/>
                  <a:pt x="10047" y="135"/>
                </a:cubicBezTo>
                <a:cubicBezTo>
                  <a:pt x="9609" y="302"/>
                  <a:pt x="9160" y="435"/>
                  <a:pt x="8698" y="531"/>
                </a:cubicBezTo>
                <a:cubicBezTo>
                  <a:pt x="8588" y="555"/>
                  <a:pt x="8474" y="578"/>
                  <a:pt x="8360" y="597"/>
                </a:cubicBezTo>
                <a:cubicBezTo>
                  <a:pt x="8250" y="617"/>
                  <a:pt x="8131" y="635"/>
                  <a:pt x="8031" y="645"/>
                </a:cubicBezTo>
                <a:cubicBezTo>
                  <a:pt x="7960" y="652"/>
                  <a:pt x="7887" y="658"/>
                  <a:pt x="7815" y="658"/>
                </a:cubicBezTo>
                <a:cubicBezTo>
                  <a:pt x="7785" y="658"/>
                  <a:pt x="7755" y="657"/>
                  <a:pt x="7726" y="654"/>
                </a:cubicBezTo>
                <a:cubicBezTo>
                  <a:pt x="7731" y="654"/>
                  <a:pt x="7745" y="654"/>
                  <a:pt x="7711" y="650"/>
                </a:cubicBezTo>
                <a:cubicBezTo>
                  <a:pt x="7702" y="650"/>
                  <a:pt x="7693" y="650"/>
                  <a:pt x="7683" y="645"/>
                </a:cubicBezTo>
                <a:cubicBezTo>
                  <a:pt x="7654" y="641"/>
                  <a:pt x="7631" y="630"/>
                  <a:pt x="7607" y="626"/>
                </a:cubicBezTo>
                <a:cubicBezTo>
                  <a:pt x="7583" y="617"/>
                  <a:pt x="7578" y="617"/>
                  <a:pt x="7559" y="602"/>
                </a:cubicBezTo>
                <a:cubicBezTo>
                  <a:pt x="7545" y="597"/>
                  <a:pt x="7535" y="593"/>
                  <a:pt x="7526" y="588"/>
                </a:cubicBezTo>
                <a:cubicBezTo>
                  <a:pt x="7523" y="585"/>
                  <a:pt x="7513" y="578"/>
                  <a:pt x="7508" y="575"/>
                </a:cubicBezTo>
                <a:lnTo>
                  <a:pt x="7508" y="575"/>
                </a:lnTo>
                <a:lnTo>
                  <a:pt x="7469" y="535"/>
                </a:lnTo>
                <a:cubicBezTo>
                  <a:pt x="7469" y="535"/>
                  <a:pt x="7461" y="527"/>
                  <a:pt x="7456" y="521"/>
                </a:cubicBezTo>
                <a:lnTo>
                  <a:pt x="7456" y="521"/>
                </a:lnTo>
                <a:cubicBezTo>
                  <a:pt x="7454" y="516"/>
                  <a:pt x="7443" y="501"/>
                  <a:pt x="7440" y="498"/>
                </a:cubicBezTo>
                <a:cubicBezTo>
                  <a:pt x="7435" y="487"/>
                  <a:pt x="7431" y="483"/>
                  <a:pt x="7425" y="474"/>
                </a:cubicBezTo>
                <a:cubicBezTo>
                  <a:pt x="7425" y="466"/>
                  <a:pt x="7418" y="449"/>
                  <a:pt x="7417" y="449"/>
                </a:cubicBezTo>
                <a:lnTo>
                  <a:pt x="7417" y="449"/>
                </a:lnTo>
                <a:cubicBezTo>
                  <a:pt x="7417" y="449"/>
                  <a:pt x="7418" y="452"/>
                  <a:pt x="7421" y="459"/>
                </a:cubicBezTo>
                <a:cubicBezTo>
                  <a:pt x="7411" y="440"/>
                  <a:pt x="7407" y="421"/>
                  <a:pt x="7402" y="402"/>
                </a:cubicBezTo>
                <a:cubicBezTo>
                  <a:pt x="7402" y="402"/>
                  <a:pt x="7400" y="395"/>
                  <a:pt x="7399" y="388"/>
                </a:cubicBezTo>
                <a:lnTo>
                  <a:pt x="7399" y="388"/>
                </a:lnTo>
                <a:cubicBezTo>
                  <a:pt x="7399" y="388"/>
                  <a:pt x="7399" y="388"/>
                  <a:pt x="7399" y="388"/>
                </a:cubicBezTo>
                <a:cubicBezTo>
                  <a:pt x="7400" y="388"/>
                  <a:pt x="7397" y="363"/>
                  <a:pt x="7397" y="359"/>
                </a:cubicBezTo>
                <a:lnTo>
                  <a:pt x="7397" y="331"/>
                </a:lnTo>
                <a:cubicBezTo>
                  <a:pt x="7397" y="326"/>
                  <a:pt x="7396" y="323"/>
                  <a:pt x="7396" y="322"/>
                </a:cubicBezTo>
                <a:lnTo>
                  <a:pt x="7396" y="322"/>
                </a:lnTo>
                <a:cubicBezTo>
                  <a:pt x="7396" y="322"/>
                  <a:pt x="7396" y="321"/>
                  <a:pt x="7397" y="320"/>
                </a:cubicBezTo>
                <a:cubicBezTo>
                  <a:pt x="7402" y="316"/>
                  <a:pt x="7402" y="307"/>
                  <a:pt x="7407" y="297"/>
                </a:cubicBezTo>
                <a:cubicBezTo>
                  <a:pt x="7408" y="291"/>
                  <a:pt x="7408" y="289"/>
                  <a:pt x="7407" y="289"/>
                </a:cubicBezTo>
                <a:cubicBezTo>
                  <a:pt x="7406" y="289"/>
                  <a:pt x="7406" y="289"/>
                  <a:pt x="7405" y="290"/>
                </a:cubicBezTo>
                <a:lnTo>
                  <a:pt x="7405" y="290"/>
                </a:lnTo>
                <a:cubicBezTo>
                  <a:pt x="7406" y="289"/>
                  <a:pt x="7406" y="288"/>
                  <a:pt x="7407" y="287"/>
                </a:cubicBezTo>
                <a:cubicBezTo>
                  <a:pt x="7411" y="283"/>
                  <a:pt x="7416" y="273"/>
                  <a:pt x="7421" y="263"/>
                </a:cubicBezTo>
                <a:cubicBezTo>
                  <a:pt x="7424" y="260"/>
                  <a:pt x="7426" y="258"/>
                  <a:pt x="7426" y="258"/>
                </a:cubicBezTo>
                <a:lnTo>
                  <a:pt x="7426" y="258"/>
                </a:lnTo>
                <a:cubicBezTo>
                  <a:pt x="7427" y="258"/>
                  <a:pt x="7423" y="262"/>
                  <a:pt x="7421" y="269"/>
                </a:cubicBezTo>
                <a:cubicBezTo>
                  <a:pt x="7425" y="263"/>
                  <a:pt x="7431" y="254"/>
                  <a:pt x="7435" y="249"/>
                </a:cubicBezTo>
                <a:cubicBezTo>
                  <a:pt x="7482" y="201"/>
                  <a:pt x="7488" y="126"/>
                  <a:pt x="7445" y="73"/>
                </a:cubicBezTo>
                <a:cubicBezTo>
                  <a:pt x="7419" y="38"/>
                  <a:pt x="7383" y="23"/>
                  <a:pt x="7346" y="23"/>
                </a:cubicBezTo>
                <a:cubicBezTo>
                  <a:pt x="7322" y="23"/>
                  <a:pt x="7297" y="29"/>
                  <a:pt x="7273" y="40"/>
                </a:cubicBezTo>
                <a:cubicBezTo>
                  <a:pt x="6864" y="212"/>
                  <a:pt x="6439" y="359"/>
                  <a:pt x="6010" y="478"/>
                </a:cubicBezTo>
                <a:cubicBezTo>
                  <a:pt x="5819" y="531"/>
                  <a:pt x="5610" y="593"/>
                  <a:pt x="5429" y="602"/>
                </a:cubicBezTo>
                <a:lnTo>
                  <a:pt x="5366" y="602"/>
                </a:lnTo>
                <a:cubicBezTo>
                  <a:pt x="5338" y="597"/>
                  <a:pt x="5324" y="597"/>
                  <a:pt x="5315" y="597"/>
                </a:cubicBezTo>
                <a:cubicBezTo>
                  <a:pt x="5295" y="593"/>
                  <a:pt x="5276" y="588"/>
                  <a:pt x="5258" y="583"/>
                </a:cubicBezTo>
                <a:cubicBezTo>
                  <a:pt x="5229" y="573"/>
                  <a:pt x="5219" y="573"/>
                  <a:pt x="5205" y="564"/>
                </a:cubicBezTo>
                <a:cubicBezTo>
                  <a:pt x="5195" y="559"/>
                  <a:pt x="5186" y="549"/>
                  <a:pt x="5177" y="544"/>
                </a:cubicBezTo>
                <a:cubicBezTo>
                  <a:pt x="5172" y="543"/>
                  <a:pt x="5166" y="538"/>
                  <a:pt x="5161" y="535"/>
                </a:cubicBezTo>
                <a:lnTo>
                  <a:pt x="5161" y="535"/>
                </a:lnTo>
                <a:cubicBezTo>
                  <a:pt x="5154" y="527"/>
                  <a:pt x="5146" y="519"/>
                  <a:pt x="5138" y="511"/>
                </a:cubicBezTo>
                <a:cubicBezTo>
                  <a:pt x="5133" y="507"/>
                  <a:pt x="5132" y="505"/>
                  <a:pt x="5132" y="505"/>
                </a:cubicBezTo>
                <a:lnTo>
                  <a:pt x="5132" y="505"/>
                </a:lnTo>
                <a:cubicBezTo>
                  <a:pt x="5132" y="505"/>
                  <a:pt x="5139" y="513"/>
                  <a:pt x="5143" y="516"/>
                </a:cubicBezTo>
                <a:cubicBezTo>
                  <a:pt x="5138" y="511"/>
                  <a:pt x="5133" y="502"/>
                  <a:pt x="5128" y="498"/>
                </a:cubicBezTo>
                <a:cubicBezTo>
                  <a:pt x="5124" y="492"/>
                  <a:pt x="5124" y="483"/>
                  <a:pt x="5119" y="478"/>
                </a:cubicBezTo>
                <a:cubicBezTo>
                  <a:pt x="5119" y="477"/>
                  <a:pt x="5118" y="477"/>
                  <a:pt x="5118" y="477"/>
                </a:cubicBezTo>
                <a:lnTo>
                  <a:pt x="5118" y="477"/>
                </a:lnTo>
                <a:cubicBezTo>
                  <a:pt x="5117" y="477"/>
                  <a:pt x="5119" y="485"/>
                  <a:pt x="5119" y="485"/>
                </a:cubicBezTo>
                <a:cubicBezTo>
                  <a:pt x="5119" y="485"/>
                  <a:pt x="5118" y="483"/>
                  <a:pt x="5115" y="474"/>
                </a:cubicBezTo>
                <a:cubicBezTo>
                  <a:pt x="5109" y="454"/>
                  <a:pt x="5104" y="435"/>
                  <a:pt x="5100" y="416"/>
                </a:cubicBezTo>
                <a:cubicBezTo>
                  <a:pt x="5100" y="414"/>
                  <a:pt x="5100" y="409"/>
                  <a:pt x="5100" y="409"/>
                </a:cubicBezTo>
                <a:lnTo>
                  <a:pt x="5100" y="409"/>
                </a:lnTo>
                <a:cubicBezTo>
                  <a:pt x="5101" y="415"/>
                  <a:pt x="5102" y="421"/>
                  <a:pt x="5104" y="426"/>
                </a:cubicBezTo>
                <a:cubicBezTo>
                  <a:pt x="5102" y="412"/>
                  <a:pt x="5101" y="408"/>
                  <a:pt x="5101" y="408"/>
                </a:cubicBezTo>
                <a:cubicBezTo>
                  <a:pt x="5101" y="408"/>
                  <a:pt x="5100" y="408"/>
                  <a:pt x="5100" y="409"/>
                </a:cubicBezTo>
                <a:lnTo>
                  <a:pt x="5100" y="409"/>
                </a:lnTo>
                <a:cubicBezTo>
                  <a:pt x="5100" y="403"/>
                  <a:pt x="5100" y="397"/>
                  <a:pt x="5100" y="392"/>
                </a:cubicBezTo>
                <a:cubicBezTo>
                  <a:pt x="5100" y="387"/>
                  <a:pt x="5101" y="370"/>
                  <a:pt x="5102" y="362"/>
                </a:cubicBezTo>
                <a:lnTo>
                  <a:pt x="5102" y="362"/>
                </a:lnTo>
                <a:cubicBezTo>
                  <a:pt x="5105" y="350"/>
                  <a:pt x="5105" y="337"/>
                  <a:pt x="5109" y="320"/>
                </a:cubicBezTo>
                <a:cubicBezTo>
                  <a:pt x="5109" y="318"/>
                  <a:pt x="5111" y="316"/>
                  <a:pt x="5112" y="313"/>
                </a:cubicBezTo>
                <a:lnTo>
                  <a:pt x="5112" y="313"/>
                </a:lnTo>
                <a:cubicBezTo>
                  <a:pt x="5112" y="313"/>
                  <a:pt x="5113" y="313"/>
                  <a:pt x="5113" y="313"/>
                </a:cubicBezTo>
                <a:lnTo>
                  <a:pt x="5113" y="313"/>
                </a:lnTo>
                <a:cubicBezTo>
                  <a:pt x="5111" y="320"/>
                  <a:pt x="5110" y="322"/>
                  <a:pt x="5110" y="322"/>
                </a:cubicBezTo>
                <a:cubicBezTo>
                  <a:pt x="5111" y="322"/>
                  <a:pt x="5114" y="316"/>
                  <a:pt x="5117" y="311"/>
                </a:cubicBezTo>
                <a:lnTo>
                  <a:pt x="5117" y="311"/>
                </a:lnTo>
                <a:cubicBezTo>
                  <a:pt x="5149" y="292"/>
                  <a:pt x="5182" y="273"/>
                  <a:pt x="5214" y="254"/>
                </a:cubicBezTo>
                <a:cubicBezTo>
                  <a:pt x="5267" y="225"/>
                  <a:pt x="5295" y="159"/>
                  <a:pt x="5276" y="102"/>
                </a:cubicBezTo>
                <a:cubicBezTo>
                  <a:pt x="5263" y="51"/>
                  <a:pt x="5210" y="1"/>
                  <a:pt x="515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75" name="Google Shape;475;p20"/>
          <p:cNvSpPr/>
          <p:nvPr/>
        </p:nvSpPr>
        <p:spPr>
          <a:xfrm>
            <a:off x="494344" y="5738783"/>
            <a:ext cx="456635" cy="713503"/>
          </a:xfrm>
          <a:custGeom>
            <a:avLst/>
            <a:gdLst/>
            <a:ahLst/>
            <a:cxnLst/>
            <a:rect l="l" t="t" r="r" b="b"/>
            <a:pathLst>
              <a:path w="2108" h="3294" extrusionOk="0">
                <a:moveTo>
                  <a:pt x="489" y="443"/>
                </a:moveTo>
                <a:lnTo>
                  <a:pt x="489" y="443"/>
                </a:lnTo>
                <a:cubicBezTo>
                  <a:pt x="488" y="446"/>
                  <a:pt x="487" y="449"/>
                  <a:pt x="487" y="449"/>
                </a:cubicBezTo>
                <a:cubicBezTo>
                  <a:pt x="487" y="449"/>
                  <a:pt x="487" y="447"/>
                  <a:pt x="487" y="444"/>
                </a:cubicBezTo>
                <a:cubicBezTo>
                  <a:pt x="488" y="444"/>
                  <a:pt x="488" y="443"/>
                  <a:pt x="489" y="443"/>
                </a:cubicBezTo>
                <a:close/>
                <a:moveTo>
                  <a:pt x="245" y="1027"/>
                </a:moveTo>
                <a:cubicBezTo>
                  <a:pt x="245" y="1027"/>
                  <a:pt x="243" y="1031"/>
                  <a:pt x="243" y="1034"/>
                </a:cubicBezTo>
                <a:lnTo>
                  <a:pt x="243" y="1038"/>
                </a:lnTo>
                <a:cubicBezTo>
                  <a:pt x="246" y="1030"/>
                  <a:pt x="246" y="1027"/>
                  <a:pt x="245" y="1027"/>
                </a:cubicBezTo>
                <a:close/>
                <a:moveTo>
                  <a:pt x="244" y="1345"/>
                </a:moveTo>
                <a:cubicBezTo>
                  <a:pt x="244" y="1346"/>
                  <a:pt x="244" y="1347"/>
                  <a:pt x="245" y="1347"/>
                </a:cubicBezTo>
                <a:cubicBezTo>
                  <a:pt x="245" y="1347"/>
                  <a:pt x="244" y="1347"/>
                  <a:pt x="244" y="1345"/>
                </a:cubicBezTo>
                <a:close/>
                <a:moveTo>
                  <a:pt x="1491" y="1801"/>
                </a:moveTo>
                <a:cubicBezTo>
                  <a:pt x="1491" y="1801"/>
                  <a:pt x="1491" y="1801"/>
                  <a:pt x="1492" y="1801"/>
                </a:cubicBez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3" y="1803"/>
                </a:cubicBezTo>
                <a:lnTo>
                  <a:pt x="1493" y="1803"/>
                </a:lnTo>
                <a:cubicBezTo>
                  <a:pt x="1492" y="1803"/>
                  <a:pt x="1492" y="1803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2" y="1802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1" y="1802"/>
                  <a:pt x="1491" y="1802"/>
                </a:cubicBezTo>
                <a:lnTo>
                  <a:pt x="1491" y="1802"/>
                </a:lnTo>
                <a:cubicBezTo>
                  <a:pt x="1491" y="1802"/>
                  <a:pt x="1491" y="1801"/>
                  <a:pt x="1491" y="1801"/>
                </a:cubicBezTo>
                <a:close/>
                <a:moveTo>
                  <a:pt x="1491" y="1803"/>
                </a:moveTo>
                <a:cubicBezTo>
                  <a:pt x="1492" y="1803"/>
                  <a:pt x="1492" y="1803"/>
                  <a:pt x="1492" y="1803"/>
                </a:cubicBezTo>
                <a:lnTo>
                  <a:pt x="1492" y="1803"/>
                </a:lnTo>
                <a:cubicBezTo>
                  <a:pt x="1492" y="1804"/>
                  <a:pt x="1492" y="1805"/>
                  <a:pt x="1492" y="1806"/>
                </a:cubicBezTo>
                <a:lnTo>
                  <a:pt x="1492" y="1806"/>
                </a:lnTo>
                <a:cubicBezTo>
                  <a:pt x="1492" y="1806"/>
                  <a:pt x="1492" y="1806"/>
                  <a:pt x="1492" y="1806"/>
                </a:cubicBezTo>
                <a:cubicBezTo>
                  <a:pt x="1492" y="1805"/>
                  <a:pt x="1492" y="1804"/>
                  <a:pt x="1491" y="1803"/>
                </a:cubicBezTo>
                <a:close/>
                <a:moveTo>
                  <a:pt x="1493" y="1803"/>
                </a:moveTo>
                <a:cubicBezTo>
                  <a:pt x="1493" y="1803"/>
                  <a:pt x="1493" y="1803"/>
                  <a:pt x="1493" y="1803"/>
                </a:cubicBezTo>
                <a:cubicBezTo>
                  <a:pt x="1493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5"/>
                  <a:pt x="1493" y="1806"/>
                  <a:pt x="1493" y="1807"/>
                </a:cubicBezTo>
                <a:lnTo>
                  <a:pt x="1493" y="1807"/>
                </a:lnTo>
                <a:cubicBezTo>
                  <a:pt x="1492" y="1806"/>
                  <a:pt x="1492" y="1804"/>
                  <a:pt x="1492" y="1803"/>
                </a:cubicBezTo>
                <a:lnTo>
                  <a:pt x="1492" y="1803"/>
                </a:lnTo>
                <a:cubicBezTo>
                  <a:pt x="1492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3"/>
                  <a:pt x="1493" y="1803"/>
                  <a:pt x="1493" y="1803"/>
                </a:cubicBezTo>
                <a:close/>
                <a:moveTo>
                  <a:pt x="1493" y="1807"/>
                </a:moveTo>
                <a:cubicBezTo>
                  <a:pt x="1493" y="1808"/>
                  <a:pt x="1493" y="1809"/>
                  <a:pt x="1493" y="1810"/>
                </a:cubicBezTo>
                <a:lnTo>
                  <a:pt x="1493" y="1810"/>
                </a:lnTo>
                <a:cubicBezTo>
                  <a:pt x="1493" y="1809"/>
                  <a:pt x="1493" y="1808"/>
                  <a:pt x="1493" y="1807"/>
                </a:cubicBezTo>
                <a:lnTo>
                  <a:pt x="1493" y="1807"/>
                </a:lnTo>
                <a:cubicBezTo>
                  <a:pt x="1493" y="1807"/>
                  <a:pt x="1493" y="1807"/>
                  <a:pt x="1493" y="1807"/>
                </a:cubicBezTo>
                <a:close/>
                <a:moveTo>
                  <a:pt x="1493" y="1810"/>
                </a:moveTo>
                <a:lnTo>
                  <a:pt x="1493" y="1810"/>
                </a:lnTo>
                <a:cubicBezTo>
                  <a:pt x="1494" y="1810"/>
                  <a:pt x="1494" y="1811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4" y="1811"/>
                  <a:pt x="1493" y="1810"/>
                  <a:pt x="1493" y="1810"/>
                </a:cubicBezTo>
                <a:close/>
                <a:moveTo>
                  <a:pt x="920" y="2119"/>
                </a:moveTo>
                <a:cubicBezTo>
                  <a:pt x="925" y="2119"/>
                  <a:pt x="933" y="2120"/>
                  <a:pt x="925" y="2120"/>
                </a:cubicBezTo>
                <a:cubicBezTo>
                  <a:pt x="923" y="2120"/>
                  <a:pt x="922" y="2119"/>
                  <a:pt x="920" y="2119"/>
                </a:cubicBezTo>
                <a:close/>
                <a:moveTo>
                  <a:pt x="1463" y="1792"/>
                </a:moveTo>
                <a:cubicBezTo>
                  <a:pt x="1467" y="1792"/>
                  <a:pt x="1475" y="1794"/>
                  <a:pt x="1481" y="1796"/>
                </a:cubicBezTo>
                <a:lnTo>
                  <a:pt x="1481" y="1796"/>
                </a:lnTo>
                <a:cubicBezTo>
                  <a:pt x="1482" y="1796"/>
                  <a:pt x="1482" y="1796"/>
                  <a:pt x="1483" y="1797"/>
                </a:cubicBezTo>
                <a:cubicBezTo>
                  <a:pt x="1483" y="1797"/>
                  <a:pt x="1483" y="1797"/>
                  <a:pt x="1484" y="1797"/>
                </a:cubicBezTo>
                <a:lnTo>
                  <a:pt x="1484" y="1797"/>
                </a:lnTo>
                <a:cubicBezTo>
                  <a:pt x="1483" y="1797"/>
                  <a:pt x="1483" y="1797"/>
                  <a:pt x="1483" y="1797"/>
                </a:cubicBezTo>
                <a:lnTo>
                  <a:pt x="1483" y="1797"/>
                </a:lnTo>
                <a:cubicBezTo>
                  <a:pt x="1484" y="1797"/>
                  <a:pt x="1485" y="1799"/>
                  <a:pt x="1488" y="1800"/>
                </a:cubicBezTo>
                <a:lnTo>
                  <a:pt x="1488" y="1800"/>
                </a:lnTo>
                <a:cubicBezTo>
                  <a:pt x="1487" y="1799"/>
                  <a:pt x="1487" y="1798"/>
                  <a:pt x="1487" y="1797"/>
                </a:cubicBezTo>
                <a:lnTo>
                  <a:pt x="1487" y="1797"/>
                </a:lnTo>
                <a:cubicBezTo>
                  <a:pt x="1487" y="1797"/>
                  <a:pt x="1489" y="1799"/>
                  <a:pt x="1491" y="1801"/>
                </a:cubicBezTo>
                <a:lnTo>
                  <a:pt x="1491" y="1801"/>
                </a:lnTo>
                <a:cubicBezTo>
                  <a:pt x="1490" y="1801"/>
                  <a:pt x="1489" y="1800"/>
                  <a:pt x="1488" y="1800"/>
                </a:cubicBezTo>
                <a:lnTo>
                  <a:pt x="1488" y="1800"/>
                </a:lnTo>
                <a:cubicBezTo>
                  <a:pt x="1488" y="1800"/>
                  <a:pt x="1488" y="1800"/>
                  <a:pt x="1488" y="1800"/>
                </a:cubicBezTo>
                <a:lnTo>
                  <a:pt x="1488" y="1800"/>
                </a:lnTo>
                <a:cubicBezTo>
                  <a:pt x="1486" y="1799"/>
                  <a:pt x="1485" y="1798"/>
                  <a:pt x="1484" y="1797"/>
                </a:cubicBezTo>
                <a:lnTo>
                  <a:pt x="1484" y="1797"/>
                </a:lnTo>
                <a:cubicBezTo>
                  <a:pt x="1484" y="1798"/>
                  <a:pt x="1485" y="1799"/>
                  <a:pt x="1487" y="1801"/>
                </a:cubicBezTo>
                <a:cubicBezTo>
                  <a:pt x="1487" y="1801"/>
                  <a:pt x="1488" y="1801"/>
                  <a:pt x="1488" y="1801"/>
                </a:cubicBezTo>
                <a:lnTo>
                  <a:pt x="1488" y="1801"/>
                </a:lnTo>
                <a:cubicBezTo>
                  <a:pt x="1489" y="1806"/>
                  <a:pt x="1491" y="1808"/>
                  <a:pt x="1492" y="1808"/>
                </a:cubicBezTo>
                <a:cubicBezTo>
                  <a:pt x="1492" y="1808"/>
                  <a:pt x="1492" y="1808"/>
                  <a:pt x="1492" y="1808"/>
                </a:cubicBezTo>
                <a:lnTo>
                  <a:pt x="1492" y="1808"/>
                </a:lnTo>
                <a:cubicBezTo>
                  <a:pt x="1492" y="1810"/>
                  <a:pt x="1493" y="1811"/>
                  <a:pt x="1493" y="1812"/>
                </a:cubicBezTo>
                <a:lnTo>
                  <a:pt x="1493" y="1812"/>
                </a:lnTo>
                <a:cubicBezTo>
                  <a:pt x="1492" y="1813"/>
                  <a:pt x="1492" y="1818"/>
                  <a:pt x="1497" y="1825"/>
                </a:cubicBezTo>
                <a:cubicBezTo>
                  <a:pt x="1497" y="1823"/>
                  <a:pt x="1495" y="1817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5" y="1812"/>
                  <a:pt x="1497" y="1815"/>
                  <a:pt x="1497" y="1821"/>
                </a:cubicBezTo>
                <a:lnTo>
                  <a:pt x="1497" y="1834"/>
                </a:lnTo>
                <a:lnTo>
                  <a:pt x="1497" y="1839"/>
                </a:lnTo>
                <a:cubicBezTo>
                  <a:pt x="1492" y="1849"/>
                  <a:pt x="1492" y="1858"/>
                  <a:pt x="1492" y="1868"/>
                </a:cubicBezTo>
                <a:cubicBezTo>
                  <a:pt x="1487" y="1873"/>
                  <a:pt x="1487" y="1878"/>
                  <a:pt x="1487" y="1882"/>
                </a:cubicBezTo>
                <a:cubicBezTo>
                  <a:pt x="1487" y="1882"/>
                  <a:pt x="1487" y="1882"/>
                  <a:pt x="1487" y="1882"/>
                </a:cubicBezTo>
                <a:lnTo>
                  <a:pt x="1483" y="1887"/>
                </a:lnTo>
                <a:cubicBezTo>
                  <a:pt x="1483" y="1887"/>
                  <a:pt x="1483" y="1887"/>
                  <a:pt x="1484" y="1887"/>
                </a:cubicBezTo>
                <a:lnTo>
                  <a:pt x="1484" y="1887"/>
                </a:lnTo>
                <a:cubicBezTo>
                  <a:pt x="1483" y="1890"/>
                  <a:pt x="1483" y="1893"/>
                  <a:pt x="1483" y="1896"/>
                </a:cubicBezTo>
                <a:cubicBezTo>
                  <a:pt x="1478" y="1896"/>
                  <a:pt x="1478" y="1902"/>
                  <a:pt x="1472" y="1907"/>
                </a:cubicBezTo>
                <a:cubicBezTo>
                  <a:pt x="1468" y="1916"/>
                  <a:pt x="1463" y="1925"/>
                  <a:pt x="1459" y="1935"/>
                </a:cubicBezTo>
                <a:cubicBezTo>
                  <a:pt x="1459" y="1935"/>
                  <a:pt x="1454" y="1940"/>
                  <a:pt x="1454" y="1944"/>
                </a:cubicBezTo>
                <a:cubicBezTo>
                  <a:pt x="1451" y="1947"/>
                  <a:pt x="1450" y="1949"/>
                  <a:pt x="1449" y="1949"/>
                </a:cubicBezTo>
                <a:cubicBezTo>
                  <a:pt x="1448" y="1949"/>
                  <a:pt x="1457" y="1938"/>
                  <a:pt x="1456" y="1938"/>
                </a:cubicBezTo>
                <a:lnTo>
                  <a:pt x="1456" y="1938"/>
                </a:lnTo>
                <a:cubicBezTo>
                  <a:pt x="1456" y="1938"/>
                  <a:pt x="1455" y="1938"/>
                  <a:pt x="1454" y="1940"/>
                </a:cubicBezTo>
                <a:cubicBezTo>
                  <a:pt x="1450" y="1949"/>
                  <a:pt x="1439" y="1959"/>
                  <a:pt x="1430" y="1964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9" y="2004"/>
                  <a:pt x="1389" y="2004"/>
                  <a:pt x="1389" y="2004"/>
                </a:cubicBezTo>
                <a:lnTo>
                  <a:pt x="1389" y="2004"/>
                </a:lnTo>
                <a:cubicBezTo>
                  <a:pt x="1389" y="2004"/>
                  <a:pt x="1388" y="2004"/>
                  <a:pt x="1387" y="2006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8" y="2004"/>
                  <a:pt x="1387" y="2005"/>
                  <a:pt x="1386" y="2006"/>
                </a:cubicBezTo>
                <a:lnTo>
                  <a:pt x="1386" y="2006"/>
                </a:lnTo>
                <a:cubicBezTo>
                  <a:pt x="1386" y="2006"/>
                  <a:pt x="1387" y="2006"/>
                  <a:pt x="1387" y="2006"/>
                </a:cubicBezTo>
                <a:lnTo>
                  <a:pt x="1387" y="2006"/>
                </a:lnTo>
                <a:cubicBezTo>
                  <a:pt x="1382" y="2010"/>
                  <a:pt x="1381" y="2011"/>
                  <a:pt x="1380" y="2011"/>
                </a:cubicBezTo>
                <a:cubicBezTo>
                  <a:pt x="1380" y="2011"/>
                  <a:pt x="1384" y="2008"/>
                  <a:pt x="1386" y="2006"/>
                </a:cubicBezTo>
                <a:lnTo>
                  <a:pt x="1386" y="2006"/>
                </a:lnTo>
                <a:cubicBezTo>
                  <a:pt x="1382" y="2006"/>
                  <a:pt x="1377" y="2011"/>
                  <a:pt x="1373" y="2016"/>
                </a:cubicBezTo>
                <a:cubicBezTo>
                  <a:pt x="1364" y="2021"/>
                  <a:pt x="1354" y="2030"/>
                  <a:pt x="1344" y="2035"/>
                </a:cubicBezTo>
                <a:cubicBezTo>
                  <a:pt x="1330" y="2045"/>
                  <a:pt x="1311" y="2054"/>
                  <a:pt x="1292" y="2063"/>
                </a:cubicBezTo>
                <a:cubicBezTo>
                  <a:pt x="1286" y="2066"/>
                  <a:pt x="1280" y="2071"/>
                  <a:pt x="1274" y="2075"/>
                </a:cubicBezTo>
                <a:lnTo>
                  <a:pt x="1274" y="2075"/>
                </a:lnTo>
                <a:cubicBezTo>
                  <a:pt x="1272" y="2075"/>
                  <a:pt x="1268" y="2076"/>
                  <a:pt x="1263" y="2078"/>
                </a:cubicBezTo>
                <a:cubicBezTo>
                  <a:pt x="1267" y="2077"/>
                  <a:pt x="1269" y="2077"/>
                  <a:pt x="1271" y="2076"/>
                </a:cubicBezTo>
                <a:lnTo>
                  <a:pt x="1271" y="2076"/>
                </a:lnTo>
                <a:cubicBezTo>
                  <a:pt x="1268" y="2077"/>
                  <a:pt x="1266" y="2078"/>
                  <a:pt x="1263" y="2078"/>
                </a:cubicBezTo>
                <a:cubicBezTo>
                  <a:pt x="1259" y="2078"/>
                  <a:pt x="1249" y="2083"/>
                  <a:pt x="1239" y="2087"/>
                </a:cubicBezTo>
                <a:cubicBezTo>
                  <a:pt x="1201" y="2102"/>
                  <a:pt x="1158" y="2111"/>
                  <a:pt x="1116" y="2116"/>
                </a:cubicBezTo>
                <a:cubicBezTo>
                  <a:pt x="1113" y="2116"/>
                  <a:pt x="1111" y="2117"/>
                  <a:pt x="1108" y="2118"/>
                </a:cubicBezTo>
                <a:lnTo>
                  <a:pt x="1108" y="2118"/>
                </a:lnTo>
                <a:cubicBezTo>
                  <a:pt x="1108" y="2118"/>
                  <a:pt x="1108" y="2118"/>
                  <a:pt x="1108" y="2118"/>
                </a:cubicBezTo>
                <a:cubicBezTo>
                  <a:pt x="1110" y="2118"/>
                  <a:pt x="1109" y="2119"/>
                  <a:pt x="1106" y="2119"/>
                </a:cubicBezTo>
                <a:lnTo>
                  <a:pt x="1106" y="2119"/>
                </a:lnTo>
                <a:cubicBezTo>
                  <a:pt x="1106" y="2119"/>
                  <a:pt x="1107" y="2119"/>
                  <a:pt x="1108" y="2118"/>
                </a:cubicBezTo>
                <a:lnTo>
                  <a:pt x="1108" y="2118"/>
                </a:lnTo>
                <a:cubicBezTo>
                  <a:pt x="1104" y="2118"/>
                  <a:pt x="1092" y="2120"/>
                  <a:pt x="1101" y="2120"/>
                </a:cubicBezTo>
                <a:lnTo>
                  <a:pt x="1091" y="2120"/>
                </a:lnTo>
                <a:cubicBezTo>
                  <a:pt x="1091" y="2119"/>
                  <a:pt x="1091" y="2117"/>
                  <a:pt x="1092" y="2116"/>
                </a:cubicBezTo>
                <a:cubicBezTo>
                  <a:pt x="1094" y="2116"/>
                  <a:pt x="1096" y="2112"/>
                  <a:pt x="1097" y="2109"/>
                </a:cubicBezTo>
                <a:lnTo>
                  <a:pt x="1097" y="2109"/>
                </a:lnTo>
                <a:cubicBezTo>
                  <a:pt x="1097" y="2110"/>
                  <a:pt x="1096" y="2110"/>
                  <a:pt x="1096" y="2111"/>
                </a:cubicBezTo>
                <a:cubicBezTo>
                  <a:pt x="1095" y="2114"/>
                  <a:pt x="1095" y="2116"/>
                  <a:pt x="1095" y="2116"/>
                </a:cubicBezTo>
                <a:cubicBezTo>
                  <a:pt x="1095" y="2116"/>
                  <a:pt x="1101" y="2102"/>
                  <a:pt x="1101" y="2102"/>
                </a:cubicBezTo>
                <a:cubicBezTo>
                  <a:pt x="1106" y="2092"/>
                  <a:pt x="1111" y="2078"/>
                  <a:pt x="1116" y="2068"/>
                </a:cubicBezTo>
                <a:cubicBezTo>
                  <a:pt x="1125" y="2049"/>
                  <a:pt x="1140" y="2030"/>
                  <a:pt x="1153" y="2011"/>
                </a:cubicBezTo>
                <a:cubicBezTo>
                  <a:pt x="1153" y="2009"/>
                  <a:pt x="1157" y="2003"/>
                  <a:pt x="1160" y="1999"/>
                </a:cubicBezTo>
                <a:lnTo>
                  <a:pt x="1160" y="1999"/>
                </a:lnTo>
                <a:cubicBezTo>
                  <a:pt x="1159" y="2000"/>
                  <a:pt x="1159" y="2000"/>
                  <a:pt x="1158" y="2001"/>
                </a:cubicBezTo>
                <a:cubicBezTo>
                  <a:pt x="1159" y="2000"/>
                  <a:pt x="1159" y="2000"/>
                  <a:pt x="1160" y="1999"/>
                </a:cubicBezTo>
                <a:lnTo>
                  <a:pt x="1160" y="1999"/>
                </a:lnTo>
                <a:cubicBezTo>
                  <a:pt x="1160" y="1999"/>
                  <a:pt x="1160" y="1999"/>
                  <a:pt x="1160" y="1999"/>
                </a:cubicBezTo>
                <a:lnTo>
                  <a:pt x="1160" y="1999"/>
                </a:lnTo>
                <a:cubicBezTo>
                  <a:pt x="1160" y="1998"/>
                  <a:pt x="1161" y="1998"/>
                  <a:pt x="1161" y="1998"/>
                </a:cubicBezTo>
                <a:lnTo>
                  <a:pt x="1161" y="1998"/>
                </a:lnTo>
                <a:cubicBezTo>
                  <a:pt x="1161" y="1998"/>
                  <a:pt x="1160" y="1998"/>
                  <a:pt x="1160" y="1999"/>
                </a:cubicBezTo>
                <a:lnTo>
                  <a:pt x="1160" y="1999"/>
                </a:lnTo>
                <a:cubicBezTo>
                  <a:pt x="1162" y="1996"/>
                  <a:pt x="1164" y="1994"/>
                  <a:pt x="1164" y="1994"/>
                </a:cubicBezTo>
                <a:lnTo>
                  <a:pt x="1164" y="1994"/>
                </a:lnTo>
                <a:cubicBezTo>
                  <a:pt x="1164" y="1994"/>
                  <a:pt x="1163" y="1995"/>
                  <a:pt x="1161" y="1998"/>
                </a:cubicBezTo>
                <a:lnTo>
                  <a:pt x="1161" y="1998"/>
                </a:lnTo>
                <a:cubicBezTo>
                  <a:pt x="1170" y="1986"/>
                  <a:pt x="1178" y="1977"/>
                  <a:pt x="1187" y="1968"/>
                </a:cubicBezTo>
                <a:cubicBezTo>
                  <a:pt x="1201" y="1953"/>
                  <a:pt x="1215" y="1935"/>
                  <a:pt x="1235" y="1920"/>
                </a:cubicBezTo>
                <a:cubicBezTo>
                  <a:pt x="1239" y="1911"/>
                  <a:pt x="1249" y="1907"/>
                  <a:pt x="1259" y="1896"/>
                </a:cubicBezTo>
                <a:cubicBezTo>
                  <a:pt x="1263" y="1896"/>
                  <a:pt x="1268" y="1892"/>
                  <a:pt x="1272" y="1887"/>
                </a:cubicBezTo>
                <a:lnTo>
                  <a:pt x="1278" y="1882"/>
                </a:lnTo>
                <a:cubicBezTo>
                  <a:pt x="1280" y="1880"/>
                  <a:pt x="1281" y="1879"/>
                  <a:pt x="1281" y="1879"/>
                </a:cubicBezTo>
                <a:lnTo>
                  <a:pt x="1281" y="1879"/>
                </a:lnTo>
                <a:cubicBezTo>
                  <a:pt x="1280" y="1879"/>
                  <a:pt x="1277" y="1880"/>
                  <a:pt x="1272" y="1882"/>
                </a:cubicBezTo>
                <a:cubicBezTo>
                  <a:pt x="1278" y="1878"/>
                  <a:pt x="1296" y="1868"/>
                  <a:pt x="1301" y="1863"/>
                </a:cubicBezTo>
                <a:cubicBezTo>
                  <a:pt x="1311" y="1858"/>
                  <a:pt x="1320" y="1854"/>
                  <a:pt x="1325" y="1849"/>
                </a:cubicBezTo>
                <a:cubicBezTo>
                  <a:pt x="1349" y="1834"/>
                  <a:pt x="1368" y="1821"/>
                  <a:pt x="1392" y="1810"/>
                </a:cubicBezTo>
                <a:cubicBezTo>
                  <a:pt x="1392" y="1810"/>
                  <a:pt x="1398" y="1808"/>
                  <a:pt x="1402" y="1807"/>
                </a:cubicBezTo>
                <a:lnTo>
                  <a:pt x="1402" y="1807"/>
                </a:lnTo>
                <a:cubicBezTo>
                  <a:pt x="1400" y="1808"/>
                  <a:pt x="1399" y="1809"/>
                  <a:pt x="1397" y="1810"/>
                </a:cubicBezTo>
                <a:cubicBezTo>
                  <a:pt x="1403" y="1807"/>
                  <a:pt x="1405" y="1806"/>
                  <a:pt x="1404" y="1806"/>
                </a:cubicBezTo>
                <a:lnTo>
                  <a:pt x="1404" y="1806"/>
                </a:lnTo>
                <a:cubicBezTo>
                  <a:pt x="1404" y="1806"/>
                  <a:pt x="1403" y="1807"/>
                  <a:pt x="1402" y="1807"/>
                </a:cubicBezTo>
                <a:lnTo>
                  <a:pt x="1402" y="1807"/>
                </a:lnTo>
                <a:cubicBezTo>
                  <a:pt x="1405" y="1805"/>
                  <a:pt x="1408" y="1804"/>
                  <a:pt x="1411" y="1801"/>
                </a:cubicBezTo>
                <a:cubicBezTo>
                  <a:pt x="1426" y="1797"/>
                  <a:pt x="1435" y="1797"/>
                  <a:pt x="1450" y="1792"/>
                </a:cubicBezTo>
                <a:close/>
                <a:moveTo>
                  <a:pt x="1106" y="2119"/>
                </a:moveTo>
                <a:cubicBezTo>
                  <a:pt x="1104" y="2120"/>
                  <a:pt x="1102" y="2120"/>
                  <a:pt x="1101" y="2120"/>
                </a:cubicBezTo>
                <a:cubicBezTo>
                  <a:pt x="1103" y="2120"/>
                  <a:pt x="1104" y="2120"/>
                  <a:pt x="1106" y="2119"/>
                </a:cubicBezTo>
                <a:close/>
                <a:moveTo>
                  <a:pt x="1092" y="2420"/>
                </a:moveTo>
                <a:cubicBezTo>
                  <a:pt x="1094" y="2425"/>
                  <a:pt x="1097" y="2431"/>
                  <a:pt x="1097" y="2431"/>
                </a:cubicBezTo>
                <a:cubicBezTo>
                  <a:pt x="1098" y="2431"/>
                  <a:pt x="1097" y="2429"/>
                  <a:pt x="1096" y="2426"/>
                </a:cubicBezTo>
                <a:cubicBezTo>
                  <a:pt x="1094" y="2422"/>
                  <a:pt x="1093" y="2421"/>
                  <a:pt x="1092" y="2420"/>
                </a:cubicBezTo>
                <a:close/>
                <a:moveTo>
                  <a:pt x="1573" y="2521"/>
                </a:moveTo>
                <a:lnTo>
                  <a:pt x="1573" y="2521"/>
                </a:lnTo>
                <a:cubicBezTo>
                  <a:pt x="1573" y="2521"/>
                  <a:pt x="1573" y="2521"/>
                  <a:pt x="1573" y="2521"/>
                </a:cubicBezTo>
                <a:lnTo>
                  <a:pt x="1573" y="2521"/>
                </a:lnTo>
                <a:lnTo>
                  <a:pt x="1569" y="2525"/>
                </a:lnTo>
                <a:cubicBezTo>
                  <a:pt x="1568" y="2525"/>
                  <a:pt x="1568" y="2525"/>
                  <a:pt x="1568" y="2526"/>
                </a:cubicBezTo>
                <a:lnTo>
                  <a:pt x="1568" y="2526"/>
                </a:lnTo>
                <a:cubicBezTo>
                  <a:pt x="1569" y="2524"/>
                  <a:pt x="1571" y="2521"/>
                  <a:pt x="1573" y="2521"/>
                </a:cubicBezTo>
                <a:close/>
                <a:moveTo>
                  <a:pt x="1478" y="2593"/>
                </a:moveTo>
                <a:cubicBezTo>
                  <a:pt x="1478" y="2593"/>
                  <a:pt x="1474" y="2596"/>
                  <a:pt x="1470" y="2597"/>
                </a:cubicBezTo>
                <a:lnTo>
                  <a:pt x="1470" y="2597"/>
                </a:lnTo>
                <a:cubicBezTo>
                  <a:pt x="1472" y="2596"/>
                  <a:pt x="1475" y="2594"/>
                  <a:pt x="1478" y="2593"/>
                </a:cubicBezTo>
                <a:close/>
                <a:moveTo>
                  <a:pt x="1255" y="2598"/>
                </a:moveTo>
                <a:cubicBezTo>
                  <a:pt x="1257" y="2599"/>
                  <a:pt x="1259" y="2601"/>
                  <a:pt x="1259" y="2601"/>
                </a:cubicBezTo>
                <a:cubicBezTo>
                  <a:pt x="1259" y="2601"/>
                  <a:pt x="1258" y="2600"/>
                  <a:pt x="1255" y="2598"/>
                </a:cubicBezTo>
                <a:close/>
                <a:moveTo>
                  <a:pt x="1724" y="2606"/>
                </a:moveTo>
                <a:cubicBezTo>
                  <a:pt x="1722" y="2607"/>
                  <a:pt x="1721" y="2608"/>
                  <a:pt x="1720" y="2609"/>
                </a:cubicBezTo>
                <a:lnTo>
                  <a:pt x="1720" y="2609"/>
                </a:lnTo>
                <a:cubicBezTo>
                  <a:pt x="1720" y="2608"/>
                  <a:pt x="1720" y="2607"/>
                  <a:pt x="1721" y="2606"/>
                </a:cubicBezTo>
                <a:cubicBezTo>
                  <a:pt x="1721" y="2606"/>
                  <a:pt x="1722" y="2606"/>
                  <a:pt x="1722" y="2606"/>
                </a:cubicBezTo>
                <a:lnTo>
                  <a:pt x="1722" y="2606"/>
                </a:lnTo>
                <a:cubicBezTo>
                  <a:pt x="1723" y="2606"/>
                  <a:pt x="1723" y="2606"/>
                  <a:pt x="1724" y="2606"/>
                </a:cubicBezTo>
                <a:close/>
                <a:moveTo>
                  <a:pt x="1319" y="2616"/>
                </a:moveTo>
                <a:lnTo>
                  <a:pt x="1319" y="2616"/>
                </a:lnTo>
                <a:cubicBezTo>
                  <a:pt x="1319" y="2616"/>
                  <a:pt x="1320" y="2616"/>
                  <a:pt x="1320" y="2617"/>
                </a:cubicBezTo>
                <a:lnTo>
                  <a:pt x="1316" y="2617"/>
                </a:lnTo>
                <a:cubicBezTo>
                  <a:pt x="1317" y="2616"/>
                  <a:pt x="1318" y="2616"/>
                  <a:pt x="1319" y="2616"/>
                </a:cubicBezTo>
                <a:close/>
                <a:moveTo>
                  <a:pt x="1616" y="2864"/>
                </a:moveTo>
                <a:cubicBezTo>
                  <a:pt x="1618" y="2864"/>
                  <a:pt x="1619" y="2869"/>
                  <a:pt x="1620" y="2872"/>
                </a:cubicBezTo>
                <a:lnTo>
                  <a:pt x="1620" y="2872"/>
                </a:lnTo>
                <a:cubicBezTo>
                  <a:pt x="1620" y="2870"/>
                  <a:pt x="1618" y="2868"/>
                  <a:pt x="1615" y="2868"/>
                </a:cubicBezTo>
                <a:cubicBezTo>
                  <a:pt x="1615" y="2865"/>
                  <a:pt x="1616" y="2864"/>
                  <a:pt x="1616" y="2864"/>
                </a:cubicBezTo>
                <a:close/>
                <a:moveTo>
                  <a:pt x="1666" y="2986"/>
                </a:moveTo>
                <a:cubicBezTo>
                  <a:pt x="1665" y="2986"/>
                  <a:pt x="1667" y="2988"/>
                  <a:pt x="1668" y="2990"/>
                </a:cubicBezTo>
                <a:lnTo>
                  <a:pt x="1668" y="2990"/>
                </a:lnTo>
                <a:cubicBezTo>
                  <a:pt x="1668" y="2989"/>
                  <a:pt x="1668" y="2989"/>
                  <a:pt x="1668" y="2989"/>
                </a:cubicBezTo>
                <a:cubicBezTo>
                  <a:pt x="1666" y="2987"/>
                  <a:pt x="1666" y="2986"/>
                  <a:pt x="1666" y="2986"/>
                </a:cubicBezTo>
                <a:close/>
                <a:moveTo>
                  <a:pt x="1724" y="3044"/>
                </a:moveTo>
                <a:lnTo>
                  <a:pt x="1724" y="3044"/>
                </a:lnTo>
                <a:cubicBezTo>
                  <a:pt x="1724" y="3045"/>
                  <a:pt x="1725" y="3045"/>
                  <a:pt x="1725" y="3046"/>
                </a:cubicBezTo>
                <a:cubicBezTo>
                  <a:pt x="1725" y="3045"/>
                  <a:pt x="1724" y="3045"/>
                  <a:pt x="1724" y="3044"/>
                </a:cubicBezTo>
                <a:close/>
                <a:moveTo>
                  <a:pt x="1787" y="3082"/>
                </a:moveTo>
                <a:lnTo>
                  <a:pt x="1787" y="3082"/>
                </a:lnTo>
                <a:cubicBezTo>
                  <a:pt x="1788" y="3082"/>
                  <a:pt x="1788" y="3082"/>
                  <a:pt x="1788" y="3082"/>
                </a:cubicBezTo>
                <a:lnTo>
                  <a:pt x="1788" y="3082"/>
                </a:lnTo>
                <a:cubicBezTo>
                  <a:pt x="1788" y="3082"/>
                  <a:pt x="1788" y="3082"/>
                  <a:pt x="1787" y="3082"/>
                </a:cubicBezTo>
                <a:close/>
                <a:moveTo>
                  <a:pt x="1854" y="3100"/>
                </a:moveTo>
                <a:cubicBezTo>
                  <a:pt x="1855" y="3101"/>
                  <a:pt x="1857" y="3102"/>
                  <a:pt x="1859" y="3103"/>
                </a:cubicBezTo>
                <a:lnTo>
                  <a:pt x="1859" y="3103"/>
                </a:lnTo>
                <a:cubicBezTo>
                  <a:pt x="1856" y="3103"/>
                  <a:pt x="1853" y="3101"/>
                  <a:pt x="1854" y="3100"/>
                </a:cubicBezTo>
                <a:close/>
                <a:moveTo>
                  <a:pt x="731" y="1"/>
                </a:moveTo>
                <a:cubicBezTo>
                  <a:pt x="714" y="1"/>
                  <a:pt x="698" y="5"/>
                  <a:pt x="682" y="15"/>
                </a:cubicBezTo>
                <a:cubicBezTo>
                  <a:pt x="324" y="243"/>
                  <a:pt x="95" y="629"/>
                  <a:pt x="48" y="1049"/>
                </a:cubicBezTo>
                <a:cubicBezTo>
                  <a:pt x="0" y="1467"/>
                  <a:pt x="172" y="1925"/>
                  <a:pt x="529" y="2168"/>
                </a:cubicBezTo>
                <a:cubicBezTo>
                  <a:pt x="635" y="2238"/>
                  <a:pt x="754" y="2283"/>
                  <a:pt x="876" y="2303"/>
                </a:cubicBezTo>
                <a:lnTo>
                  <a:pt x="876" y="2303"/>
                </a:lnTo>
                <a:cubicBezTo>
                  <a:pt x="886" y="2477"/>
                  <a:pt x="968" y="2642"/>
                  <a:pt x="1120" y="2740"/>
                </a:cubicBezTo>
                <a:cubicBezTo>
                  <a:pt x="1191" y="2786"/>
                  <a:pt x="1275" y="2808"/>
                  <a:pt x="1359" y="2808"/>
                </a:cubicBezTo>
                <a:cubicBezTo>
                  <a:pt x="1382" y="2808"/>
                  <a:pt x="1405" y="2806"/>
                  <a:pt x="1428" y="2803"/>
                </a:cubicBezTo>
                <a:lnTo>
                  <a:pt x="1428" y="2803"/>
                </a:lnTo>
                <a:cubicBezTo>
                  <a:pt x="1427" y="2826"/>
                  <a:pt x="1427" y="2850"/>
                  <a:pt x="1430" y="2874"/>
                </a:cubicBezTo>
                <a:cubicBezTo>
                  <a:pt x="1439" y="2969"/>
                  <a:pt x="1472" y="3050"/>
                  <a:pt x="1530" y="3121"/>
                </a:cubicBezTo>
                <a:cubicBezTo>
                  <a:pt x="1587" y="3189"/>
                  <a:pt x="1659" y="3236"/>
                  <a:pt x="1740" y="3264"/>
                </a:cubicBezTo>
                <a:cubicBezTo>
                  <a:pt x="1793" y="3284"/>
                  <a:pt x="1850" y="3294"/>
                  <a:pt x="1906" y="3294"/>
                </a:cubicBezTo>
                <a:cubicBezTo>
                  <a:pt x="1945" y="3294"/>
                  <a:pt x="1984" y="3289"/>
                  <a:pt x="2021" y="3279"/>
                </a:cubicBezTo>
                <a:cubicBezTo>
                  <a:pt x="2068" y="3264"/>
                  <a:pt x="2107" y="3207"/>
                  <a:pt x="2088" y="3160"/>
                </a:cubicBezTo>
                <a:cubicBezTo>
                  <a:pt x="2075" y="3119"/>
                  <a:pt x="2037" y="3089"/>
                  <a:pt x="1996" y="3089"/>
                </a:cubicBezTo>
                <a:cubicBezTo>
                  <a:pt x="1988" y="3089"/>
                  <a:pt x="1981" y="3090"/>
                  <a:pt x="1973" y="3093"/>
                </a:cubicBezTo>
                <a:cubicBezTo>
                  <a:pt x="1959" y="3097"/>
                  <a:pt x="1940" y="3097"/>
                  <a:pt x="1925" y="3103"/>
                </a:cubicBezTo>
                <a:lnTo>
                  <a:pt x="1859" y="3103"/>
                </a:lnTo>
                <a:cubicBezTo>
                  <a:pt x="1863" y="3104"/>
                  <a:pt x="1864" y="3105"/>
                  <a:pt x="1864" y="3105"/>
                </a:cubicBezTo>
                <a:cubicBezTo>
                  <a:pt x="1864" y="3105"/>
                  <a:pt x="1862" y="3104"/>
                  <a:pt x="1859" y="3103"/>
                </a:cubicBezTo>
                <a:lnTo>
                  <a:pt x="1859" y="3103"/>
                </a:lnTo>
                <a:cubicBezTo>
                  <a:pt x="1859" y="3103"/>
                  <a:pt x="1859" y="3103"/>
                  <a:pt x="1859" y="3103"/>
                </a:cubicBezTo>
                <a:cubicBezTo>
                  <a:pt x="1856" y="3101"/>
                  <a:pt x="1855" y="3100"/>
                  <a:pt x="1854" y="3100"/>
                </a:cubicBezTo>
                <a:lnTo>
                  <a:pt x="1854" y="3100"/>
                </a:lnTo>
                <a:cubicBezTo>
                  <a:pt x="1854" y="3100"/>
                  <a:pt x="1854" y="3100"/>
                  <a:pt x="1854" y="3100"/>
                </a:cubicBezTo>
                <a:lnTo>
                  <a:pt x="1854" y="3100"/>
                </a:lnTo>
                <a:cubicBezTo>
                  <a:pt x="1852" y="3099"/>
                  <a:pt x="1851" y="3098"/>
                  <a:pt x="1850" y="3097"/>
                </a:cubicBezTo>
                <a:cubicBezTo>
                  <a:pt x="1840" y="3097"/>
                  <a:pt x="1830" y="3093"/>
                  <a:pt x="1821" y="3093"/>
                </a:cubicBezTo>
                <a:cubicBezTo>
                  <a:pt x="1810" y="3089"/>
                  <a:pt x="1799" y="3086"/>
                  <a:pt x="1788" y="3082"/>
                </a:cubicBezTo>
                <a:lnTo>
                  <a:pt x="1788" y="3082"/>
                </a:lnTo>
                <a:cubicBezTo>
                  <a:pt x="1789" y="3082"/>
                  <a:pt x="1789" y="3082"/>
                  <a:pt x="1789" y="3082"/>
                </a:cubicBezTo>
                <a:cubicBezTo>
                  <a:pt x="1790" y="3082"/>
                  <a:pt x="1789" y="3082"/>
                  <a:pt x="1785" y="3081"/>
                </a:cubicBezTo>
                <a:lnTo>
                  <a:pt x="1785" y="3081"/>
                </a:lnTo>
                <a:cubicBezTo>
                  <a:pt x="1786" y="3081"/>
                  <a:pt x="1787" y="3082"/>
                  <a:pt x="1787" y="3082"/>
                </a:cubicBezTo>
                <a:lnTo>
                  <a:pt x="1787" y="3082"/>
                </a:lnTo>
                <a:cubicBezTo>
                  <a:pt x="1784" y="3081"/>
                  <a:pt x="1781" y="3080"/>
                  <a:pt x="1778" y="3079"/>
                </a:cubicBezTo>
                <a:lnTo>
                  <a:pt x="1778" y="3079"/>
                </a:lnTo>
                <a:cubicBezTo>
                  <a:pt x="1781" y="3080"/>
                  <a:pt x="1783" y="3080"/>
                  <a:pt x="1785" y="3081"/>
                </a:cubicBezTo>
                <a:lnTo>
                  <a:pt x="1785" y="3081"/>
                </a:lnTo>
                <a:cubicBezTo>
                  <a:pt x="1784" y="3080"/>
                  <a:pt x="1783" y="3080"/>
                  <a:pt x="1782" y="3079"/>
                </a:cubicBezTo>
                <a:cubicBezTo>
                  <a:pt x="1778" y="3079"/>
                  <a:pt x="1773" y="3074"/>
                  <a:pt x="1773" y="3074"/>
                </a:cubicBezTo>
                <a:cubicBezTo>
                  <a:pt x="1764" y="3069"/>
                  <a:pt x="1754" y="3064"/>
                  <a:pt x="1749" y="3059"/>
                </a:cubicBezTo>
                <a:cubicBezTo>
                  <a:pt x="1740" y="3059"/>
                  <a:pt x="1736" y="3055"/>
                  <a:pt x="1730" y="3050"/>
                </a:cubicBezTo>
                <a:cubicBezTo>
                  <a:pt x="1724" y="3047"/>
                  <a:pt x="1718" y="3040"/>
                  <a:pt x="1718" y="3039"/>
                </a:cubicBezTo>
                <a:lnTo>
                  <a:pt x="1718" y="3039"/>
                </a:lnTo>
                <a:cubicBezTo>
                  <a:pt x="1720" y="3041"/>
                  <a:pt x="1722" y="3043"/>
                  <a:pt x="1724" y="3044"/>
                </a:cubicBezTo>
                <a:lnTo>
                  <a:pt x="1724" y="3044"/>
                </a:lnTo>
                <a:cubicBezTo>
                  <a:pt x="1721" y="3041"/>
                  <a:pt x="1719" y="3039"/>
                  <a:pt x="1718" y="3039"/>
                </a:cubicBezTo>
                <a:lnTo>
                  <a:pt x="1718" y="3039"/>
                </a:lnTo>
                <a:cubicBezTo>
                  <a:pt x="1718" y="3039"/>
                  <a:pt x="1718" y="3039"/>
                  <a:pt x="1718" y="3039"/>
                </a:cubicBezTo>
                <a:lnTo>
                  <a:pt x="1718" y="3039"/>
                </a:lnTo>
                <a:cubicBezTo>
                  <a:pt x="1708" y="3031"/>
                  <a:pt x="1695" y="3023"/>
                  <a:pt x="1688" y="3011"/>
                </a:cubicBezTo>
                <a:lnTo>
                  <a:pt x="1673" y="2998"/>
                </a:lnTo>
                <a:cubicBezTo>
                  <a:pt x="1671" y="2996"/>
                  <a:pt x="1670" y="2995"/>
                  <a:pt x="1669" y="2994"/>
                </a:cubicBezTo>
                <a:lnTo>
                  <a:pt x="1669" y="2994"/>
                </a:lnTo>
                <a:cubicBezTo>
                  <a:pt x="1670" y="2995"/>
                  <a:pt x="1671" y="2995"/>
                  <a:pt x="1671" y="2995"/>
                </a:cubicBezTo>
                <a:cubicBezTo>
                  <a:pt x="1672" y="2995"/>
                  <a:pt x="1670" y="2992"/>
                  <a:pt x="1668" y="2990"/>
                </a:cubicBezTo>
                <a:lnTo>
                  <a:pt x="1668" y="2990"/>
                </a:lnTo>
                <a:cubicBezTo>
                  <a:pt x="1668" y="2992"/>
                  <a:pt x="1668" y="2993"/>
                  <a:pt x="1669" y="2994"/>
                </a:cubicBezTo>
                <a:lnTo>
                  <a:pt x="1669" y="2994"/>
                </a:lnTo>
                <a:cubicBezTo>
                  <a:pt x="1669" y="2994"/>
                  <a:pt x="1669" y="2994"/>
                  <a:pt x="1668" y="2993"/>
                </a:cubicBezTo>
                <a:cubicBezTo>
                  <a:pt x="1659" y="2978"/>
                  <a:pt x="1650" y="2964"/>
                  <a:pt x="1644" y="2950"/>
                </a:cubicBezTo>
                <a:cubicBezTo>
                  <a:pt x="1643" y="2948"/>
                  <a:pt x="1641" y="2945"/>
                  <a:pt x="1639" y="2942"/>
                </a:cubicBezTo>
                <a:lnTo>
                  <a:pt x="1639" y="2942"/>
                </a:lnTo>
                <a:cubicBezTo>
                  <a:pt x="1639" y="2939"/>
                  <a:pt x="1633" y="2930"/>
                  <a:pt x="1630" y="2926"/>
                </a:cubicBezTo>
                <a:cubicBezTo>
                  <a:pt x="1626" y="2912"/>
                  <a:pt x="1626" y="2897"/>
                  <a:pt x="1621" y="2879"/>
                </a:cubicBezTo>
                <a:cubicBezTo>
                  <a:pt x="1621" y="2877"/>
                  <a:pt x="1621" y="2874"/>
                  <a:pt x="1621" y="2872"/>
                </a:cubicBezTo>
                <a:lnTo>
                  <a:pt x="1621" y="2872"/>
                </a:lnTo>
                <a:cubicBezTo>
                  <a:pt x="1621" y="2873"/>
                  <a:pt x="1621" y="2874"/>
                  <a:pt x="1621" y="2874"/>
                </a:cubicBezTo>
                <a:cubicBezTo>
                  <a:pt x="1621" y="2868"/>
                  <a:pt x="1615" y="2859"/>
                  <a:pt x="1615" y="2855"/>
                </a:cubicBezTo>
                <a:lnTo>
                  <a:pt x="1615" y="2807"/>
                </a:lnTo>
                <a:lnTo>
                  <a:pt x="1621" y="2793"/>
                </a:lnTo>
                <a:lnTo>
                  <a:pt x="1621" y="2793"/>
                </a:lnTo>
                <a:cubicBezTo>
                  <a:pt x="1621" y="2793"/>
                  <a:pt x="1618" y="2805"/>
                  <a:pt x="1619" y="2805"/>
                </a:cubicBezTo>
                <a:cubicBezTo>
                  <a:pt x="1619" y="2805"/>
                  <a:pt x="1620" y="2803"/>
                  <a:pt x="1621" y="2798"/>
                </a:cubicBezTo>
                <a:lnTo>
                  <a:pt x="1621" y="2778"/>
                </a:lnTo>
                <a:cubicBezTo>
                  <a:pt x="1626" y="2764"/>
                  <a:pt x="1630" y="2745"/>
                  <a:pt x="1635" y="2731"/>
                </a:cubicBezTo>
                <a:cubicBezTo>
                  <a:pt x="1635" y="2725"/>
                  <a:pt x="1639" y="2721"/>
                  <a:pt x="1639" y="2721"/>
                </a:cubicBezTo>
                <a:cubicBezTo>
                  <a:pt x="1640" y="2720"/>
                  <a:pt x="1640" y="2719"/>
                  <a:pt x="1640" y="2718"/>
                </a:cubicBezTo>
                <a:lnTo>
                  <a:pt x="1640" y="2718"/>
                </a:lnTo>
                <a:cubicBezTo>
                  <a:pt x="1641" y="2718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1" y="2718"/>
                  <a:pt x="1641" y="2720"/>
                  <a:pt x="1640" y="2721"/>
                </a:cubicBezTo>
                <a:lnTo>
                  <a:pt x="1640" y="2721"/>
                </a:lnTo>
                <a:cubicBezTo>
                  <a:pt x="1641" y="2720"/>
                  <a:pt x="1642" y="2718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56" y="2707"/>
                  <a:pt x="1670" y="2695"/>
                  <a:pt x="1683" y="2683"/>
                </a:cubicBezTo>
                <a:cubicBezTo>
                  <a:pt x="1716" y="2650"/>
                  <a:pt x="1745" y="2611"/>
                  <a:pt x="1764" y="2569"/>
                </a:cubicBezTo>
                <a:cubicBezTo>
                  <a:pt x="1782" y="2531"/>
                  <a:pt x="1782" y="2483"/>
                  <a:pt x="1749" y="2454"/>
                </a:cubicBezTo>
                <a:cubicBezTo>
                  <a:pt x="1731" y="2437"/>
                  <a:pt x="1704" y="2424"/>
                  <a:pt x="1678" y="2424"/>
                </a:cubicBezTo>
                <a:cubicBezTo>
                  <a:pt x="1663" y="2424"/>
                  <a:pt x="1647" y="2429"/>
                  <a:pt x="1635" y="2440"/>
                </a:cubicBezTo>
                <a:cubicBezTo>
                  <a:pt x="1581" y="2477"/>
                  <a:pt x="1535" y="2525"/>
                  <a:pt x="1501" y="2581"/>
                </a:cubicBezTo>
                <a:lnTo>
                  <a:pt x="1501" y="2581"/>
                </a:lnTo>
                <a:cubicBezTo>
                  <a:pt x="1496" y="2583"/>
                  <a:pt x="1492" y="2586"/>
                  <a:pt x="1487" y="2588"/>
                </a:cubicBezTo>
                <a:cubicBezTo>
                  <a:pt x="1487" y="2588"/>
                  <a:pt x="1483" y="2593"/>
                  <a:pt x="1478" y="2593"/>
                </a:cubicBezTo>
                <a:cubicBezTo>
                  <a:pt x="1472" y="2593"/>
                  <a:pt x="1454" y="2602"/>
                  <a:pt x="1450" y="2602"/>
                </a:cubicBezTo>
                <a:cubicBezTo>
                  <a:pt x="1444" y="2606"/>
                  <a:pt x="1435" y="2606"/>
                  <a:pt x="1430" y="2611"/>
                </a:cubicBezTo>
                <a:cubicBezTo>
                  <a:pt x="1423" y="2611"/>
                  <a:pt x="1414" y="2614"/>
                  <a:pt x="1405" y="2616"/>
                </a:cubicBezTo>
                <a:lnTo>
                  <a:pt x="1405" y="2616"/>
                </a:lnTo>
                <a:cubicBezTo>
                  <a:pt x="1404" y="2615"/>
                  <a:pt x="1402" y="2614"/>
                  <a:pt x="1400" y="2614"/>
                </a:cubicBezTo>
                <a:cubicBezTo>
                  <a:pt x="1396" y="2614"/>
                  <a:pt x="1391" y="2617"/>
                  <a:pt x="1387" y="2617"/>
                </a:cubicBezTo>
                <a:lnTo>
                  <a:pt x="1320" y="2617"/>
                </a:lnTo>
                <a:cubicBezTo>
                  <a:pt x="1330" y="2617"/>
                  <a:pt x="1331" y="2614"/>
                  <a:pt x="1326" y="2614"/>
                </a:cubicBezTo>
                <a:cubicBezTo>
                  <a:pt x="1325" y="2614"/>
                  <a:pt x="1322" y="2615"/>
                  <a:pt x="1319" y="2616"/>
                </a:cubicBezTo>
                <a:lnTo>
                  <a:pt x="1319" y="2616"/>
                </a:lnTo>
                <a:cubicBezTo>
                  <a:pt x="1309" y="2611"/>
                  <a:pt x="1296" y="2611"/>
                  <a:pt x="1287" y="2606"/>
                </a:cubicBezTo>
                <a:cubicBezTo>
                  <a:pt x="1278" y="2606"/>
                  <a:pt x="1272" y="2602"/>
                  <a:pt x="1263" y="2602"/>
                </a:cubicBezTo>
                <a:cubicBezTo>
                  <a:pt x="1260" y="2599"/>
                  <a:pt x="1254" y="2595"/>
                  <a:pt x="1251" y="2595"/>
                </a:cubicBezTo>
                <a:cubicBezTo>
                  <a:pt x="1251" y="2595"/>
                  <a:pt x="1251" y="2596"/>
                  <a:pt x="1250" y="2596"/>
                </a:cubicBezTo>
                <a:lnTo>
                  <a:pt x="1250" y="2596"/>
                </a:lnTo>
                <a:cubicBezTo>
                  <a:pt x="1232" y="2587"/>
                  <a:pt x="1214" y="2577"/>
                  <a:pt x="1197" y="2564"/>
                </a:cubicBezTo>
                <a:cubicBezTo>
                  <a:pt x="1194" y="2562"/>
                  <a:pt x="1192" y="2561"/>
                  <a:pt x="1192" y="2561"/>
                </a:cubicBezTo>
                <a:lnTo>
                  <a:pt x="1192" y="2561"/>
                </a:lnTo>
                <a:cubicBezTo>
                  <a:pt x="1193" y="2561"/>
                  <a:pt x="1201" y="2567"/>
                  <a:pt x="1203" y="2567"/>
                </a:cubicBezTo>
                <a:cubicBezTo>
                  <a:pt x="1204" y="2567"/>
                  <a:pt x="1203" y="2566"/>
                  <a:pt x="1201" y="2564"/>
                </a:cubicBezTo>
                <a:cubicBezTo>
                  <a:pt x="1197" y="2564"/>
                  <a:pt x="1192" y="2560"/>
                  <a:pt x="1187" y="2554"/>
                </a:cubicBezTo>
                <a:lnTo>
                  <a:pt x="1168" y="2536"/>
                </a:lnTo>
                <a:lnTo>
                  <a:pt x="1144" y="2512"/>
                </a:lnTo>
                <a:cubicBezTo>
                  <a:pt x="1144" y="2512"/>
                  <a:pt x="1139" y="2501"/>
                  <a:pt x="1139" y="2501"/>
                </a:cubicBezTo>
                <a:lnTo>
                  <a:pt x="1139" y="2501"/>
                </a:lnTo>
                <a:cubicBezTo>
                  <a:pt x="1138" y="2501"/>
                  <a:pt x="1138" y="2502"/>
                  <a:pt x="1139" y="2503"/>
                </a:cubicBezTo>
                <a:lnTo>
                  <a:pt x="1139" y="2503"/>
                </a:lnTo>
                <a:cubicBezTo>
                  <a:pt x="1137" y="2500"/>
                  <a:pt x="1135" y="2497"/>
                  <a:pt x="1135" y="2497"/>
                </a:cubicBezTo>
                <a:cubicBezTo>
                  <a:pt x="1120" y="2478"/>
                  <a:pt x="1111" y="2464"/>
                  <a:pt x="1101" y="2445"/>
                </a:cubicBezTo>
                <a:cubicBezTo>
                  <a:pt x="1101" y="2440"/>
                  <a:pt x="1101" y="2435"/>
                  <a:pt x="1096" y="2430"/>
                </a:cubicBezTo>
                <a:cubicBezTo>
                  <a:pt x="1096" y="2430"/>
                  <a:pt x="1091" y="2420"/>
                  <a:pt x="1092" y="2420"/>
                </a:cubicBezTo>
                <a:lnTo>
                  <a:pt x="1092" y="2420"/>
                </a:lnTo>
                <a:cubicBezTo>
                  <a:pt x="1092" y="2420"/>
                  <a:pt x="1092" y="2420"/>
                  <a:pt x="1092" y="2420"/>
                </a:cubicBezTo>
                <a:lnTo>
                  <a:pt x="1092" y="2420"/>
                </a:lnTo>
                <a:cubicBezTo>
                  <a:pt x="1092" y="2419"/>
                  <a:pt x="1092" y="2417"/>
                  <a:pt x="1092" y="2417"/>
                </a:cubicBezTo>
                <a:cubicBezTo>
                  <a:pt x="1092" y="2411"/>
                  <a:pt x="1087" y="2406"/>
                  <a:pt x="1087" y="2397"/>
                </a:cubicBezTo>
                <a:cubicBezTo>
                  <a:pt x="1078" y="2378"/>
                  <a:pt x="1072" y="2359"/>
                  <a:pt x="1072" y="2340"/>
                </a:cubicBezTo>
                <a:cubicBezTo>
                  <a:pt x="1068" y="2335"/>
                  <a:pt x="1068" y="2331"/>
                  <a:pt x="1068" y="2321"/>
                </a:cubicBezTo>
                <a:cubicBezTo>
                  <a:pt x="1068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21"/>
                  <a:pt x="1068" y="2323"/>
                  <a:pt x="1068" y="2325"/>
                </a:cubicBezTo>
                <a:cubicBezTo>
                  <a:pt x="1068" y="2323"/>
                  <a:pt x="1067" y="2322"/>
                  <a:pt x="1067" y="2320"/>
                </a:cubicBezTo>
                <a:lnTo>
                  <a:pt x="1067" y="2320"/>
                </a:lnTo>
                <a:cubicBezTo>
                  <a:pt x="1067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18"/>
                  <a:pt x="1067" y="2317"/>
                  <a:pt x="1067" y="2316"/>
                </a:cubicBezTo>
                <a:lnTo>
                  <a:pt x="1067" y="2316"/>
                </a:lnTo>
                <a:cubicBezTo>
                  <a:pt x="1067" y="2317"/>
                  <a:pt x="1067" y="2319"/>
                  <a:pt x="1067" y="2320"/>
                </a:cubicBezTo>
                <a:lnTo>
                  <a:pt x="1067" y="2320"/>
                </a:lnTo>
                <a:cubicBezTo>
                  <a:pt x="1066" y="2316"/>
                  <a:pt x="1065" y="2314"/>
                  <a:pt x="1066" y="2314"/>
                </a:cubicBezTo>
                <a:lnTo>
                  <a:pt x="1066" y="2314"/>
                </a:lnTo>
                <a:cubicBezTo>
                  <a:pt x="1066" y="2314"/>
                  <a:pt x="1066" y="2315"/>
                  <a:pt x="1067" y="2316"/>
                </a:cubicBezTo>
                <a:lnTo>
                  <a:pt x="1067" y="2316"/>
                </a:lnTo>
                <a:cubicBezTo>
                  <a:pt x="1066" y="2315"/>
                  <a:pt x="1066" y="2314"/>
                  <a:pt x="1066" y="2314"/>
                </a:cubicBezTo>
                <a:lnTo>
                  <a:pt x="1066" y="2314"/>
                </a:lnTo>
                <a:cubicBezTo>
                  <a:pt x="1091" y="2312"/>
                  <a:pt x="1115" y="2310"/>
                  <a:pt x="1140" y="2307"/>
                </a:cubicBezTo>
                <a:cubicBezTo>
                  <a:pt x="1244" y="2292"/>
                  <a:pt x="1344" y="2259"/>
                  <a:pt x="1430" y="2206"/>
                </a:cubicBezTo>
                <a:cubicBezTo>
                  <a:pt x="1516" y="2154"/>
                  <a:pt x="1602" y="2083"/>
                  <a:pt x="1644" y="1992"/>
                </a:cubicBezTo>
                <a:cubicBezTo>
                  <a:pt x="1692" y="1887"/>
                  <a:pt x="1712" y="1764"/>
                  <a:pt x="1630" y="1673"/>
                </a:cubicBezTo>
                <a:cubicBezTo>
                  <a:pt x="1587" y="1623"/>
                  <a:pt x="1529" y="1603"/>
                  <a:pt x="1470" y="1603"/>
                </a:cubicBezTo>
                <a:cubicBezTo>
                  <a:pt x="1400" y="1603"/>
                  <a:pt x="1327" y="1630"/>
                  <a:pt x="1268" y="1663"/>
                </a:cubicBezTo>
                <a:cubicBezTo>
                  <a:pt x="1099" y="1755"/>
                  <a:pt x="949" y="1921"/>
                  <a:pt x="895" y="2113"/>
                </a:cubicBezTo>
                <a:lnTo>
                  <a:pt x="895" y="2113"/>
                </a:lnTo>
                <a:cubicBezTo>
                  <a:pt x="894" y="2112"/>
                  <a:pt x="893" y="2112"/>
                  <a:pt x="891" y="2111"/>
                </a:cubicBezTo>
                <a:cubicBezTo>
                  <a:pt x="849" y="2107"/>
                  <a:pt x="806" y="2092"/>
                  <a:pt x="763" y="2078"/>
                </a:cubicBezTo>
                <a:cubicBezTo>
                  <a:pt x="758" y="2078"/>
                  <a:pt x="753" y="2074"/>
                  <a:pt x="749" y="2074"/>
                </a:cubicBezTo>
                <a:lnTo>
                  <a:pt x="749" y="2074"/>
                </a:lnTo>
                <a:cubicBezTo>
                  <a:pt x="752" y="2075"/>
                  <a:pt x="757" y="2077"/>
                  <a:pt x="757" y="2077"/>
                </a:cubicBezTo>
                <a:cubicBezTo>
                  <a:pt x="757" y="2077"/>
                  <a:pt x="754" y="2076"/>
                  <a:pt x="748" y="2074"/>
                </a:cubicBezTo>
                <a:lnTo>
                  <a:pt x="748" y="2074"/>
                </a:lnTo>
                <a:cubicBezTo>
                  <a:pt x="749" y="2074"/>
                  <a:pt x="749" y="2074"/>
                  <a:pt x="749" y="2074"/>
                </a:cubicBezTo>
                <a:lnTo>
                  <a:pt x="749" y="2074"/>
                </a:lnTo>
                <a:cubicBezTo>
                  <a:pt x="749" y="2073"/>
                  <a:pt x="748" y="2073"/>
                  <a:pt x="748" y="2073"/>
                </a:cubicBezTo>
                <a:lnTo>
                  <a:pt x="748" y="2073"/>
                </a:lnTo>
                <a:cubicBezTo>
                  <a:pt x="748" y="2073"/>
                  <a:pt x="748" y="2073"/>
                  <a:pt x="748" y="2074"/>
                </a:cubicBezTo>
                <a:cubicBezTo>
                  <a:pt x="746" y="2073"/>
                  <a:pt x="745" y="2072"/>
                  <a:pt x="745" y="2072"/>
                </a:cubicBezTo>
                <a:lnTo>
                  <a:pt x="745" y="2072"/>
                </a:lnTo>
                <a:cubicBezTo>
                  <a:pt x="745" y="2072"/>
                  <a:pt x="746" y="2072"/>
                  <a:pt x="748" y="2073"/>
                </a:cubicBezTo>
                <a:lnTo>
                  <a:pt x="748" y="2073"/>
                </a:lnTo>
                <a:cubicBezTo>
                  <a:pt x="739" y="2067"/>
                  <a:pt x="729" y="2063"/>
                  <a:pt x="720" y="2059"/>
                </a:cubicBezTo>
                <a:cubicBezTo>
                  <a:pt x="700" y="2049"/>
                  <a:pt x="678" y="2035"/>
                  <a:pt x="658" y="2025"/>
                </a:cubicBezTo>
                <a:cubicBezTo>
                  <a:pt x="639" y="2011"/>
                  <a:pt x="620" y="2001"/>
                  <a:pt x="606" y="1988"/>
                </a:cubicBezTo>
                <a:cubicBezTo>
                  <a:pt x="601" y="1982"/>
                  <a:pt x="596" y="1982"/>
                  <a:pt x="592" y="1977"/>
                </a:cubicBezTo>
                <a:cubicBezTo>
                  <a:pt x="581" y="1968"/>
                  <a:pt x="572" y="1964"/>
                  <a:pt x="563" y="1953"/>
                </a:cubicBezTo>
                <a:cubicBezTo>
                  <a:pt x="524" y="1925"/>
                  <a:pt x="496" y="1892"/>
                  <a:pt x="463" y="1854"/>
                </a:cubicBezTo>
                <a:cubicBezTo>
                  <a:pt x="458" y="1845"/>
                  <a:pt x="449" y="1839"/>
                  <a:pt x="443" y="1830"/>
                </a:cubicBezTo>
                <a:lnTo>
                  <a:pt x="443" y="1830"/>
                </a:lnTo>
                <a:cubicBezTo>
                  <a:pt x="445" y="1831"/>
                  <a:pt x="445" y="1832"/>
                  <a:pt x="446" y="1832"/>
                </a:cubicBezTo>
                <a:cubicBezTo>
                  <a:pt x="447" y="1832"/>
                  <a:pt x="440" y="1823"/>
                  <a:pt x="439" y="1823"/>
                </a:cubicBezTo>
                <a:lnTo>
                  <a:pt x="439" y="1823"/>
                </a:lnTo>
                <a:cubicBezTo>
                  <a:pt x="438" y="1823"/>
                  <a:pt x="439" y="1825"/>
                  <a:pt x="443" y="1830"/>
                </a:cubicBezTo>
                <a:cubicBezTo>
                  <a:pt x="439" y="1825"/>
                  <a:pt x="434" y="1821"/>
                  <a:pt x="434" y="1816"/>
                </a:cubicBezTo>
                <a:cubicBezTo>
                  <a:pt x="420" y="1797"/>
                  <a:pt x="405" y="1777"/>
                  <a:pt x="392" y="1753"/>
                </a:cubicBezTo>
                <a:cubicBezTo>
                  <a:pt x="368" y="1716"/>
                  <a:pt x="348" y="1678"/>
                  <a:pt x="329" y="1634"/>
                </a:cubicBezTo>
                <a:cubicBezTo>
                  <a:pt x="322" y="1628"/>
                  <a:pt x="318" y="1618"/>
                  <a:pt x="314" y="1610"/>
                </a:cubicBezTo>
                <a:lnTo>
                  <a:pt x="314" y="1610"/>
                </a:lnTo>
                <a:cubicBezTo>
                  <a:pt x="315" y="1609"/>
                  <a:pt x="309" y="1591"/>
                  <a:pt x="306" y="1587"/>
                </a:cubicBezTo>
                <a:cubicBezTo>
                  <a:pt x="296" y="1563"/>
                  <a:pt x="291" y="1544"/>
                  <a:pt x="282" y="1520"/>
                </a:cubicBezTo>
                <a:cubicBezTo>
                  <a:pt x="267" y="1473"/>
                  <a:pt x="258" y="1430"/>
                  <a:pt x="249" y="1382"/>
                </a:cubicBezTo>
                <a:cubicBezTo>
                  <a:pt x="249" y="1372"/>
                  <a:pt x="243" y="1359"/>
                  <a:pt x="243" y="1348"/>
                </a:cubicBezTo>
                <a:cubicBezTo>
                  <a:pt x="243" y="1346"/>
                  <a:pt x="243" y="1345"/>
                  <a:pt x="243" y="1343"/>
                </a:cubicBezTo>
                <a:lnTo>
                  <a:pt x="243" y="1343"/>
                </a:lnTo>
                <a:cubicBezTo>
                  <a:pt x="243" y="1344"/>
                  <a:pt x="243" y="1344"/>
                  <a:pt x="244" y="1345"/>
                </a:cubicBezTo>
                <a:lnTo>
                  <a:pt x="244" y="1345"/>
                </a:lnTo>
                <a:cubicBezTo>
                  <a:pt x="243" y="1343"/>
                  <a:pt x="243" y="1341"/>
                  <a:pt x="243" y="1339"/>
                </a:cubicBezTo>
                <a:cubicBezTo>
                  <a:pt x="238" y="1315"/>
                  <a:pt x="238" y="1291"/>
                  <a:pt x="234" y="1267"/>
                </a:cubicBezTo>
                <a:cubicBezTo>
                  <a:pt x="234" y="1225"/>
                  <a:pt x="229" y="1177"/>
                  <a:pt x="234" y="1130"/>
                </a:cubicBezTo>
                <a:cubicBezTo>
                  <a:pt x="234" y="1110"/>
                  <a:pt x="234" y="1091"/>
                  <a:pt x="238" y="1067"/>
                </a:cubicBezTo>
                <a:cubicBezTo>
                  <a:pt x="238" y="1058"/>
                  <a:pt x="238" y="1044"/>
                  <a:pt x="243" y="1034"/>
                </a:cubicBezTo>
                <a:lnTo>
                  <a:pt x="243" y="1020"/>
                </a:lnTo>
                <a:cubicBezTo>
                  <a:pt x="253" y="972"/>
                  <a:pt x="262" y="930"/>
                  <a:pt x="272" y="886"/>
                </a:cubicBezTo>
                <a:cubicBezTo>
                  <a:pt x="286" y="844"/>
                  <a:pt x="296" y="800"/>
                  <a:pt x="315" y="758"/>
                </a:cubicBezTo>
                <a:cubicBezTo>
                  <a:pt x="320" y="748"/>
                  <a:pt x="320" y="739"/>
                  <a:pt x="324" y="730"/>
                </a:cubicBezTo>
                <a:cubicBezTo>
                  <a:pt x="325" y="727"/>
                  <a:pt x="326" y="726"/>
                  <a:pt x="327" y="724"/>
                </a:cubicBezTo>
                <a:lnTo>
                  <a:pt x="327" y="724"/>
                </a:lnTo>
                <a:cubicBezTo>
                  <a:pt x="327" y="726"/>
                  <a:pt x="326" y="728"/>
                  <a:pt x="324" y="730"/>
                </a:cubicBezTo>
                <a:cubicBezTo>
                  <a:pt x="331" y="723"/>
                  <a:pt x="332" y="720"/>
                  <a:pt x="332" y="720"/>
                </a:cubicBezTo>
                <a:lnTo>
                  <a:pt x="332" y="720"/>
                </a:lnTo>
                <a:cubicBezTo>
                  <a:pt x="331" y="720"/>
                  <a:pt x="329" y="722"/>
                  <a:pt x="327" y="724"/>
                </a:cubicBezTo>
                <a:lnTo>
                  <a:pt x="327" y="724"/>
                </a:lnTo>
                <a:cubicBezTo>
                  <a:pt x="329" y="721"/>
                  <a:pt x="329" y="718"/>
                  <a:pt x="329" y="715"/>
                </a:cubicBezTo>
                <a:cubicBezTo>
                  <a:pt x="339" y="695"/>
                  <a:pt x="348" y="672"/>
                  <a:pt x="363" y="653"/>
                </a:cubicBezTo>
                <a:cubicBezTo>
                  <a:pt x="381" y="609"/>
                  <a:pt x="405" y="572"/>
                  <a:pt x="429" y="529"/>
                </a:cubicBezTo>
                <a:cubicBezTo>
                  <a:pt x="439" y="515"/>
                  <a:pt x="453" y="495"/>
                  <a:pt x="463" y="477"/>
                </a:cubicBezTo>
                <a:cubicBezTo>
                  <a:pt x="472" y="467"/>
                  <a:pt x="477" y="457"/>
                  <a:pt x="487" y="453"/>
                </a:cubicBezTo>
                <a:cubicBezTo>
                  <a:pt x="487" y="450"/>
                  <a:pt x="488" y="446"/>
                  <a:pt x="489" y="443"/>
                </a:cubicBezTo>
                <a:lnTo>
                  <a:pt x="489" y="443"/>
                </a:lnTo>
                <a:cubicBezTo>
                  <a:pt x="491" y="441"/>
                  <a:pt x="492" y="438"/>
                  <a:pt x="496" y="438"/>
                </a:cubicBezTo>
                <a:cubicBezTo>
                  <a:pt x="553" y="367"/>
                  <a:pt x="615" y="301"/>
                  <a:pt x="687" y="243"/>
                </a:cubicBezTo>
                <a:cubicBezTo>
                  <a:pt x="691" y="243"/>
                  <a:pt x="691" y="238"/>
                  <a:pt x="695" y="238"/>
                </a:cubicBezTo>
                <a:lnTo>
                  <a:pt x="695" y="238"/>
                </a:lnTo>
                <a:cubicBezTo>
                  <a:pt x="694" y="238"/>
                  <a:pt x="694" y="239"/>
                  <a:pt x="694" y="239"/>
                </a:cubicBezTo>
                <a:cubicBezTo>
                  <a:pt x="694" y="239"/>
                  <a:pt x="695" y="239"/>
                  <a:pt x="696" y="238"/>
                </a:cubicBezTo>
                <a:lnTo>
                  <a:pt x="696" y="238"/>
                </a:lnTo>
                <a:cubicBezTo>
                  <a:pt x="696" y="238"/>
                  <a:pt x="696" y="238"/>
                  <a:pt x="696" y="238"/>
                </a:cubicBezTo>
                <a:cubicBezTo>
                  <a:pt x="701" y="234"/>
                  <a:pt x="703" y="233"/>
                  <a:pt x="703" y="233"/>
                </a:cubicBezTo>
                <a:lnTo>
                  <a:pt x="703" y="233"/>
                </a:lnTo>
                <a:cubicBezTo>
                  <a:pt x="703" y="233"/>
                  <a:pt x="700" y="234"/>
                  <a:pt x="698" y="236"/>
                </a:cubicBezTo>
                <a:lnTo>
                  <a:pt x="698" y="236"/>
                </a:lnTo>
                <a:cubicBezTo>
                  <a:pt x="707" y="228"/>
                  <a:pt x="716" y="224"/>
                  <a:pt x="720" y="219"/>
                </a:cubicBezTo>
                <a:cubicBezTo>
                  <a:pt x="739" y="205"/>
                  <a:pt x="758" y="191"/>
                  <a:pt x="777" y="181"/>
                </a:cubicBezTo>
                <a:cubicBezTo>
                  <a:pt x="821" y="152"/>
                  <a:pt x="843" y="90"/>
                  <a:pt x="815" y="48"/>
                </a:cubicBezTo>
                <a:cubicBezTo>
                  <a:pt x="796" y="19"/>
                  <a:pt x="764" y="1"/>
                  <a:pt x="73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76" name="Google Shape;476;p20"/>
          <p:cNvGrpSpPr/>
          <p:nvPr/>
        </p:nvGrpSpPr>
        <p:grpSpPr>
          <a:xfrm rot="4995864">
            <a:off x="11487181" y="2365441"/>
            <a:ext cx="308665" cy="362076"/>
            <a:chOff x="139275" y="1078372"/>
            <a:chExt cx="231475" cy="271529"/>
          </a:xfrm>
        </p:grpSpPr>
        <p:sp>
          <p:nvSpPr>
            <p:cNvPr id="477" name="Google Shape;477;p20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8" name="Google Shape;478;p20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9" name="Google Shape;479;p20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80" name="Google Shape;480;p20"/>
          <p:cNvGrpSpPr/>
          <p:nvPr/>
        </p:nvGrpSpPr>
        <p:grpSpPr>
          <a:xfrm rot="-4568997">
            <a:off x="11487182" y="5032301"/>
            <a:ext cx="308657" cy="362065"/>
            <a:chOff x="139275" y="1078372"/>
            <a:chExt cx="231475" cy="271529"/>
          </a:xfrm>
        </p:grpSpPr>
        <p:sp>
          <p:nvSpPr>
            <p:cNvPr id="481" name="Google Shape;481;p20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2" name="Google Shape;482;p20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3" name="Google Shape;483;p20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84" name="Google Shape;484;p20"/>
          <p:cNvGrpSpPr/>
          <p:nvPr/>
        </p:nvGrpSpPr>
        <p:grpSpPr>
          <a:xfrm rot="9446141">
            <a:off x="2297986" y="169562"/>
            <a:ext cx="993559" cy="550612"/>
            <a:chOff x="3120930" y="660813"/>
            <a:chExt cx="521782" cy="289162"/>
          </a:xfrm>
        </p:grpSpPr>
        <p:sp>
          <p:nvSpPr>
            <p:cNvPr id="485" name="Google Shape;485;p20"/>
            <p:cNvSpPr/>
            <p:nvPr/>
          </p:nvSpPr>
          <p:spPr>
            <a:xfrm>
              <a:off x="3146404" y="675185"/>
              <a:ext cx="496308" cy="274790"/>
            </a:xfrm>
            <a:custGeom>
              <a:avLst/>
              <a:gdLst/>
              <a:ahLst/>
              <a:cxnLst/>
              <a:rect l="l" t="t" r="r" b="b"/>
              <a:pathLst>
                <a:path w="5767" h="3193" extrusionOk="0">
                  <a:moveTo>
                    <a:pt x="300" y="123"/>
                  </a:moveTo>
                  <a:cubicBezTo>
                    <a:pt x="302" y="126"/>
                    <a:pt x="304" y="130"/>
                    <a:pt x="304" y="130"/>
                  </a:cubicBezTo>
                  <a:cubicBezTo>
                    <a:pt x="303" y="130"/>
                    <a:pt x="302" y="128"/>
                    <a:pt x="300" y="125"/>
                  </a:cubicBezTo>
                  <a:cubicBezTo>
                    <a:pt x="300" y="125"/>
                    <a:pt x="300" y="124"/>
                    <a:pt x="300" y="123"/>
                  </a:cubicBezTo>
                  <a:close/>
                  <a:moveTo>
                    <a:pt x="4215" y="766"/>
                  </a:moveTo>
                  <a:cubicBezTo>
                    <a:pt x="4215" y="766"/>
                    <a:pt x="4216" y="766"/>
                    <a:pt x="4217" y="766"/>
                  </a:cubicBezTo>
                  <a:lnTo>
                    <a:pt x="4217" y="766"/>
                  </a:lnTo>
                  <a:cubicBezTo>
                    <a:pt x="4217" y="767"/>
                    <a:pt x="4218" y="767"/>
                    <a:pt x="4218" y="767"/>
                  </a:cubicBezTo>
                  <a:lnTo>
                    <a:pt x="4218" y="767"/>
                  </a:lnTo>
                  <a:cubicBezTo>
                    <a:pt x="4213" y="768"/>
                    <a:pt x="4209" y="768"/>
                    <a:pt x="4209" y="768"/>
                  </a:cubicBezTo>
                  <a:cubicBezTo>
                    <a:pt x="4210" y="767"/>
                    <a:pt x="4212" y="766"/>
                    <a:pt x="4215" y="766"/>
                  </a:cubicBezTo>
                  <a:close/>
                  <a:moveTo>
                    <a:pt x="4233" y="769"/>
                  </a:moveTo>
                  <a:cubicBezTo>
                    <a:pt x="4235" y="770"/>
                    <a:pt x="4237" y="771"/>
                    <a:pt x="4239" y="771"/>
                  </a:cubicBezTo>
                  <a:lnTo>
                    <a:pt x="4239" y="771"/>
                  </a:lnTo>
                  <a:cubicBezTo>
                    <a:pt x="4240" y="772"/>
                    <a:pt x="4241" y="772"/>
                    <a:pt x="4242" y="773"/>
                  </a:cubicBezTo>
                  <a:cubicBezTo>
                    <a:pt x="4242" y="774"/>
                    <a:pt x="4242" y="775"/>
                    <a:pt x="4243" y="776"/>
                  </a:cubicBezTo>
                  <a:lnTo>
                    <a:pt x="4243" y="776"/>
                  </a:lnTo>
                  <a:cubicBezTo>
                    <a:pt x="4237" y="774"/>
                    <a:pt x="4234" y="771"/>
                    <a:pt x="4233" y="769"/>
                  </a:cubicBezTo>
                  <a:close/>
                  <a:moveTo>
                    <a:pt x="4254" y="788"/>
                  </a:moveTo>
                  <a:cubicBezTo>
                    <a:pt x="4254" y="789"/>
                    <a:pt x="4255" y="791"/>
                    <a:pt x="4256" y="792"/>
                  </a:cubicBezTo>
                  <a:cubicBezTo>
                    <a:pt x="4260" y="796"/>
                    <a:pt x="4261" y="797"/>
                    <a:pt x="4261" y="797"/>
                  </a:cubicBezTo>
                  <a:cubicBezTo>
                    <a:pt x="4261" y="797"/>
                    <a:pt x="4257" y="793"/>
                    <a:pt x="4254" y="788"/>
                  </a:cubicBezTo>
                  <a:close/>
                  <a:moveTo>
                    <a:pt x="4284" y="840"/>
                  </a:moveTo>
                  <a:cubicBezTo>
                    <a:pt x="4284" y="840"/>
                    <a:pt x="4289" y="850"/>
                    <a:pt x="4293" y="855"/>
                  </a:cubicBezTo>
                  <a:lnTo>
                    <a:pt x="4293" y="855"/>
                  </a:lnTo>
                  <a:cubicBezTo>
                    <a:pt x="4292" y="853"/>
                    <a:pt x="4291" y="851"/>
                    <a:pt x="4290" y="849"/>
                  </a:cubicBezTo>
                  <a:cubicBezTo>
                    <a:pt x="4290" y="849"/>
                    <a:pt x="4290" y="845"/>
                    <a:pt x="4284" y="840"/>
                  </a:cubicBezTo>
                  <a:close/>
                  <a:moveTo>
                    <a:pt x="4316" y="1065"/>
                  </a:moveTo>
                  <a:cubicBezTo>
                    <a:pt x="4315" y="1069"/>
                    <a:pt x="4314" y="1074"/>
                    <a:pt x="4313" y="1083"/>
                  </a:cubicBezTo>
                  <a:cubicBezTo>
                    <a:pt x="4314" y="1077"/>
                    <a:pt x="4315" y="1071"/>
                    <a:pt x="4316" y="1065"/>
                  </a:cubicBezTo>
                  <a:close/>
                  <a:moveTo>
                    <a:pt x="4001" y="1194"/>
                  </a:moveTo>
                  <a:cubicBezTo>
                    <a:pt x="4000" y="1198"/>
                    <a:pt x="3999" y="1201"/>
                    <a:pt x="3999" y="1201"/>
                  </a:cubicBezTo>
                  <a:cubicBezTo>
                    <a:pt x="3998" y="1201"/>
                    <a:pt x="3998" y="1200"/>
                    <a:pt x="3998" y="1197"/>
                  </a:cubicBezTo>
                  <a:cubicBezTo>
                    <a:pt x="3999" y="1196"/>
                    <a:pt x="4000" y="1195"/>
                    <a:pt x="4001" y="1194"/>
                  </a:cubicBezTo>
                  <a:close/>
                  <a:moveTo>
                    <a:pt x="4223" y="768"/>
                  </a:moveTo>
                  <a:lnTo>
                    <a:pt x="4223" y="768"/>
                  </a:lnTo>
                  <a:cubicBezTo>
                    <a:pt x="4224" y="768"/>
                    <a:pt x="4226" y="768"/>
                    <a:pt x="4227" y="768"/>
                  </a:cubicBezTo>
                  <a:cubicBezTo>
                    <a:pt x="4228" y="768"/>
                    <a:pt x="4228" y="768"/>
                    <a:pt x="4229" y="768"/>
                  </a:cubicBezTo>
                  <a:lnTo>
                    <a:pt x="4229" y="768"/>
                  </a:lnTo>
                  <a:cubicBezTo>
                    <a:pt x="4233" y="771"/>
                    <a:pt x="4239" y="775"/>
                    <a:pt x="4243" y="776"/>
                  </a:cubicBezTo>
                  <a:lnTo>
                    <a:pt x="4243" y="776"/>
                  </a:lnTo>
                  <a:cubicBezTo>
                    <a:pt x="4245" y="778"/>
                    <a:pt x="4248" y="779"/>
                    <a:pt x="4251" y="783"/>
                  </a:cubicBezTo>
                  <a:cubicBezTo>
                    <a:pt x="4251" y="784"/>
                    <a:pt x="4252" y="786"/>
                    <a:pt x="4254" y="788"/>
                  </a:cubicBezTo>
                  <a:lnTo>
                    <a:pt x="4254" y="788"/>
                  </a:lnTo>
                  <a:cubicBezTo>
                    <a:pt x="4253" y="786"/>
                    <a:pt x="4252" y="785"/>
                    <a:pt x="4253" y="785"/>
                  </a:cubicBezTo>
                  <a:lnTo>
                    <a:pt x="4253" y="785"/>
                  </a:lnTo>
                  <a:cubicBezTo>
                    <a:pt x="4254" y="785"/>
                    <a:pt x="4263" y="798"/>
                    <a:pt x="4266" y="801"/>
                  </a:cubicBezTo>
                  <a:cubicBezTo>
                    <a:pt x="4270" y="812"/>
                    <a:pt x="4275" y="821"/>
                    <a:pt x="4280" y="830"/>
                  </a:cubicBezTo>
                  <a:cubicBezTo>
                    <a:pt x="4284" y="834"/>
                    <a:pt x="4290" y="845"/>
                    <a:pt x="4294" y="854"/>
                  </a:cubicBezTo>
                  <a:cubicBezTo>
                    <a:pt x="4295" y="857"/>
                    <a:pt x="4296" y="858"/>
                    <a:pt x="4295" y="858"/>
                  </a:cubicBezTo>
                  <a:cubicBezTo>
                    <a:pt x="4295" y="858"/>
                    <a:pt x="4294" y="857"/>
                    <a:pt x="4293" y="855"/>
                  </a:cubicBezTo>
                  <a:lnTo>
                    <a:pt x="4293" y="855"/>
                  </a:lnTo>
                  <a:cubicBezTo>
                    <a:pt x="4300" y="872"/>
                    <a:pt x="4304" y="884"/>
                    <a:pt x="4308" y="902"/>
                  </a:cubicBezTo>
                  <a:cubicBezTo>
                    <a:pt x="4313" y="920"/>
                    <a:pt x="4313" y="935"/>
                    <a:pt x="4318" y="955"/>
                  </a:cubicBezTo>
                  <a:lnTo>
                    <a:pt x="4318" y="977"/>
                  </a:lnTo>
                  <a:cubicBezTo>
                    <a:pt x="4322" y="1006"/>
                    <a:pt x="4320" y="1037"/>
                    <a:pt x="4316" y="1065"/>
                  </a:cubicBezTo>
                  <a:lnTo>
                    <a:pt x="4316" y="1065"/>
                  </a:lnTo>
                  <a:cubicBezTo>
                    <a:pt x="4316" y="1063"/>
                    <a:pt x="4317" y="1062"/>
                    <a:pt x="4317" y="1062"/>
                  </a:cubicBezTo>
                  <a:lnTo>
                    <a:pt x="4317" y="1062"/>
                  </a:lnTo>
                  <a:cubicBezTo>
                    <a:pt x="4318" y="1062"/>
                    <a:pt x="4316" y="1077"/>
                    <a:pt x="4313" y="1083"/>
                  </a:cubicBezTo>
                  <a:cubicBezTo>
                    <a:pt x="4313" y="1092"/>
                    <a:pt x="4313" y="1102"/>
                    <a:pt x="4308" y="1107"/>
                  </a:cubicBezTo>
                  <a:cubicBezTo>
                    <a:pt x="4304" y="1126"/>
                    <a:pt x="4304" y="1144"/>
                    <a:pt x="4294" y="1159"/>
                  </a:cubicBezTo>
                  <a:cubicBezTo>
                    <a:pt x="4290" y="1177"/>
                    <a:pt x="4285" y="1191"/>
                    <a:pt x="4280" y="1209"/>
                  </a:cubicBezTo>
                  <a:lnTo>
                    <a:pt x="4280" y="1209"/>
                  </a:lnTo>
                  <a:cubicBezTo>
                    <a:pt x="4281" y="1208"/>
                    <a:pt x="4281" y="1208"/>
                    <a:pt x="4281" y="1208"/>
                  </a:cubicBezTo>
                  <a:lnTo>
                    <a:pt x="4281" y="1208"/>
                  </a:lnTo>
                  <a:cubicBezTo>
                    <a:pt x="4281" y="1208"/>
                    <a:pt x="4281" y="1209"/>
                    <a:pt x="4280" y="1212"/>
                  </a:cubicBezTo>
                  <a:cubicBezTo>
                    <a:pt x="4280" y="1211"/>
                    <a:pt x="4280" y="1210"/>
                    <a:pt x="4280" y="1209"/>
                  </a:cubicBezTo>
                  <a:lnTo>
                    <a:pt x="4280" y="1209"/>
                  </a:lnTo>
                  <a:cubicBezTo>
                    <a:pt x="4280" y="1210"/>
                    <a:pt x="4280" y="1211"/>
                    <a:pt x="4279" y="1212"/>
                  </a:cubicBezTo>
                  <a:lnTo>
                    <a:pt x="4279" y="1212"/>
                  </a:lnTo>
                  <a:cubicBezTo>
                    <a:pt x="4279" y="1212"/>
                    <a:pt x="4279" y="1212"/>
                    <a:pt x="4280" y="1212"/>
                  </a:cubicBezTo>
                  <a:lnTo>
                    <a:pt x="4280" y="1212"/>
                  </a:lnTo>
                  <a:cubicBezTo>
                    <a:pt x="4279" y="1213"/>
                    <a:pt x="4279" y="1213"/>
                    <a:pt x="4278" y="1214"/>
                  </a:cubicBezTo>
                  <a:lnTo>
                    <a:pt x="4278" y="1214"/>
                  </a:lnTo>
                  <a:cubicBezTo>
                    <a:pt x="4279" y="1214"/>
                    <a:pt x="4279" y="1213"/>
                    <a:pt x="4279" y="1212"/>
                  </a:cubicBezTo>
                  <a:lnTo>
                    <a:pt x="4279" y="1212"/>
                  </a:lnTo>
                  <a:cubicBezTo>
                    <a:pt x="4275" y="1217"/>
                    <a:pt x="4275" y="1221"/>
                    <a:pt x="4275" y="1221"/>
                  </a:cubicBezTo>
                  <a:cubicBezTo>
                    <a:pt x="4275" y="1221"/>
                    <a:pt x="4275" y="1221"/>
                    <a:pt x="4275" y="1221"/>
                  </a:cubicBezTo>
                  <a:lnTo>
                    <a:pt x="4275" y="1221"/>
                  </a:lnTo>
                  <a:cubicBezTo>
                    <a:pt x="4272" y="1227"/>
                    <a:pt x="4269" y="1234"/>
                    <a:pt x="4266" y="1241"/>
                  </a:cubicBezTo>
                  <a:cubicBezTo>
                    <a:pt x="4251" y="1274"/>
                    <a:pt x="4233" y="1302"/>
                    <a:pt x="4209" y="1335"/>
                  </a:cubicBezTo>
                  <a:cubicBezTo>
                    <a:pt x="4209" y="1340"/>
                    <a:pt x="4198" y="1349"/>
                    <a:pt x="4194" y="1355"/>
                  </a:cubicBezTo>
                  <a:cubicBezTo>
                    <a:pt x="4193" y="1357"/>
                    <a:pt x="4193" y="1357"/>
                    <a:pt x="4193" y="1357"/>
                  </a:cubicBezTo>
                  <a:cubicBezTo>
                    <a:pt x="4194" y="1357"/>
                    <a:pt x="4197" y="1354"/>
                    <a:pt x="4199" y="1351"/>
                  </a:cubicBezTo>
                  <a:lnTo>
                    <a:pt x="4199" y="1351"/>
                  </a:lnTo>
                  <a:cubicBezTo>
                    <a:pt x="4199" y="1352"/>
                    <a:pt x="4198" y="1353"/>
                    <a:pt x="4198" y="1355"/>
                  </a:cubicBezTo>
                  <a:lnTo>
                    <a:pt x="4156" y="1397"/>
                  </a:lnTo>
                  <a:cubicBezTo>
                    <a:pt x="4132" y="1426"/>
                    <a:pt x="4103" y="1454"/>
                    <a:pt x="4075" y="1478"/>
                  </a:cubicBezTo>
                  <a:cubicBezTo>
                    <a:pt x="4073" y="1478"/>
                    <a:pt x="4070" y="1481"/>
                    <a:pt x="4066" y="1483"/>
                  </a:cubicBezTo>
                  <a:lnTo>
                    <a:pt x="4066" y="1483"/>
                  </a:lnTo>
                  <a:cubicBezTo>
                    <a:pt x="4068" y="1481"/>
                    <a:pt x="4068" y="1480"/>
                    <a:pt x="4068" y="1480"/>
                  </a:cubicBezTo>
                  <a:lnTo>
                    <a:pt x="4068" y="1480"/>
                  </a:lnTo>
                  <a:cubicBezTo>
                    <a:pt x="4067" y="1480"/>
                    <a:pt x="4065" y="1481"/>
                    <a:pt x="4061" y="1483"/>
                  </a:cubicBezTo>
                  <a:cubicBezTo>
                    <a:pt x="4057" y="1487"/>
                    <a:pt x="4056" y="1489"/>
                    <a:pt x="4056" y="1489"/>
                  </a:cubicBezTo>
                  <a:cubicBezTo>
                    <a:pt x="4057" y="1489"/>
                    <a:pt x="4062" y="1486"/>
                    <a:pt x="4066" y="1483"/>
                  </a:cubicBezTo>
                  <a:lnTo>
                    <a:pt x="4066" y="1483"/>
                  </a:lnTo>
                  <a:cubicBezTo>
                    <a:pt x="4062" y="1486"/>
                    <a:pt x="4053" y="1492"/>
                    <a:pt x="4051" y="1492"/>
                  </a:cubicBezTo>
                  <a:cubicBezTo>
                    <a:pt x="4038" y="1506"/>
                    <a:pt x="4021" y="1514"/>
                    <a:pt x="4004" y="1523"/>
                  </a:cubicBezTo>
                  <a:lnTo>
                    <a:pt x="4004" y="1523"/>
                  </a:lnTo>
                  <a:lnTo>
                    <a:pt x="4004" y="1502"/>
                  </a:lnTo>
                  <a:cubicBezTo>
                    <a:pt x="3994" y="1430"/>
                    <a:pt x="3989" y="1359"/>
                    <a:pt x="3994" y="1287"/>
                  </a:cubicBezTo>
                  <a:cubicBezTo>
                    <a:pt x="3994" y="1253"/>
                    <a:pt x="3998" y="1222"/>
                    <a:pt x="4003" y="1192"/>
                  </a:cubicBezTo>
                  <a:lnTo>
                    <a:pt x="4003" y="1192"/>
                  </a:lnTo>
                  <a:cubicBezTo>
                    <a:pt x="4003" y="1189"/>
                    <a:pt x="4004" y="1187"/>
                    <a:pt x="4004" y="1184"/>
                  </a:cubicBezTo>
                  <a:lnTo>
                    <a:pt x="4004" y="1184"/>
                  </a:lnTo>
                  <a:cubicBezTo>
                    <a:pt x="4004" y="1184"/>
                    <a:pt x="4004" y="1183"/>
                    <a:pt x="4004" y="1183"/>
                  </a:cubicBezTo>
                  <a:cubicBezTo>
                    <a:pt x="4004" y="1183"/>
                    <a:pt x="4004" y="1183"/>
                    <a:pt x="4004" y="1183"/>
                  </a:cubicBezTo>
                  <a:lnTo>
                    <a:pt x="4004" y="1183"/>
                  </a:lnTo>
                  <a:cubicBezTo>
                    <a:pt x="4004" y="1181"/>
                    <a:pt x="4004" y="1180"/>
                    <a:pt x="4004" y="1178"/>
                  </a:cubicBezTo>
                  <a:cubicBezTo>
                    <a:pt x="4004" y="1173"/>
                    <a:pt x="4004" y="1164"/>
                    <a:pt x="4009" y="1155"/>
                  </a:cubicBezTo>
                  <a:cubicBezTo>
                    <a:pt x="4009" y="1140"/>
                    <a:pt x="4013" y="1120"/>
                    <a:pt x="4018" y="1102"/>
                  </a:cubicBezTo>
                  <a:cubicBezTo>
                    <a:pt x="4027" y="1069"/>
                    <a:pt x="4037" y="1035"/>
                    <a:pt x="4046" y="997"/>
                  </a:cubicBezTo>
                  <a:cubicBezTo>
                    <a:pt x="4051" y="983"/>
                    <a:pt x="4055" y="964"/>
                    <a:pt x="4066" y="949"/>
                  </a:cubicBezTo>
                  <a:cubicBezTo>
                    <a:pt x="4066" y="940"/>
                    <a:pt x="4070" y="931"/>
                    <a:pt x="4074" y="927"/>
                  </a:cubicBezTo>
                  <a:lnTo>
                    <a:pt x="4074" y="927"/>
                  </a:lnTo>
                  <a:cubicBezTo>
                    <a:pt x="4073" y="933"/>
                    <a:pt x="4070" y="936"/>
                    <a:pt x="4070" y="940"/>
                  </a:cubicBezTo>
                  <a:lnTo>
                    <a:pt x="4075" y="926"/>
                  </a:lnTo>
                  <a:lnTo>
                    <a:pt x="4075" y="926"/>
                  </a:lnTo>
                  <a:cubicBezTo>
                    <a:pt x="4075" y="926"/>
                    <a:pt x="4074" y="926"/>
                    <a:pt x="4074" y="927"/>
                  </a:cubicBezTo>
                  <a:lnTo>
                    <a:pt x="4074" y="927"/>
                  </a:lnTo>
                  <a:cubicBezTo>
                    <a:pt x="4075" y="925"/>
                    <a:pt x="4075" y="923"/>
                    <a:pt x="4075" y="920"/>
                  </a:cubicBezTo>
                  <a:cubicBezTo>
                    <a:pt x="4084" y="907"/>
                    <a:pt x="4090" y="892"/>
                    <a:pt x="4099" y="873"/>
                  </a:cubicBezTo>
                  <a:cubicBezTo>
                    <a:pt x="4103" y="869"/>
                    <a:pt x="4108" y="859"/>
                    <a:pt x="4113" y="854"/>
                  </a:cubicBezTo>
                  <a:cubicBezTo>
                    <a:pt x="4116" y="851"/>
                    <a:pt x="4117" y="850"/>
                    <a:pt x="4118" y="849"/>
                  </a:cubicBezTo>
                  <a:lnTo>
                    <a:pt x="4118" y="849"/>
                  </a:lnTo>
                  <a:cubicBezTo>
                    <a:pt x="4118" y="849"/>
                    <a:pt x="4118" y="849"/>
                    <a:pt x="4118" y="849"/>
                  </a:cubicBezTo>
                  <a:cubicBezTo>
                    <a:pt x="4123" y="849"/>
                    <a:pt x="4147" y="816"/>
                    <a:pt x="4151" y="812"/>
                  </a:cubicBezTo>
                  <a:cubicBezTo>
                    <a:pt x="4156" y="801"/>
                    <a:pt x="4165" y="797"/>
                    <a:pt x="4170" y="792"/>
                  </a:cubicBezTo>
                  <a:cubicBezTo>
                    <a:pt x="4180" y="788"/>
                    <a:pt x="4189" y="783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5" y="777"/>
                    <a:pt x="4198" y="775"/>
                    <a:pt x="4204" y="773"/>
                  </a:cubicBezTo>
                  <a:cubicBezTo>
                    <a:pt x="4206" y="772"/>
                    <a:pt x="4208" y="771"/>
                    <a:pt x="4209" y="770"/>
                  </a:cubicBezTo>
                  <a:lnTo>
                    <a:pt x="4209" y="770"/>
                  </a:lnTo>
                  <a:cubicBezTo>
                    <a:pt x="4203" y="773"/>
                    <a:pt x="4196" y="776"/>
                    <a:pt x="4194" y="777"/>
                  </a:cubicBezTo>
                  <a:lnTo>
                    <a:pt x="4194" y="777"/>
                  </a:lnTo>
                  <a:cubicBezTo>
                    <a:pt x="4198" y="774"/>
                    <a:pt x="4209" y="769"/>
                    <a:pt x="4211" y="769"/>
                  </a:cubicBezTo>
                  <a:lnTo>
                    <a:pt x="4211" y="769"/>
                  </a:lnTo>
                  <a:cubicBezTo>
                    <a:pt x="4211" y="769"/>
                    <a:pt x="4211" y="769"/>
                    <a:pt x="4209" y="770"/>
                  </a:cubicBezTo>
                  <a:lnTo>
                    <a:pt x="4209" y="770"/>
                  </a:lnTo>
                  <a:cubicBezTo>
                    <a:pt x="4210" y="770"/>
                    <a:pt x="4212" y="769"/>
                    <a:pt x="4213" y="768"/>
                  </a:cubicBezTo>
                  <a:lnTo>
                    <a:pt x="4222" y="768"/>
                  </a:lnTo>
                  <a:cubicBezTo>
                    <a:pt x="4223" y="768"/>
                    <a:pt x="4223" y="768"/>
                    <a:pt x="4223" y="768"/>
                  </a:cubicBezTo>
                  <a:close/>
                  <a:moveTo>
                    <a:pt x="2473" y="1782"/>
                  </a:moveTo>
                  <a:cubicBezTo>
                    <a:pt x="2478" y="1783"/>
                    <a:pt x="2483" y="1784"/>
                    <a:pt x="2483" y="1784"/>
                  </a:cubicBezTo>
                  <a:cubicBezTo>
                    <a:pt x="2479" y="1784"/>
                    <a:pt x="2476" y="1784"/>
                    <a:pt x="2473" y="1782"/>
                  </a:cubicBezTo>
                  <a:close/>
                  <a:moveTo>
                    <a:pt x="159" y="1"/>
                  </a:moveTo>
                  <a:cubicBezTo>
                    <a:pt x="147" y="1"/>
                    <a:pt x="135" y="2"/>
                    <a:pt x="124" y="5"/>
                  </a:cubicBezTo>
                  <a:cubicBezTo>
                    <a:pt x="63" y="25"/>
                    <a:pt x="1" y="101"/>
                    <a:pt x="29" y="172"/>
                  </a:cubicBezTo>
                  <a:cubicBezTo>
                    <a:pt x="153" y="478"/>
                    <a:pt x="320" y="754"/>
                    <a:pt x="534" y="1006"/>
                  </a:cubicBezTo>
                  <a:cubicBezTo>
                    <a:pt x="739" y="1250"/>
                    <a:pt x="982" y="1459"/>
                    <a:pt x="1249" y="1626"/>
                  </a:cubicBezTo>
                  <a:cubicBezTo>
                    <a:pt x="1539" y="1807"/>
                    <a:pt x="1864" y="1936"/>
                    <a:pt x="2203" y="2007"/>
                  </a:cubicBezTo>
                  <a:cubicBezTo>
                    <a:pt x="2416" y="2053"/>
                    <a:pt x="2633" y="2074"/>
                    <a:pt x="2851" y="2074"/>
                  </a:cubicBezTo>
                  <a:cubicBezTo>
                    <a:pt x="2997" y="2074"/>
                    <a:pt x="3143" y="2065"/>
                    <a:pt x="3289" y="2046"/>
                  </a:cubicBezTo>
                  <a:cubicBezTo>
                    <a:pt x="3471" y="2020"/>
                    <a:pt x="3655" y="1979"/>
                    <a:pt x="3828" y="1913"/>
                  </a:cubicBezTo>
                  <a:lnTo>
                    <a:pt x="3828" y="1913"/>
                  </a:lnTo>
                  <a:cubicBezTo>
                    <a:pt x="3831" y="1921"/>
                    <a:pt x="3834" y="1928"/>
                    <a:pt x="3837" y="1936"/>
                  </a:cubicBezTo>
                  <a:cubicBezTo>
                    <a:pt x="3903" y="2098"/>
                    <a:pt x="3989" y="2246"/>
                    <a:pt x="4099" y="2379"/>
                  </a:cubicBezTo>
                  <a:cubicBezTo>
                    <a:pt x="4198" y="2512"/>
                    <a:pt x="4323" y="2622"/>
                    <a:pt x="4456" y="2727"/>
                  </a:cubicBezTo>
                  <a:cubicBezTo>
                    <a:pt x="4723" y="2922"/>
                    <a:pt x="5033" y="3056"/>
                    <a:pt x="5352" y="3141"/>
                  </a:cubicBezTo>
                  <a:cubicBezTo>
                    <a:pt x="5428" y="3161"/>
                    <a:pt x="5505" y="3175"/>
                    <a:pt x="5586" y="3189"/>
                  </a:cubicBezTo>
                  <a:cubicBezTo>
                    <a:pt x="5596" y="3192"/>
                    <a:pt x="5606" y="3193"/>
                    <a:pt x="5616" y="3193"/>
                  </a:cubicBezTo>
                  <a:cubicBezTo>
                    <a:pt x="5675" y="3193"/>
                    <a:pt x="5736" y="3159"/>
                    <a:pt x="5753" y="3093"/>
                  </a:cubicBezTo>
                  <a:cubicBezTo>
                    <a:pt x="5766" y="3032"/>
                    <a:pt x="5729" y="2941"/>
                    <a:pt x="5657" y="2928"/>
                  </a:cubicBezTo>
                  <a:cubicBezTo>
                    <a:pt x="5505" y="2904"/>
                    <a:pt x="5357" y="2865"/>
                    <a:pt x="5209" y="2813"/>
                  </a:cubicBezTo>
                  <a:cubicBezTo>
                    <a:pt x="5176" y="2803"/>
                    <a:pt x="5137" y="2789"/>
                    <a:pt x="5104" y="2774"/>
                  </a:cubicBezTo>
                  <a:cubicBezTo>
                    <a:pt x="5095" y="2770"/>
                    <a:pt x="5085" y="2765"/>
                    <a:pt x="5080" y="2765"/>
                  </a:cubicBezTo>
                  <a:cubicBezTo>
                    <a:pt x="5078" y="2763"/>
                    <a:pt x="5072" y="2761"/>
                    <a:pt x="5067" y="2759"/>
                  </a:cubicBezTo>
                  <a:lnTo>
                    <a:pt x="5067" y="2759"/>
                  </a:lnTo>
                  <a:cubicBezTo>
                    <a:pt x="5068" y="2759"/>
                    <a:pt x="5069" y="2760"/>
                    <a:pt x="5069" y="2760"/>
                  </a:cubicBezTo>
                  <a:cubicBezTo>
                    <a:pt x="5068" y="2760"/>
                    <a:pt x="5063" y="2758"/>
                    <a:pt x="5059" y="2756"/>
                  </a:cubicBezTo>
                  <a:lnTo>
                    <a:pt x="5059" y="2756"/>
                  </a:lnTo>
                  <a:cubicBezTo>
                    <a:pt x="5061" y="2756"/>
                    <a:pt x="5064" y="2757"/>
                    <a:pt x="5067" y="2759"/>
                  </a:cubicBezTo>
                  <a:lnTo>
                    <a:pt x="5067" y="2759"/>
                  </a:lnTo>
                  <a:cubicBezTo>
                    <a:pt x="5066" y="2758"/>
                    <a:pt x="5064" y="2757"/>
                    <a:pt x="5062" y="2756"/>
                  </a:cubicBezTo>
                  <a:cubicBezTo>
                    <a:pt x="5060" y="2755"/>
                    <a:pt x="5058" y="2755"/>
                    <a:pt x="5057" y="2755"/>
                  </a:cubicBezTo>
                  <a:lnTo>
                    <a:pt x="5057" y="2755"/>
                  </a:lnTo>
                  <a:cubicBezTo>
                    <a:pt x="5058" y="2755"/>
                    <a:pt x="5058" y="2755"/>
                    <a:pt x="5059" y="2756"/>
                  </a:cubicBezTo>
                  <a:lnTo>
                    <a:pt x="5059" y="2756"/>
                  </a:lnTo>
                  <a:cubicBezTo>
                    <a:pt x="5057" y="2755"/>
                    <a:pt x="5056" y="2754"/>
                    <a:pt x="5056" y="2754"/>
                  </a:cubicBezTo>
                  <a:lnTo>
                    <a:pt x="5056" y="2754"/>
                  </a:lnTo>
                  <a:cubicBezTo>
                    <a:pt x="5056" y="2754"/>
                    <a:pt x="5057" y="2754"/>
                    <a:pt x="5057" y="2755"/>
                  </a:cubicBezTo>
                  <a:lnTo>
                    <a:pt x="5057" y="2755"/>
                  </a:lnTo>
                  <a:cubicBezTo>
                    <a:pt x="5055" y="2753"/>
                    <a:pt x="5053" y="2752"/>
                    <a:pt x="5052" y="2750"/>
                  </a:cubicBezTo>
                  <a:cubicBezTo>
                    <a:pt x="5042" y="2746"/>
                    <a:pt x="5033" y="2746"/>
                    <a:pt x="5023" y="2741"/>
                  </a:cubicBezTo>
                  <a:cubicBezTo>
                    <a:pt x="4952" y="2708"/>
                    <a:pt x="4885" y="2675"/>
                    <a:pt x="4818" y="2636"/>
                  </a:cubicBezTo>
                  <a:cubicBezTo>
                    <a:pt x="4752" y="2598"/>
                    <a:pt x="4690" y="2560"/>
                    <a:pt x="4627" y="2512"/>
                  </a:cubicBezTo>
                  <a:cubicBezTo>
                    <a:pt x="4614" y="2503"/>
                    <a:pt x="4594" y="2488"/>
                    <a:pt x="4580" y="2479"/>
                  </a:cubicBezTo>
                  <a:cubicBezTo>
                    <a:pt x="4578" y="2477"/>
                    <a:pt x="4577" y="2477"/>
                    <a:pt x="4577" y="2477"/>
                  </a:cubicBezTo>
                  <a:lnTo>
                    <a:pt x="4577" y="2477"/>
                  </a:lnTo>
                  <a:cubicBezTo>
                    <a:pt x="4577" y="2477"/>
                    <a:pt x="4578" y="2478"/>
                    <a:pt x="4579" y="2479"/>
                  </a:cubicBezTo>
                  <a:lnTo>
                    <a:pt x="4579" y="2479"/>
                  </a:lnTo>
                  <a:cubicBezTo>
                    <a:pt x="4570" y="2474"/>
                    <a:pt x="4565" y="2464"/>
                    <a:pt x="4556" y="2460"/>
                  </a:cubicBezTo>
                  <a:cubicBezTo>
                    <a:pt x="4528" y="2436"/>
                    <a:pt x="4499" y="2413"/>
                    <a:pt x="4471" y="2384"/>
                  </a:cubicBezTo>
                  <a:cubicBezTo>
                    <a:pt x="4418" y="2336"/>
                    <a:pt x="4365" y="2279"/>
                    <a:pt x="4313" y="2222"/>
                  </a:cubicBezTo>
                  <a:cubicBezTo>
                    <a:pt x="4308" y="2217"/>
                    <a:pt x="4304" y="2207"/>
                    <a:pt x="4299" y="2202"/>
                  </a:cubicBezTo>
                  <a:cubicBezTo>
                    <a:pt x="4296" y="2199"/>
                    <a:pt x="4285" y="2187"/>
                    <a:pt x="4284" y="2184"/>
                  </a:cubicBezTo>
                  <a:lnTo>
                    <a:pt x="4284" y="2184"/>
                  </a:lnTo>
                  <a:cubicBezTo>
                    <a:pt x="4289" y="2190"/>
                    <a:pt x="4294" y="2196"/>
                    <a:pt x="4295" y="2196"/>
                  </a:cubicBezTo>
                  <a:cubicBezTo>
                    <a:pt x="4295" y="2196"/>
                    <a:pt x="4294" y="2194"/>
                    <a:pt x="4290" y="2189"/>
                  </a:cubicBezTo>
                  <a:cubicBezTo>
                    <a:pt x="4286" y="2185"/>
                    <a:pt x="4285" y="2184"/>
                    <a:pt x="4284" y="2184"/>
                  </a:cubicBezTo>
                  <a:lnTo>
                    <a:pt x="4284" y="2184"/>
                  </a:lnTo>
                  <a:cubicBezTo>
                    <a:pt x="4284" y="2184"/>
                    <a:pt x="4284" y="2184"/>
                    <a:pt x="4284" y="2184"/>
                  </a:cubicBezTo>
                  <a:lnTo>
                    <a:pt x="4284" y="2184"/>
                  </a:lnTo>
                  <a:cubicBezTo>
                    <a:pt x="4282" y="2182"/>
                    <a:pt x="4281" y="2180"/>
                    <a:pt x="4280" y="2178"/>
                  </a:cubicBezTo>
                  <a:cubicBezTo>
                    <a:pt x="4275" y="2174"/>
                    <a:pt x="4270" y="2165"/>
                    <a:pt x="4266" y="2156"/>
                  </a:cubicBezTo>
                  <a:cubicBezTo>
                    <a:pt x="4242" y="2127"/>
                    <a:pt x="4222" y="2098"/>
                    <a:pt x="4204" y="2064"/>
                  </a:cubicBezTo>
                  <a:cubicBezTo>
                    <a:pt x="4165" y="2002"/>
                    <a:pt x="4132" y="1936"/>
                    <a:pt x="4103" y="1870"/>
                  </a:cubicBezTo>
                  <a:cubicBezTo>
                    <a:pt x="4099" y="1864"/>
                    <a:pt x="4099" y="1864"/>
                    <a:pt x="4099" y="1859"/>
                  </a:cubicBezTo>
                  <a:cubicBezTo>
                    <a:pt x="4097" y="1857"/>
                    <a:pt x="4096" y="1856"/>
                    <a:pt x="4096" y="1856"/>
                  </a:cubicBezTo>
                  <a:lnTo>
                    <a:pt x="4096" y="1856"/>
                  </a:lnTo>
                  <a:cubicBezTo>
                    <a:pt x="4095" y="1856"/>
                    <a:pt x="4097" y="1860"/>
                    <a:pt x="4099" y="1864"/>
                  </a:cubicBezTo>
                  <a:lnTo>
                    <a:pt x="4099" y="1864"/>
                  </a:lnTo>
                  <a:cubicBezTo>
                    <a:pt x="4096" y="1858"/>
                    <a:pt x="4093" y="1852"/>
                    <a:pt x="4090" y="1846"/>
                  </a:cubicBezTo>
                  <a:cubicBezTo>
                    <a:pt x="4085" y="1828"/>
                    <a:pt x="4080" y="1815"/>
                    <a:pt x="4073" y="1798"/>
                  </a:cubicBezTo>
                  <a:lnTo>
                    <a:pt x="4073" y="1798"/>
                  </a:lnTo>
                  <a:cubicBezTo>
                    <a:pt x="4137" y="1762"/>
                    <a:pt x="4198" y="1720"/>
                    <a:pt x="4256" y="1674"/>
                  </a:cubicBezTo>
                  <a:cubicBezTo>
                    <a:pt x="4519" y="1464"/>
                    <a:pt x="4680" y="1083"/>
                    <a:pt x="4547" y="759"/>
                  </a:cubicBezTo>
                  <a:cubicBezTo>
                    <a:pt x="4504" y="658"/>
                    <a:pt x="4442" y="563"/>
                    <a:pt x="4337" y="520"/>
                  </a:cubicBezTo>
                  <a:cubicBezTo>
                    <a:pt x="4299" y="505"/>
                    <a:pt x="4259" y="497"/>
                    <a:pt x="4219" y="497"/>
                  </a:cubicBezTo>
                  <a:cubicBezTo>
                    <a:pt x="4160" y="497"/>
                    <a:pt x="4100" y="514"/>
                    <a:pt x="4046" y="549"/>
                  </a:cubicBezTo>
                  <a:cubicBezTo>
                    <a:pt x="3894" y="645"/>
                    <a:pt x="3813" y="816"/>
                    <a:pt x="3765" y="988"/>
                  </a:cubicBezTo>
                  <a:cubicBezTo>
                    <a:pt x="3709" y="1202"/>
                    <a:pt x="3708" y="1433"/>
                    <a:pt x="3752" y="1653"/>
                  </a:cubicBezTo>
                  <a:lnTo>
                    <a:pt x="3752" y="1653"/>
                  </a:lnTo>
                  <a:cubicBezTo>
                    <a:pt x="3737" y="1658"/>
                    <a:pt x="3721" y="1662"/>
                    <a:pt x="3708" y="1669"/>
                  </a:cubicBezTo>
                  <a:cubicBezTo>
                    <a:pt x="3675" y="1679"/>
                    <a:pt x="3637" y="1692"/>
                    <a:pt x="3598" y="1703"/>
                  </a:cubicBezTo>
                  <a:cubicBezTo>
                    <a:pt x="3518" y="1727"/>
                    <a:pt x="3441" y="1740"/>
                    <a:pt x="3360" y="1760"/>
                  </a:cubicBezTo>
                  <a:cubicBezTo>
                    <a:pt x="3318" y="1764"/>
                    <a:pt x="3279" y="1774"/>
                    <a:pt x="3236" y="1778"/>
                  </a:cubicBezTo>
                  <a:cubicBezTo>
                    <a:pt x="3233" y="1778"/>
                    <a:pt x="3216" y="1781"/>
                    <a:pt x="3216" y="1783"/>
                  </a:cubicBezTo>
                  <a:lnTo>
                    <a:pt x="3216" y="1783"/>
                  </a:lnTo>
                  <a:cubicBezTo>
                    <a:pt x="3212" y="1783"/>
                    <a:pt x="3209" y="1784"/>
                    <a:pt x="3208" y="1784"/>
                  </a:cubicBezTo>
                  <a:cubicBezTo>
                    <a:pt x="3188" y="1784"/>
                    <a:pt x="3164" y="1788"/>
                    <a:pt x="3140" y="1788"/>
                  </a:cubicBezTo>
                  <a:cubicBezTo>
                    <a:pt x="3060" y="1798"/>
                    <a:pt x="2979" y="1802"/>
                    <a:pt x="2898" y="1802"/>
                  </a:cubicBezTo>
                  <a:cubicBezTo>
                    <a:pt x="2873" y="1803"/>
                    <a:pt x="2848" y="1804"/>
                    <a:pt x="2824" y="1804"/>
                  </a:cubicBezTo>
                  <a:cubicBezTo>
                    <a:pt x="2765" y="1804"/>
                    <a:pt x="2707" y="1801"/>
                    <a:pt x="2650" y="1798"/>
                  </a:cubicBezTo>
                  <a:cubicBezTo>
                    <a:pt x="2607" y="1798"/>
                    <a:pt x="2569" y="1793"/>
                    <a:pt x="2526" y="1788"/>
                  </a:cubicBezTo>
                  <a:cubicBezTo>
                    <a:pt x="2507" y="1784"/>
                    <a:pt x="2488" y="1784"/>
                    <a:pt x="2469" y="1778"/>
                  </a:cubicBezTo>
                  <a:cubicBezTo>
                    <a:pt x="2454" y="1778"/>
                    <a:pt x="2445" y="1778"/>
                    <a:pt x="2431" y="1774"/>
                  </a:cubicBezTo>
                  <a:cubicBezTo>
                    <a:pt x="2269" y="1750"/>
                    <a:pt x="2106" y="1712"/>
                    <a:pt x="1954" y="1659"/>
                  </a:cubicBezTo>
                  <a:cubicBezTo>
                    <a:pt x="1917" y="1645"/>
                    <a:pt x="1873" y="1631"/>
                    <a:pt x="1835" y="1617"/>
                  </a:cubicBezTo>
                  <a:cubicBezTo>
                    <a:pt x="1821" y="1612"/>
                    <a:pt x="1802" y="1602"/>
                    <a:pt x="1783" y="1597"/>
                  </a:cubicBezTo>
                  <a:cubicBezTo>
                    <a:pt x="1777" y="1594"/>
                    <a:pt x="1770" y="1591"/>
                    <a:pt x="1764" y="1588"/>
                  </a:cubicBezTo>
                  <a:lnTo>
                    <a:pt x="1764" y="1588"/>
                  </a:lnTo>
                  <a:cubicBezTo>
                    <a:pt x="1767" y="1589"/>
                    <a:pt x="1768" y="1590"/>
                    <a:pt x="1768" y="1590"/>
                  </a:cubicBezTo>
                  <a:cubicBezTo>
                    <a:pt x="1770" y="1590"/>
                    <a:pt x="1754" y="1584"/>
                    <a:pt x="1754" y="1584"/>
                  </a:cubicBezTo>
                  <a:lnTo>
                    <a:pt x="1754" y="1584"/>
                  </a:lnTo>
                  <a:cubicBezTo>
                    <a:pt x="1757" y="1585"/>
                    <a:pt x="1761" y="1587"/>
                    <a:pt x="1764" y="1588"/>
                  </a:cubicBezTo>
                  <a:lnTo>
                    <a:pt x="1764" y="1588"/>
                  </a:lnTo>
                  <a:cubicBezTo>
                    <a:pt x="1764" y="1588"/>
                    <a:pt x="1764" y="1588"/>
                    <a:pt x="1763" y="1588"/>
                  </a:cubicBezTo>
                  <a:cubicBezTo>
                    <a:pt x="1759" y="1588"/>
                    <a:pt x="1754" y="1584"/>
                    <a:pt x="1745" y="1584"/>
                  </a:cubicBezTo>
                  <a:cubicBezTo>
                    <a:pt x="1673" y="1549"/>
                    <a:pt x="1607" y="1516"/>
                    <a:pt x="1535" y="1478"/>
                  </a:cubicBezTo>
                  <a:cubicBezTo>
                    <a:pt x="1406" y="1406"/>
                    <a:pt x="1288" y="1331"/>
                    <a:pt x="1167" y="1241"/>
                  </a:cubicBezTo>
                  <a:lnTo>
                    <a:pt x="1167" y="1241"/>
                  </a:lnTo>
                  <a:cubicBezTo>
                    <a:pt x="1170" y="1242"/>
                    <a:pt x="1172" y="1243"/>
                    <a:pt x="1172" y="1243"/>
                  </a:cubicBezTo>
                  <a:cubicBezTo>
                    <a:pt x="1174" y="1243"/>
                    <a:pt x="1158" y="1230"/>
                    <a:pt x="1158" y="1230"/>
                  </a:cubicBezTo>
                  <a:lnTo>
                    <a:pt x="1158" y="1230"/>
                  </a:lnTo>
                  <a:cubicBezTo>
                    <a:pt x="1163" y="1235"/>
                    <a:pt x="1163" y="1235"/>
                    <a:pt x="1167" y="1241"/>
                  </a:cubicBezTo>
                  <a:cubicBezTo>
                    <a:pt x="1163" y="1235"/>
                    <a:pt x="1154" y="1230"/>
                    <a:pt x="1149" y="1226"/>
                  </a:cubicBezTo>
                  <a:cubicBezTo>
                    <a:pt x="1134" y="1212"/>
                    <a:pt x="1121" y="1202"/>
                    <a:pt x="1101" y="1188"/>
                  </a:cubicBezTo>
                  <a:cubicBezTo>
                    <a:pt x="1072" y="1164"/>
                    <a:pt x="1048" y="1140"/>
                    <a:pt x="1020" y="1116"/>
                  </a:cubicBezTo>
                  <a:cubicBezTo>
                    <a:pt x="963" y="1069"/>
                    <a:pt x="910" y="1016"/>
                    <a:pt x="863" y="964"/>
                  </a:cubicBezTo>
                  <a:cubicBezTo>
                    <a:pt x="811" y="911"/>
                    <a:pt x="763" y="859"/>
                    <a:pt x="716" y="801"/>
                  </a:cubicBezTo>
                  <a:cubicBezTo>
                    <a:pt x="705" y="788"/>
                    <a:pt x="692" y="773"/>
                    <a:pt x="681" y="764"/>
                  </a:cubicBezTo>
                  <a:cubicBezTo>
                    <a:pt x="677" y="754"/>
                    <a:pt x="668" y="744"/>
                    <a:pt x="663" y="740"/>
                  </a:cubicBezTo>
                  <a:cubicBezTo>
                    <a:pt x="663" y="738"/>
                    <a:pt x="663" y="737"/>
                    <a:pt x="662" y="736"/>
                  </a:cubicBezTo>
                  <a:lnTo>
                    <a:pt x="662" y="736"/>
                  </a:lnTo>
                  <a:cubicBezTo>
                    <a:pt x="664" y="738"/>
                    <a:pt x="664" y="738"/>
                    <a:pt x="665" y="738"/>
                  </a:cubicBezTo>
                  <a:cubicBezTo>
                    <a:pt x="665" y="738"/>
                    <a:pt x="665" y="737"/>
                    <a:pt x="663" y="735"/>
                  </a:cubicBezTo>
                  <a:cubicBezTo>
                    <a:pt x="639" y="706"/>
                    <a:pt x="615" y="678"/>
                    <a:pt x="596" y="649"/>
                  </a:cubicBezTo>
                  <a:cubicBezTo>
                    <a:pt x="510" y="530"/>
                    <a:pt x="434" y="401"/>
                    <a:pt x="372" y="273"/>
                  </a:cubicBezTo>
                  <a:cubicBezTo>
                    <a:pt x="353" y="240"/>
                    <a:pt x="338" y="205"/>
                    <a:pt x="324" y="177"/>
                  </a:cubicBezTo>
                  <a:cubicBezTo>
                    <a:pt x="320" y="159"/>
                    <a:pt x="310" y="144"/>
                    <a:pt x="305" y="130"/>
                  </a:cubicBezTo>
                  <a:cubicBezTo>
                    <a:pt x="303" y="128"/>
                    <a:pt x="301" y="125"/>
                    <a:pt x="300" y="122"/>
                  </a:cubicBezTo>
                  <a:lnTo>
                    <a:pt x="300" y="122"/>
                  </a:lnTo>
                  <a:cubicBezTo>
                    <a:pt x="299" y="114"/>
                    <a:pt x="295" y="109"/>
                    <a:pt x="291" y="101"/>
                  </a:cubicBezTo>
                  <a:cubicBezTo>
                    <a:pt x="276" y="62"/>
                    <a:pt x="263" y="40"/>
                    <a:pt x="230" y="20"/>
                  </a:cubicBezTo>
                  <a:cubicBezTo>
                    <a:pt x="210" y="7"/>
                    <a:pt x="184" y="1"/>
                    <a:pt x="1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6" name="Google Shape;486;p20"/>
            <p:cNvSpPr/>
            <p:nvPr/>
          </p:nvSpPr>
          <p:spPr>
            <a:xfrm>
              <a:off x="3120930" y="660813"/>
              <a:ext cx="84167" cy="73926"/>
            </a:xfrm>
            <a:custGeom>
              <a:avLst/>
              <a:gdLst/>
              <a:ahLst/>
              <a:cxnLst/>
              <a:rect l="l" t="t" r="r" b="b"/>
              <a:pathLst>
                <a:path w="978" h="859" extrusionOk="0">
                  <a:moveTo>
                    <a:pt x="394" y="124"/>
                  </a:moveTo>
                  <a:lnTo>
                    <a:pt x="394" y="124"/>
                  </a:lnTo>
                  <a:cubicBezTo>
                    <a:pt x="395" y="124"/>
                    <a:pt x="396" y="125"/>
                    <a:pt x="398" y="126"/>
                  </a:cubicBezTo>
                  <a:lnTo>
                    <a:pt x="398" y="126"/>
                  </a:lnTo>
                  <a:cubicBezTo>
                    <a:pt x="397" y="126"/>
                    <a:pt x="397" y="126"/>
                    <a:pt x="396" y="125"/>
                  </a:cubicBezTo>
                  <a:cubicBezTo>
                    <a:pt x="396" y="125"/>
                    <a:pt x="395" y="124"/>
                    <a:pt x="394" y="124"/>
                  </a:cubicBezTo>
                  <a:close/>
                  <a:moveTo>
                    <a:pt x="587" y="178"/>
                  </a:moveTo>
                  <a:cubicBezTo>
                    <a:pt x="593" y="178"/>
                    <a:pt x="598" y="179"/>
                    <a:pt x="603" y="180"/>
                  </a:cubicBezTo>
                  <a:lnTo>
                    <a:pt x="603" y="180"/>
                  </a:lnTo>
                  <a:cubicBezTo>
                    <a:pt x="597" y="179"/>
                    <a:pt x="592" y="179"/>
                    <a:pt x="587" y="178"/>
                  </a:cubicBezTo>
                  <a:close/>
                  <a:moveTo>
                    <a:pt x="830" y="178"/>
                  </a:moveTo>
                  <a:cubicBezTo>
                    <a:pt x="824" y="178"/>
                    <a:pt x="819" y="179"/>
                    <a:pt x="814" y="180"/>
                  </a:cubicBezTo>
                  <a:lnTo>
                    <a:pt x="814" y="180"/>
                  </a:lnTo>
                  <a:cubicBezTo>
                    <a:pt x="820" y="179"/>
                    <a:pt x="825" y="179"/>
                    <a:pt x="830" y="178"/>
                  </a:cubicBezTo>
                  <a:close/>
                  <a:moveTo>
                    <a:pt x="148" y="1"/>
                  </a:moveTo>
                  <a:cubicBezTo>
                    <a:pt x="119" y="1"/>
                    <a:pt x="91" y="11"/>
                    <a:pt x="68" y="29"/>
                  </a:cubicBezTo>
                  <a:cubicBezTo>
                    <a:pt x="29" y="58"/>
                    <a:pt x="1" y="121"/>
                    <a:pt x="20" y="172"/>
                  </a:cubicBezTo>
                  <a:cubicBezTo>
                    <a:pt x="59" y="283"/>
                    <a:pt x="91" y="397"/>
                    <a:pt x="110" y="514"/>
                  </a:cubicBezTo>
                  <a:lnTo>
                    <a:pt x="110" y="514"/>
                  </a:lnTo>
                  <a:cubicBezTo>
                    <a:pt x="110" y="512"/>
                    <a:pt x="110" y="509"/>
                    <a:pt x="110" y="506"/>
                  </a:cubicBezTo>
                  <a:lnTo>
                    <a:pt x="110" y="506"/>
                  </a:lnTo>
                  <a:cubicBezTo>
                    <a:pt x="112" y="518"/>
                    <a:pt x="113" y="529"/>
                    <a:pt x="114" y="541"/>
                  </a:cubicBezTo>
                  <a:lnTo>
                    <a:pt x="114" y="541"/>
                  </a:lnTo>
                  <a:cubicBezTo>
                    <a:pt x="113" y="532"/>
                    <a:pt x="112" y="523"/>
                    <a:pt x="110" y="514"/>
                  </a:cubicBezTo>
                  <a:lnTo>
                    <a:pt x="110" y="514"/>
                  </a:lnTo>
                  <a:cubicBezTo>
                    <a:pt x="111" y="525"/>
                    <a:pt x="111" y="533"/>
                    <a:pt x="115" y="544"/>
                  </a:cubicBezTo>
                  <a:lnTo>
                    <a:pt x="115" y="544"/>
                  </a:lnTo>
                  <a:cubicBezTo>
                    <a:pt x="115" y="543"/>
                    <a:pt x="115" y="542"/>
                    <a:pt x="114" y="541"/>
                  </a:cubicBezTo>
                  <a:lnTo>
                    <a:pt x="114" y="541"/>
                  </a:lnTo>
                  <a:cubicBezTo>
                    <a:pt x="115" y="542"/>
                    <a:pt x="115" y="543"/>
                    <a:pt x="115" y="544"/>
                  </a:cubicBezTo>
                  <a:cubicBezTo>
                    <a:pt x="115" y="544"/>
                    <a:pt x="115" y="544"/>
                    <a:pt x="115" y="544"/>
                  </a:cubicBezTo>
                  <a:lnTo>
                    <a:pt x="115" y="544"/>
                  </a:lnTo>
                  <a:cubicBezTo>
                    <a:pt x="121" y="603"/>
                    <a:pt x="125" y="662"/>
                    <a:pt x="125" y="721"/>
                  </a:cubicBezTo>
                  <a:cubicBezTo>
                    <a:pt x="125" y="792"/>
                    <a:pt x="187" y="859"/>
                    <a:pt x="258" y="859"/>
                  </a:cubicBezTo>
                  <a:cubicBezTo>
                    <a:pt x="335" y="854"/>
                    <a:pt x="396" y="797"/>
                    <a:pt x="396" y="721"/>
                  </a:cubicBezTo>
                  <a:cubicBezTo>
                    <a:pt x="394" y="614"/>
                    <a:pt x="383" y="507"/>
                    <a:pt x="364" y="401"/>
                  </a:cubicBezTo>
                  <a:lnTo>
                    <a:pt x="364" y="401"/>
                  </a:lnTo>
                  <a:cubicBezTo>
                    <a:pt x="390" y="410"/>
                    <a:pt x="417" y="418"/>
                    <a:pt x="444" y="425"/>
                  </a:cubicBezTo>
                  <a:cubicBezTo>
                    <a:pt x="533" y="446"/>
                    <a:pt x="622" y="456"/>
                    <a:pt x="710" y="456"/>
                  </a:cubicBezTo>
                  <a:cubicBezTo>
                    <a:pt x="765" y="456"/>
                    <a:pt x="819" y="452"/>
                    <a:pt x="873" y="444"/>
                  </a:cubicBezTo>
                  <a:cubicBezTo>
                    <a:pt x="906" y="440"/>
                    <a:pt x="940" y="407"/>
                    <a:pt x="954" y="383"/>
                  </a:cubicBezTo>
                  <a:cubicBezTo>
                    <a:pt x="973" y="354"/>
                    <a:pt x="977" y="311"/>
                    <a:pt x="968" y="277"/>
                  </a:cubicBezTo>
                  <a:cubicBezTo>
                    <a:pt x="959" y="244"/>
                    <a:pt x="940" y="211"/>
                    <a:pt x="906" y="196"/>
                  </a:cubicBezTo>
                  <a:cubicBezTo>
                    <a:pt x="884" y="184"/>
                    <a:pt x="862" y="180"/>
                    <a:pt x="838" y="180"/>
                  </a:cubicBezTo>
                  <a:cubicBezTo>
                    <a:pt x="826" y="180"/>
                    <a:pt x="814" y="181"/>
                    <a:pt x="801" y="183"/>
                  </a:cubicBezTo>
                  <a:lnTo>
                    <a:pt x="792" y="183"/>
                  </a:lnTo>
                  <a:cubicBezTo>
                    <a:pt x="800" y="183"/>
                    <a:pt x="807" y="181"/>
                    <a:pt x="814" y="180"/>
                  </a:cubicBezTo>
                  <a:lnTo>
                    <a:pt x="814" y="180"/>
                  </a:lnTo>
                  <a:cubicBezTo>
                    <a:pt x="779" y="183"/>
                    <a:pt x="744" y="185"/>
                    <a:pt x="709" y="185"/>
                  </a:cubicBezTo>
                  <a:cubicBezTo>
                    <a:pt x="675" y="185"/>
                    <a:pt x="641" y="183"/>
                    <a:pt x="607" y="180"/>
                  </a:cubicBezTo>
                  <a:lnTo>
                    <a:pt x="607" y="180"/>
                  </a:lnTo>
                  <a:cubicBezTo>
                    <a:pt x="535" y="169"/>
                    <a:pt x="471" y="149"/>
                    <a:pt x="402" y="127"/>
                  </a:cubicBezTo>
                  <a:lnTo>
                    <a:pt x="402" y="127"/>
                  </a:lnTo>
                  <a:cubicBezTo>
                    <a:pt x="398" y="125"/>
                    <a:pt x="395" y="124"/>
                    <a:pt x="392" y="121"/>
                  </a:cubicBezTo>
                  <a:cubicBezTo>
                    <a:pt x="391" y="121"/>
                    <a:pt x="390" y="121"/>
                    <a:pt x="389" y="120"/>
                  </a:cubicBezTo>
                  <a:lnTo>
                    <a:pt x="389" y="120"/>
                  </a:lnTo>
                  <a:cubicBezTo>
                    <a:pt x="389" y="120"/>
                    <a:pt x="388" y="120"/>
                    <a:pt x="388" y="120"/>
                  </a:cubicBezTo>
                  <a:lnTo>
                    <a:pt x="388" y="120"/>
                  </a:lnTo>
                  <a:cubicBezTo>
                    <a:pt x="388" y="120"/>
                    <a:pt x="388" y="120"/>
                    <a:pt x="389" y="120"/>
                  </a:cubicBezTo>
                  <a:lnTo>
                    <a:pt x="389" y="120"/>
                  </a:lnTo>
                  <a:cubicBezTo>
                    <a:pt x="384" y="119"/>
                    <a:pt x="376" y="114"/>
                    <a:pt x="372" y="111"/>
                  </a:cubicBezTo>
                  <a:cubicBezTo>
                    <a:pt x="354" y="101"/>
                    <a:pt x="335" y="92"/>
                    <a:pt x="315" y="82"/>
                  </a:cubicBezTo>
                  <a:cubicBezTo>
                    <a:pt x="282" y="64"/>
                    <a:pt x="249" y="40"/>
                    <a:pt x="220" y="16"/>
                  </a:cubicBezTo>
                  <a:cubicBezTo>
                    <a:pt x="201" y="6"/>
                    <a:pt x="172" y="1"/>
                    <a:pt x="1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487" name="Google Shape;487;p20"/>
          <p:cNvSpPr/>
          <p:nvPr/>
        </p:nvSpPr>
        <p:spPr>
          <a:xfrm>
            <a:off x="10821034" y="719346"/>
            <a:ext cx="1640981" cy="642941"/>
          </a:xfrm>
          <a:custGeom>
            <a:avLst/>
            <a:gdLst/>
            <a:ahLst/>
            <a:cxnLst/>
            <a:rect l="l" t="t" r="r" b="b"/>
            <a:pathLst>
              <a:path w="7588" h="2973" extrusionOk="0">
                <a:moveTo>
                  <a:pt x="4084" y="1"/>
                </a:moveTo>
                <a:cubicBezTo>
                  <a:pt x="4078" y="1"/>
                  <a:pt x="4072" y="1"/>
                  <a:pt x="4066" y="1"/>
                </a:cubicBezTo>
                <a:cubicBezTo>
                  <a:pt x="3837" y="15"/>
                  <a:pt x="3617" y="67"/>
                  <a:pt x="3389" y="91"/>
                </a:cubicBezTo>
                <a:cubicBezTo>
                  <a:pt x="2841" y="153"/>
                  <a:pt x="2440" y="558"/>
                  <a:pt x="2350" y="1107"/>
                </a:cubicBezTo>
                <a:cubicBezTo>
                  <a:pt x="2336" y="1182"/>
                  <a:pt x="2312" y="1206"/>
                  <a:pt x="2269" y="1206"/>
                </a:cubicBezTo>
                <a:cubicBezTo>
                  <a:pt x="2253" y="1206"/>
                  <a:pt x="2234" y="1202"/>
                  <a:pt x="2212" y="1197"/>
                </a:cubicBezTo>
                <a:cubicBezTo>
                  <a:pt x="2069" y="1168"/>
                  <a:pt x="1928" y="1138"/>
                  <a:pt x="1772" y="1138"/>
                </a:cubicBezTo>
                <a:cubicBezTo>
                  <a:pt x="1751" y="1138"/>
                  <a:pt x="1728" y="1139"/>
                  <a:pt x="1706" y="1140"/>
                </a:cubicBezTo>
                <a:cubicBezTo>
                  <a:pt x="1680" y="1137"/>
                  <a:pt x="1654" y="1136"/>
                  <a:pt x="1628" y="1136"/>
                </a:cubicBezTo>
                <a:cubicBezTo>
                  <a:pt x="1446" y="1136"/>
                  <a:pt x="1268" y="1206"/>
                  <a:pt x="1101" y="1297"/>
                </a:cubicBezTo>
                <a:cubicBezTo>
                  <a:pt x="848" y="1440"/>
                  <a:pt x="615" y="1611"/>
                  <a:pt x="477" y="1873"/>
                </a:cubicBezTo>
                <a:cubicBezTo>
                  <a:pt x="425" y="1973"/>
                  <a:pt x="385" y="2053"/>
                  <a:pt x="263" y="2053"/>
                </a:cubicBezTo>
                <a:cubicBezTo>
                  <a:pt x="251" y="2053"/>
                  <a:pt x="238" y="2052"/>
                  <a:pt x="224" y="2051"/>
                </a:cubicBezTo>
                <a:cubicBezTo>
                  <a:pt x="217" y="2050"/>
                  <a:pt x="210" y="2049"/>
                  <a:pt x="204" y="2049"/>
                </a:cubicBezTo>
                <a:cubicBezTo>
                  <a:pt x="127" y="2049"/>
                  <a:pt x="60" y="2104"/>
                  <a:pt x="34" y="2188"/>
                </a:cubicBezTo>
                <a:cubicBezTo>
                  <a:pt x="1" y="2284"/>
                  <a:pt x="58" y="2346"/>
                  <a:pt x="120" y="2398"/>
                </a:cubicBezTo>
                <a:cubicBezTo>
                  <a:pt x="201" y="2460"/>
                  <a:pt x="287" y="2502"/>
                  <a:pt x="382" y="2541"/>
                </a:cubicBezTo>
                <a:cubicBezTo>
                  <a:pt x="811" y="2693"/>
                  <a:pt x="1259" y="2702"/>
                  <a:pt x="1706" y="2726"/>
                </a:cubicBezTo>
                <a:cubicBezTo>
                  <a:pt x="1819" y="2733"/>
                  <a:pt x="1931" y="2736"/>
                  <a:pt x="2045" y="2736"/>
                </a:cubicBezTo>
                <a:cubicBezTo>
                  <a:pt x="2339" y="2736"/>
                  <a:pt x="2635" y="2718"/>
                  <a:pt x="2931" y="2708"/>
                </a:cubicBezTo>
                <a:cubicBezTo>
                  <a:pt x="3026" y="2702"/>
                  <a:pt x="3117" y="2689"/>
                  <a:pt x="3212" y="2674"/>
                </a:cubicBezTo>
                <a:cubicBezTo>
                  <a:pt x="3403" y="2645"/>
                  <a:pt x="3589" y="2608"/>
                  <a:pt x="3780" y="2579"/>
                </a:cubicBezTo>
                <a:cubicBezTo>
                  <a:pt x="3816" y="2574"/>
                  <a:pt x="3853" y="2571"/>
                  <a:pt x="3888" y="2571"/>
                </a:cubicBezTo>
                <a:cubicBezTo>
                  <a:pt x="4084" y="2571"/>
                  <a:pt x="4265" y="2643"/>
                  <a:pt x="4442" y="2731"/>
                </a:cubicBezTo>
                <a:cubicBezTo>
                  <a:pt x="4732" y="2876"/>
                  <a:pt x="5038" y="2972"/>
                  <a:pt x="5359" y="2972"/>
                </a:cubicBezTo>
                <a:cubicBezTo>
                  <a:pt x="5387" y="2972"/>
                  <a:pt x="5415" y="2972"/>
                  <a:pt x="5443" y="2970"/>
                </a:cubicBezTo>
                <a:cubicBezTo>
                  <a:pt x="5885" y="2951"/>
                  <a:pt x="6310" y="2836"/>
                  <a:pt x="6705" y="2617"/>
                </a:cubicBezTo>
                <a:cubicBezTo>
                  <a:pt x="7001" y="2451"/>
                  <a:pt x="7282" y="2251"/>
                  <a:pt x="7482" y="1965"/>
                </a:cubicBezTo>
                <a:cubicBezTo>
                  <a:pt x="7583" y="1811"/>
                  <a:pt x="7587" y="1702"/>
                  <a:pt x="7478" y="1554"/>
                </a:cubicBezTo>
                <a:cubicBezTo>
                  <a:pt x="7130" y="1097"/>
                  <a:pt x="6629" y="997"/>
                  <a:pt x="6096" y="997"/>
                </a:cubicBezTo>
                <a:cubicBezTo>
                  <a:pt x="5881" y="997"/>
                  <a:pt x="5662" y="1039"/>
                  <a:pt x="5456" y="1116"/>
                </a:cubicBezTo>
                <a:cubicBezTo>
                  <a:pt x="5432" y="1125"/>
                  <a:pt x="5412" y="1129"/>
                  <a:pt x="5394" y="1129"/>
                </a:cubicBezTo>
                <a:cubicBezTo>
                  <a:pt x="5344" y="1129"/>
                  <a:pt x="5315" y="1095"/>
                  <a:pt x="5291" y="1026"/>
                </a:cubicBezTo>
                <a:cubicBezTo>
                  <a:pt x="5195" y="758"/>
                  <a:pt x="5023" y="564"/>
                  <a:pt x="4723" y="516"/>
                </a:cubicBezTo>
                <a:cubicBezTo>
                  <a:pt x="4651" y="506"/>
                  <a:pt x="4614" y="472"/>
                  <a:pt x="4590" y="397"/>
                </a:cubicBezTo>
                <a:cubicBezTo>
                  <a:pt x="4525" y="151"/>
                  <a:pt x="4289" y="1"/>
                  <a:pt x="4084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88" name="Google Shape;488;p20"/>
          <p:cNvSpPr/>
          <p:nvPr/>
        </p:nvSpPr>
        <p:spPr>
          <a:xfrm>
            <a:off x="6558584" y="289067"/>
            <a:ext cx="947219" cy="311631"/>
          </a:xfrm>
          <a:custGeom>
            <a:avLst/>
            <a:gdLst/>
            <a:ahLst/>
            <a:cxnLst/>
            <a:rect l="l" t="t" r="r" b="b"/>
            <a:pathLst>
              <a:path w="4380" h="1441" extrusionOk="0">
                <a:moveTo>
                  <a:pt x="2126" y="0"/>
                </a:moveTo>
                <a:cubicBezTo>
                  <a:pt x="2112" y="0"/>
                  <a:pt x="2094" y="7"/>
                  <a:pt x="2082" y="11"/>
                </a:cubicBezTo>
                <a:cubicBezTo>
                  <a:pt x="1815" y="63"/>
                  <a:pt x="1672" y="226"/>
                  <a:pt x="1644" y="501"/>
                </a:cubicBezTo>
                <a:cubicBezTo>
                  <a:pt x="1640" y="547"/>
                  <a:pt x="1639" y="596"/>
                  <a:pt x="1592" y="596"/>
                </a:cubicBezTo>
                <a:cubicBezTo>
                  <a:pt x="1585" y="596"/>
                  <a:pt x="1577" y="595"/>
                  <a:pt x="1567" y="593"/>
                </a:cubicBezTo>
                <a:cubicBezTo>
                  <a:pt x="1527" y="583"/>
                  <a:pt x="1490" y="578"/>
                  <a:pt x="1454" y="578"/>
                </a:cubicBezTo>
                <a:cubicBezTo>
                  <a:pt x="1299" y="578"/>
                  <a:pt x="1184" y="667"/>
                  <a:pt x="1091" y="807"/>
                </a:cubicBezTo>
                <a:cubicBezTo>
                  <a:pt x="1061" y="854"/>
                  <a:pt x="1031" y="875"/>
                  <a:pt x="989" y="875"/>
                </a:cubicBezTo>
                <a:cubicBezTo>
                  <a:pt x="971" y="875"/>
                  <a:pt x="952" y="871"/>
                  <a:pt x="929" y="864"/>
                </a:cubicBezTo>
                <a:cubicBezTo>
                  <a:pt x="830" y="839"/>
                  <a:pt x="731" y="826"/>
                  <a:pt x="633" y="826"/>
                </a:cubicBezTo>
                <a:cubicBezTo>
                  <a:pt x="471" y="826"/>
                  <a:pt x="311" y="861"/>
                  <a:pt x="157" y="936"/>
                </a:cubicBezTo>
                <a:cubicBezTo>
                  <a:pt x="80" y="978"/>
                  <a:pt x="0" y="1016"/>
                  <a:pt x="9" y="1121"/>
                </a:cubicBezTo>
                <a:cubicBezTo>
                  <a:pt x="18" y="1222"/>
                  <a:pt x="100" y="1255"/>
                  <a:pt x="185" y="1279"/>
                </a:cubicBezTo>
                <a:cubicBezTo>
                  <a:pt x="318" y="1318"/>
                  <a:pt x="453" y="1329"/>
                  <a:pt x="589" y="1329"/>
                </a:cubicBezTo>
                <a:cubicBezTo>
                  <a:pt x="688" y="1329"/>
                  <a:pt x="788" y="1323"/>
                  <a:pt x="887" y="1317"/>
                </a:cubicBezTo>
                <a:cubicBezTo>
                  <a:pt x="900" y="1316"/>
                  <a:pt x="914" y="1316"/>
                  <a:pt x="927" y="1316"/>
                </a:cubicBezTo>
                <a:cubicBezTo>
                  <a:pt x="1020" y="1316"/>
                  <a:pt x="1108" y="1330"/>
                  <a:pt x="1195" y="1359"/>
                </a:cubicBezTo>
                <a:cubicBezTo>
                  <a:pt x="1378" y="1417"/>
                  <a:pt x="1561" y="1440"/>
                  <a:pt x="1744" y="1440"/>
                </a:cubicBezTo>
                <a:cubicBezTo>
                  <a:pt x="1896" y="1440"/>
                  <a:pt x="2048" y="1424"/>
                  <a:pt x="2202" y="1398"/>
                </a:cubicBezTo>
                <a:cubicBezTo>
                  <a:pt x="2366" y="1373"/>
                  <a:pt x="2529" y="1340"/>
                  <a:pt x="2693" y="1340"/>
                </a:cubicBezTo>
                <a:cubicBezTo>
                  <a:pt x="2781" y="1340"/>
                  <a:pt x="2870" y="1349"/>
                  <a:pt x="2959" y="1374"/>
                </a:cubicBezTo>
                <a:cubicBezTo>
                  <a:pt x="3046" y="1400"/>
                  <a:pt x="3135" y="1415"/>
                  <a:pt x="3221" y="1415"/>
                </a:cubicBezTo>
                <a:cubicBezTo>
                  <a:pt x="3244" y="1415"/>
                  <a:pt x="3266" y="1414"/>
                  <a:pt x="3289" y="1412"/>
                </a:cubicBezTo>
                <a:cubicBezTo>
                  <a:pt x="3303" y="1412"/>
                  <a:pt x="3318" y="1412"/>
                  <a:pt x="3332" y="1412"/>
                </a:cubicBezTo>
                <a:cubicBezTo>
                  <a:pt x="3486" y="1412"/>
                  <a:pt x="3626" y="1391"/>
                  <a:pt x="3769" y="1359"/>
                </a:cubicBezTo>
                <a:cubicBezTo>
                  <a:pt x="3955" y="1322"/>
                  <a:pt x="4136" y="1269"/>
                  <a:pt x="4284" y="1126"/>
                </a:cubicBezTo>
                <a:cubicBezTo>
                  <a:pt x="4380" y="1036"/>
                  <a:pt x="4380" y="921"/>
                  <a:pt x="4346" y="811"/>
                </a:cubicBezTo>
                <a:cubicBezTo>
                  <a:pt x="4318" y="697"/>
                  <a:pt x="4217" y="650"/>
                  <a:pt x="4103" y="640"/>
                </a:cubicBezTo>
                <a:cubicBezTo>
                  <a:pt x="4077" y="638"/>
                  <a:pt x="4052" y="637"/>
                  <a:pt x="4027" y="637"/>
                </a:cubicBezTo>
                <a:cubicBezTo>
                  <a:pt x="3911" y="637"/>
                  <a:pt x="3799" y="656"/>
                  <a:pt x="3693" y="712"/>
                </a:cubicBezTo>
                <a:cubicBezTo>
                  <a:pt x="3672" y="724"/>
                  <a:pt x="3654" y="729"/>
                  <a:pt x="3639" y="729"/>
                </a:cubicBezTo>
                <a:cubicBezTo>
                  <a:pt x="3610" y="729"/>
                  <a:pt x="3589" y="710"/>
                  <a:pt x="3564" y="673"/>
                </a:cubicBezTo>
                <a:cubicBezTo>
                  <a:pt x="3450" y="507"/>
                  <a:pt x="3289" y="407"/>
                  <a:pt x="3083" y="402"/>
                </a:cubicBezTo>
                <a:cubicBezTo>
                  <a:pt x="3040" y="402"/>
                  <a:pt x="3040" y="383"/>
                  <a:pt x="3031" y="354"/>
                </a:cubicBezTo>
                <a:cubicBezTo>
                  <a:pt x="2983" y="178"/>
                  <a:pt x="2873" y="63"/>
                  <a:pt x="2688" y="63"/>
                </a:cubicBezTo>
                <a:cubicBezTo>
                  <a:pt x="2502" y="63"/>
                  <a:pt x="2316" y="59"/>
                  <a:pt x="2134" y="2"/>
                </a:cubicBezTo>
                <a:cubicBezTo>
                  <a:pt x="2132" y="1"/>
                  <a:pt x="2129" y="0"/>
                  <a:pt x="212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667184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752601"/>
            <a:ext cx="10972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531308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Title and text 4"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22"/>
          <p:cNvSpPr txBox="1">
            <a:spLocks noGrp="1"/>
          </p:cNvSpPr>
          <p:nvPr>
            <p:ph type="title"/>
          </p:nvPr>
        </p:nvSpPr>
        <p:spPr>
          <a:xfrm>
            <a:off x="1601387" y="1681584"/>
            <a:ext cx="4310800" cy="15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14" name="Google Shape;514;p22"/>
          <p:cNvSpPr txBox="1">
            <a:spLocks noGrp="1"/>
          </p:cNvSpPr>
          <p:nvPr>
            <p:ph type="subTitle" idx="1"/>
          </p:nvPr>
        </p:nvSpPr>
        <p:spPr>
          <a:xfrm>
            <a:off x="1601387" y="3257617"/>
            <a:ext cx="4310800" cy="181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515" name="Google Shape;515;p22"/>
          <p:cNvGrpSpPr/>
          <p:nvPr/>
        </p:nvGrpSpPr>
        <p:grpSpPr>
          <a:xfrm rot="6616571">
            <a:off x="220889" y="444040"/>
            <a:ext cx="993539" cy="550600"/>
            <a:chOff x="3120930" y="660813"/>
            <a:chExt cx="521782" cy="289162"/>
          </a:xfrm>
        </p:grpSpPr>
        <p:sp>
          <p:nvSpPr>
            <p:cNvPr id="516" name="Google Shape;516;p22"/>
            <p:cNvSpPr/>
            <p:nvPr/>
          </p:nvSpPr>
          <p:spPr>
            <a:xfrm>
              <a:off x="3146404" y="675185"/>
              <a:ext cx="496308" cy="274790"/>
            </a:xfrm>
            <a:custGeom>
              <a:avLst/>
              <a:gdLst/>
              <a:ahLst/>
              <a:cxnLst/>
              <a:rect l="l" t="t" r="r" b="b"/>
              <a:pathLst>
                <a:path w="5767" h="3193" extrusionOk="0">
                  <a:moveTo>
                    <a:pt x="300" y="123"/>
                  </a:moveTo>
                  <a:cubicBezTo>
                    <a:pt x="302" y="126"/>
                    <a:pt x="304" y="130"/>
                    <a:pt x="304" y="130"/>
                  </a:cubicBezTo>
                  <a:cubicBezTo>
                    <a:pt x="303" y="130"/>
                    <a:pt x="302" y="128"/>
                    <a:pt x="300" y="125"/>
                  </a:cubicBezTo>
                  <a:cubicBezTo>
                    <a:pt x="300" y="125"/>
                    <a:pt x="300" y="124"/>
                    <a:pt x="300" y="123"/>
                  </a:cubicBezTo>
                  <a:close/>
                  <a:moveTo>
                    <a:pt x="4215" y="766"/>
                  </a:moveTo>
                  <a:cubicBezTo>
                    <a:pt x="4215" y="766"/>
                    <a:pt x="4216" y="766"/>
                    <a:pt x="4217" y="766"/>
                  </a:cubicBezTo>
                  <a:lnTo>
                    <a:pt x="4217" y="766"/>
                  </a:lnTo>
                  <a:cubicBezTo>
                    <a:pt x="4217" y="767"/>
                    <a:pt x="4218" y="767"/>
                    <a:pt x="4218" y="767"/>
                  </a:cubicBezTo>
                  <a:lnTo>
                    <a:pt x="4218" y="767"/>
                  </a:lnTo>
                  <a:cubicBezTo>
                    <a:pt x="4213" y="768"/>
                    <a:pt x="4209" y="768"/>
                    <a:pt x="4209" y="768"/>
                  </a:cubicBezTo>
                  <a:cubicBezTo>
                    <a:pt x="4210" y="767"/>
                    <a:pt x="4212" y="766"/>
                    <a:pt x="4215" y="766"/>
                  </a:cubicBezTo>
                  <a:close/>
                  <a:moveTo>
                    <a:pt x="4233" y="769"/>
                  </a:moveTo>
                  <a:cubicBezTo>
                    <a:pt x="4235" y="770"/>
                    <a:pt x="4237" y="771"/>
                    <a:pt x="4239" y="771"/>
                  </a:cubicBezTo>
                  <a:lnTo>
                    <a:pt x="4239" y="771"/>
                  </a:lnTo>
                  <a:cubicBezTo>
                    <a:pt x="4240" y="772"/>
                    <a:pt x="4241" y="772"/>
                    <a:pt x="4242" y="773"/>
                  </a:cubicBezTo>
                  <a:cubicBezTo>
                    <a:pt x="4242" y="774"/>
                    <a:pt x="4242" y="775"/>
                    <a:pt x="4243" y="776"/>
                  </a:cubicBezTo>
                  <a:lnTo>
                    <a:pt x="4243" y="776"/>
                  </a:lnTo>
                  <a:cubicBezTo>
                    <a:pt x="4237" y="774"/>
                    <a:pt x="4234" y="771"/>
                    <a:pt x="4233" y="769"/>
                  </a:cubicBezTo>
                  <a:close/>
                  <a:moveTo>
                    <a:pt x="4254" y="788"/>
                  </a:moveTo>
                  <a:cubicBezTo>
                    <a:pt x="4254" y="789"/>
                    <a:pt x="4255" y="791"/>
                    <a:pt x="4256" y="792"/>
                  </a:cubicBezTo>
                  <a:cubicBezTo>
                    <a:pt x="4260" y="796"/>
                    <a:pt x="4261" y="797"/>
                    <a:pt x="4261" y="797"/>
                  </a:cubicBezTo>
                  <a:cubicBezTo>
                    <a:pt x="4261" y="797"/>
                    <a:pt x="4257" y="793"/>
                    <a:pt x="4254" y="788"/>
                  </a:cubicBezTo>
                  <a:close/>
                  <a:moveTo>
                    <a:pt x="4284" y="840"/>
                  </a:moveTo>
                  <a:cubicBezTo>
                    <a:pt x="4284" y="840"/>
                    <a:pt x="4289" y="850"/>
                    <a:pt x="4293" y="855"/>
                  </a:cubicBezTo>
                  <a:lnTo>
                    <a:pt x="4293" y="855"/>
                  </a:lnTo>
                  <a:cubicBezTo>
                    <a:pt x="4292" y="853"/>
                    <a:pt x="4291" y="851"/>
                    <a:pt x="4290" y="849"/>
                  </a:cubicBezTo>
                  <a:cubicBezTo>
                    <a:pt x="4290" y="849"/>
                    <a:pt x="4290" y="845"/>
                    <a:pt x="4284" y="840"/>
                  </a:cubicBezTo>
                  <a:close/>
                  <a:moveTo>
                    <a:pt x="4316" y="1065"/>
                  </a:moveTo>
                  <a:cubicBezTo>
                    <a:pt x="4315" y="1069"/>
                    <a:pt x="4314" y="1074"/>
                    <a:pt x="4313" y="1083"/>
                  </a:cubicBezTo>
                  <a:cubicBezTo>
                    <a:pt x="4314" y="1077"/>
                    <a:pt x="4315" y="1071"/>
                    <a:pt x="4316" y="1065"/>
                  </a:cubicBezTo>
                  <a:close/>
                  <a:moveTo>
                    <a:pt x="4001" y="1194"/>
                  </a:moveTo>
                  <a:cubicBezTo>
                    <a:pt x="4000" y="1198"/>
                    <a:pt x="3999" y="1201"/>
                    <a:pt x="3999" y="1201"/>
                  </a:cubicBezTo>
                  <a:cubicBezTo>
                    <a:pt x="3998" y="1201"/>
                    <a:pt x="3998" y="1200"/>
                    <a:pt x="3998" y="1197"/>
                  </a:cubicBezTo>
                  <a:cubicBezTo>
                    <a:pt x="3999" y="1196"/>
                    <a:pt x="4000" y="1195"/>
                    <a:pt x="4001" y="1194"/>
                  </a:cubicBezTo>
                  <a:close/>
                  <a:moveTo>
                    <a:pt x="4223" y="768"/>
                  </a:moveTo>
                  <a:lnTo>
                    <a:pt x="4223" y="768"/>
                  </a:lnTo>
                  <a:cubicBezTo>
                    <a:pt x="4224" y="768"/>
                    <a:pt x="4226" y="768"/>
                    <a:pt x="4227" y="768"/>
                  </a:cubicBezTo>
                  <a:cubicBezTo>
                    <a:pt x="4228" y="768"/>
                    <a:pt x="4228" y="768"/>
                    <a:pt x="4229" y="768"/>
                  </a:cubicBezTo>
                  <a:lnTo>
                    <a:pt x="4229" y="768"/>
                  </a:lnTo>
                  <a:cubicBezTo>
                    <a:pt x="4233" y="771"/>
                    <a:pt x="4239" y="775"/>
                    <a:pt x="4243" y="776"/>
                  </a:cubicBezTo>
                  <a:lnTo>
                    <a:pt x="4243" y="776"/>
                  </a:lnTo>
                  <a:cubicBezTo>
                    <a:pt x="4245" y="778"/>
                    <a:pt x="4248" y="779"/>
                    <a:pt x="4251" y="783"/>
                  </a:cubicBezTo>
                  <a:cubicBezTo>
                    <a:pt x="4251" y="784"/>
                    <a:pt x="4252" y="786"/>
                    <a:pt x="4254" y="788"/>
                  </a:cubicBezTo>
                  <a:lnTo>
                    <a:pt x="4254" y="788"/>
                  </a:lnTo>
                  <a:cubicBezTo>
                    <a:pt x="4253" y="786"/>
                    <a:pt x="4252" y="785"/>
                    <a:pt x="4253" y="785"/>
                  </a:cubicBezTo>
                  <a:lnTo>
                    <a:pt x="4253" y="785"/>
                  </a:lnTo>
                  <a:cubicBezTo>
                    <a:pt x="4254" y="785"/>
                    <a:pt x="4263" y="798"/>
                    <a:pt x="4266" y="801"/>
                  </a:cubicBezTo>
                  <a:cubicBezTo>
                    <a:pt x="4270" y="812"/>
                    <a:pt x="4275" y="821"/>
                    <a:pt x="4280" y="830"/>
                  </a:cubicBezTo>
                  <a:cubicBezTo>
                    <a:pt x="4284" y="834"/>
                    <a:pt x="4290" y="845"/>
                    <a:pt x="4294" y="854"/>
                  </a:cubicBezTo>
                  <a:cubicBezTo>
                    <a:pt x="4295" y="857"/>
                    <a:pt x="4296" y="858"/>
                    <a:pt x="4295" y="858"/>
                  </a:cubicBezTo>
                  <a:cubicBezTo>
                    <a:pt x="4295" y="858"/>
                    <a:pt x="4294" y="857"/>
                    <a:pt x="4293" y="855"/>
                  </a:cubicBezTo>
                  <a:lnTo>
                    <a:pt x="4293" y="855"/>
                  </a:lnTo>
                  <a:cubicBezTo>
                    <a:pt x="4300" y="872"/>
                    <a:pt x="4304" y="884"/>
                    <a:pt x="4308" y="902"/>
                  </a:cubicBezTo>
                  <a:cubicBezTo>
                    <a:pt x="4313" y="920"/>
                    <a:pt x="4313" y="935"/>
                    <a:pt x="4318" y="955"/>
                  </a:cubicBezTo>
                  <a:lnTo>
                    <a:pt x="4318" y="977"/>
                  </a:lnTo>
                  <a:cubicBezTo>
                    <a:pt x="4322" y="1006"/>
                    <a:pt x="4320" y="1037"/>
                    <a:pt x="4316" y="1065"/>
                  </a:cubicBezTo>
                  <a:lnTo>
                    <a:pt x="4316" y="1065"/>
                  </a:lnTo>
                  <a:cubicBezTo>
                    <a:pt x="4316" y="1063"/>
                    <a:pt x="4317" y="1062"/>
                    <a:pt x="4317" y="1062"/>
                  </a:cubicBezTo>
                  <a:lnTo>
                    <a:pt x="4317" y="1062"/>
                  </a:lnTo>
                  <a:cubicBezTo>
                    <a:pt x="4318" y="1062"/>
                    <a:pt x="4316" y="1077"/>
                    <a:pt x="4313" y="1083"/>
                  </a:cubicBezTo>
                  <a:cubicBezTo>
                    <a:pt x="4313" y="1092"/>
                    <a:pt x="4313" y="1102"/>
                    <a:pt x="4308" y="1107"/>
                  </a:cubicBezTo>
                  <a:cubicBezTo>
                    <a:pt x="4304" y="1126"/>
                    <a:pt x="4304" y="1144"/>
                    <a:pt x="4294" y="1159"/>
                  </a:cubicBezTo>
                  <a:cubicBezTo>
                    <a:pt x="4290" y="1177"/>
                    <a:pt x="4285" y="1191"/>
                    <a:pt x="4280" y="1209"/>
                  </a:cubicBezTo>
                  <a:lnTo>
                    <a:pt x="4280" y="1209"/>
                  </a:lnTo>
                  <a:cubicBezTo>
                    <a:pt x="4281" y="1208"/>
                    <a:pt x="4281" y="1208"/>
                    <a:pt x="4281" y="1208"/>
                  </a:cubicBezTo>
                  <a:lnTo>
                    <a:pt x="4281" y="1208"/>
                  </a:lnTo>
                  <a:cubicBezTo>
                    <a:pt x="4281" y="1208"/>
                    <a:pt x="4281" y="1209"/>
                    <a:pt x="4280" y="1212"/>
                  </a:cubicBezTo>
                  <a:cubicBezTo>
                    <a:pt x="4280" y="1211"/>
                    <a:pt x="4280" y="1210"/>
                    <a:pt x="4280" y="1209"/>
                  </a:cubicBezTo>
                  <a:lnTo>
                    <a:pt x="4280" y="1209"/>
                  </a:lnTo>
                  <a:cubicBezTo>
                    <a:pt x="4280" y="1210"/>
                    <a:pt x="4280" y="1211"/>
                    <a:pt x="4279" y="1212"/>
                  </a:cubicBezTo>
                  <a:lnTo>
                    <a:pt x="4279" y="1212"/>
                  </a:lnTo>
                  <a:cubicBezTo>
                    <a:pt x="4279" y="1212"/>
                    <a:pt x="4279" y="1212"/>
                    <a:pt x="4280" y="1212"/>
                  </a:cubicBezTo>
                  <a:lnTo>
                    <a:pt x="4280" y="1212"/>
                  </a:lnTo>
                  <a:cubicBezTo>
                    <a:pt x="4279" y="1213"/>
                    <a:pt x="4279" y="1213"/>
                    <a:pt x="4278" y="1214"/>
                  </a:cubicBezTo>
                  <a:lnTo>
                    <a:pt x="4278" y="1214"/>
                  </a:lnTo>
                  <a:cubicBezTo>
                    <a:pt x="4279" y="1214"/>
                    <a:pt x="4279" y="1213"/>
                    <a:pt x="4279" y="1212"/>
                  </a:cubicBezTo>
                  <a:lnTo>
                    <a:pt x="4279" y="1212"/>
                  </a:lnTo>
                  <a:cubicBezTo>
                    <a:pt x="4275" y="1217"/>
                    <a:pt x="4275" y="1221"/>
                    <a:pt x="4275" y="1221"/>
                  </a:cubicBezTo>
                  <a:cubicBezTo>
                    <a:pt x="4275" y="1221"/>
                    <a:pt x="4275" y="1221"/>
                    <a:pt x="4275" y="1221"/>
                  </a:cubicBezTo>
                  <a:lnTo>
                    <a:pt x="4275" y="1221"/>
                  </a:lnTo>
                  <a:cubicBezTo>
                    <a:pt x="4272" y="1227"/>
                    <a:pt x="4269" y="1234"/>
                    <a:pt x="4266" y="1241"/>
                  </a:cubicBezTo>
                  <a:cubicBezTo>
                    <a:pt x="4251" y="1274"/>
                    <a:pt x="4233" y="1302"/>
                    <a:pt x="4209" y="1335"/>
                  </a:cubicBezTo>
                  <a:cubicBezTo>
                    <a:pt x="4209" y="1340"/>
                    <a:pt x="4198" y="1349"/>
                    <a:pt x="4194" y="1355"/>
                  </a:cubicBezTo>
                  <a:cubicBezTo>
                    <a:pt x="4193" y="1357"/>
                    <a:pt x="4193" y="1357"/>
                    <a:pt x="4193" y="1357"/>
                  </a:cubicBezTo>
                  <a:cubicBezTo>
                    <a:pt x="4194" y="1357"/>
                    <a:pt x="4197" y="1354"/>
                    <a:pt x="4199" y="1351"/>
                  </a:cubicBezTo>
                  <a:lnTo>
                    <a:pt x="4199" y="1351"/>
                  </a:lnTo>
                  <a:cubicBezTo>
                    <a:pt x="4199" y="1352"/>
                    <a:pt x="4198" y="1353"/>
                    <a:pt x="4198" y="1355"/>
                  </a:cubicBezTo>
                  <a:lnTo>
                    <a:pt x="4156" y="1397"/>
                  </a:lnTo>
                  <a:cubicBezTo>
                    <a:pt x="4132" y="1426"/>
                    <a:pt x="4103" y="1454"/>
                    <a:pt x="4075" y="1478"/>
                  </a:cubicBezTo>
                  <a:cubicBezTo>
                    <a:pt x="4073" y="1478"/>
                    <a:pt x="4070" y="1481"/>
                    <a:pt x="4066" y="1483"/>
                  </a:cubicBezTo>
                  <a:lnTo>
                    <a:pt x="4066" y="1483"/>
                  </a:lnTo>
                  <a:cubicBezTo>
                    <a:pt x="4068" y="1481"/>
                    <a:pt x="4068" y="1480"/>
                    <a:pt x="4068" y="1480"/>
                  </a:cubicBezTo>
                  <a:lnTo>
                    <a:pt x="4068" y="1480"/>
                  </a:lnTo>
                  <a:cubicBezTo>
                    <a:pt x="4067" y="1480"/>
                    <a:pt x="4065" y="1481"/>
                    <a:pt x="4061" y="1483"/>
                  </a:cubicBezTo>
                  <a:cubicBezTo>
                    <a:pt x="4057" y="1487"/>
                    <a:pt x="4056" y="1489"/>
                    <a:pt x="4056" y="1489"/>
                  </a:cubicBezTo>
                  <a:cubicBezTo>
                    <a:pt x="4057" y="1489"/>
                    <a:pt x="4062" y="1486"/>
                    <a:pt x="4066" y="1483"/>
                  </a:cubicBezTo>
                  <a:lnTo>
                    <a:pt x="4066" y="1483"/>
                  </a:lnTo>
                  <a:cubicBezTo>
                    <a:pt x="4062" y="1486"/>
                    <a:pt x="4053" y="1492"/>
                    <a:pt x="4051" y="1492"/>
                  </a:cubicBezTo>
                  <a:cubicBezTo>
                    <a:pt x="4038" y="1506"/>
                    <a:pt x="4021" y="1514"/>
                    <a:pt x="4004" y="1523"/>
                  </a:cubicBezTo>
                  <a:lnTo>
                    <a:pt x="4004" y="1523"/>
                  </a:lnTo>
                  <a:lnTo>
                    <a:pt x="4004" y="1502"/>
                  </a:lnTo>
                  <a:cubicBezTo>
                    <a:pt x="3994" y="1430"/>
                    <a:pt x="3989" y="1359"/>
                    <a:pt x="3994" y="1287"/>
                  </a:cubicBezTo>
                  <a:cubicBezTo>
                    <a:pt x="3994" y="1253"/>
                    <a:pt x="3998" y="1222"/>
                    <a:pt x="4003" y="1192"/>
                  </a:cubicBezTo>
                  <a:lnTo>
                    <a:pt x="4003" y="1192"/>
                  </a:lnTo>
                  <a:cubicBezTo>
                    <a:pt x="4003" y="1189"/>
                    <a:pt x="4004" y="1187"/>
                    <a:pt x="4004" y="1184"/>
                  </a:cubicBezTo>
                  <a:lnTo>
                    <a:pt x="4004" y="1184"/>
                  </a:lnTo>
                  <a:cubicBezTo>
                    <a:pt x="4004" y="1184"/>
                    <a:pt x="4004" y="1183"/>
                    <a:pt x="4004" y="1183"/>
                  </a:cubicBezTo>
                  <a:cubicBezTo>
                    <a:pt x="4004" y="1183"/>
                    <a:pt x="4004" y="1183"/>
                    <a:pt x="4004" y="1183"/>
                  </a:cubicBezTo>
                  <a:lnTo>
                    <a:pt x="4004" y="1183"/>
                  </a:lnTo>
                  <a:cubicBezTo>
                    <a:pt x="4004" y="1181"/>
                    <a:pt x="4004" y="1180"/>
                    <a:pt x="4004" y="1178"/>
                  </a:cubicBezTo>
                  <a:cubicBezTo>
                    <a:pt x="4004" y="1173"/>
                    <a:pt x="4004" y="1164"/>
                    <a:pt x="4009" y="1155"/>
                  </a:cubicBezTo>
                  <a:cubicBezTo>
                    <a:pt x="4009" y="1140"/>
                    <a:pt x="4013" y="1120"/>
                    <a:pt x="4018" y="1102"/>
                  </a:cubicBezTo>
                  <a:cubicBezTo>
                    <a:pt x="4027" y="1069"/>
                    <a:pt x="4037" y="1035"/>
                    <a:pt x="4046" y="997"/>
                  </a:cubicBezTo>
                  <a:cubicBezTo>
                    <a:pt x="4051" y="983"/>
                    <a:pt x="4055" y="964"/>
                    <a:pt x="4066" y="949"/>
                  </a:cubicBezTo>
                  <a:cubicBezTo>
                    <a:pt x="4066" y="940"/>
                    <a:pt x="4070" y="931"/>
                    <a:pt x="4074" y="927"/>
                  </a:cubicBezTo>
                  <a:lnTo>
                    <a:pt x="4074" y="927"/>
                  </a:lnTo>
                  <a:cubicBezTo>
                    <a:pt x="4073" y="933"/>
                    <a:pt x="4070" y="936"/>
                    <a:pt x="4070" y="940"/>
                  </a:cubicBezTo>
                  <a:lnTo>
                    <a:pt x="4075" y="926"/>
                  </a:lnTo>
                  <a:lnTo>
                    <a:pt x="4075" y="926"/>
                  </a:lnTo>
                  <a:cubicBezTo>
                    <a:pt x="4075" y="926"/>
                    <a:pt x="4074" y="926"/>
                    <a:pt x="4074" y="927"/>
                  </a:cubicBezTo>
                  <a:lnTo>
                    <a:pt x="4074" y="927"/>
                  </a:lnTo>
                  <a:cubicBezTo>
                    <a:pt x="4075" y="925"/>
                    <a:pt x="4075" y="923"/>
                    <a:pt x="4075" y="920"/>
                  </a:cubicBezTo>
                  <a:cubicBezTo>
                    <a:pt x="4084" y="907"/>
                    <a:pt x="4090" y="892"/>
                    <a:pt x="4099" y="873"/>
                  </a:cubicBezTo>
                  <a:cubicBezTo>
                    <a:pt x="4103" y="869"/>
                    <a:pt x="4108" y="859"/>
                    <a:pt x="4113" y="854"/>
                  </a:cubicBezTo>
                  <a:cubicBezTo>
                    <a:pt x="4116" y="851"/>
                    <a:pt x="4117" y="850"/>
                    <a:pt x="4118" y="849"/>
                  </a:cubicBezTo>
                  <a:lnTo>
                    <a:pt x="4118" y="849"/>
                  </a:lnTo>
                  <a:cubicBezTo>
                    <a:pt x="4118" y="849"/>
                    <a:pt x="4118" y="849"/>
                    <a:pt x="4118" y="849"/>
                  </a:cubicBezTo>
                  <a:cubicBezTo>
                    <a:pt x="4123" y="849"/>
                    <a:pt x="4147" y="816"/>
                    <a:pt x="4151" y="812"/>
                  </a:cubicBezTo>
                  <a:cubicBezTo>
                    <a:pt x="4156" y="801"/>
                    <a:pt x="4165" y="797"/>
                    <a:pt x="4170" y="792"/>
                  </a:cubicBezTo>
                  <a:cubicBezTo>
                    <a:pt x="4180" y="788"/>
                    <a:pt x="4189" y="783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5" y="777"/>
                    <a:pt x="4198" y="775"/>
                    <a:pt x="4204" y="773"/>
                  </a:cubicBezTo>
                  <a:cubicBezTo>
                    <a:pt x="4206" y="772"/>
                    <a:pt x="4208" y="771"/>
                    <a:pt x="4209" y="770"/>
                  </a:cubicBezTo>
                  <a:lnTo>
                    <a:pt x="4209" y="770"/>
                  </a:lnTo>
                  <a:cubicBezTo>
                    <a:pt x="4203" y="773"/>
                    <a:pt x="4196" y="776"/>
                    <a:pt x="4194" y="777"/>
                  </a:cubicBezTo>
                  <a:lnTo>
                    <a:pt x="4194" y="777"/>
                  </a:lnTo>
                  <a:cubicBezTo>
                    <a:pt x="4198" y="774"/>
                    <a:pt x="4209" y="769"/>
                    <a:pt x="4211" y="769"/>
                  </a:cubicBezTo>
                  <a:lnTo>
                    <a:pt x="4211" y="769"/>
                  </a:lnTo>
                  <a:cubicBezTo>
                    <a:pt x="4211" y="769"/>
                    <a:pt x="4211" y="769"/>
                    <a:pt x="4209" y="770"/>
                  </a:cubicBezTo>
                  <a:lnTo>
                    <a:pt x="4209" y="770"/>
                  </a:lnTo>
                  <a:cubicBezTo>
                    <a:pt x="4210" y="770"/>
                    <a:pt x="4212" y="769"/>
                    <a:pt x="4213" y="768"/>
                  </a:cubicBezTo>
                  <a:lnTo>
                    <a:pt x="4222" y="768"/>
                  </a:lnTo>
                  <a:cubicBezTo>
                    <a:pt x="4223" y="768"/>
                    <a:pt x="4223" y="768"/>
                    <a:pt x="4223" y="768"/>
                  </a:cubicBezTo>
                  <a:close/>
                  <a:moveTo>
                    <a:pt x="2473" y="1782"/>
                  </a:moveTo>
                  <a:cubicBezTo>
                    <a:pt x="2478" y="1783"/>
                    <a:pt x="2483" y="1784"/>
                    <a:pt x="2483" y="1784"/>
                  </a:cubicBezTo>
                  <a:cubicBezTo>
                    <a:pt x="2479" y="1784"/>
                    <a:pt x="2476" y="1784"/>
                    <a:pt x="2473" y="1782"/>
                  </a:cubicBezTo>
                  <a:close/>
                  <a:moveTo>
                    <a:pt x="159" y="1"/>
                  </a:moveTo>
                  <a:cubicBezTo>
                    <a:pt x="147" y="1"/>
                    <a:pt x="135" y="2"/>
                    <a:pt x="124" y="5"/>
                  </a:cubicBezTo>
                  <a:cubicBezTo>
                    <a:pt x="63" y="25"/>
                    <a:pt x="1" y="101"/>
                    <a:pt x="29" y="172"/>
                  </a:cubicBezTo>
                  <a:cubicBezTo>
                    <a:pt x="153" y="478"/>
                    <a:pt x="320" y="754"/>
                    <a:pt x="534" y="1006"/>
                  </a:cubicBezTo>
                  <a:cubicBezTo>
                    <a:pt x="739" y="1250"/>
                    <a:pt x="982" y="1459"/>
                    <a:pt x="1249" y="1626"/>
                  </a:cubicBezTo>
                  <a:cubicBezTo>
                    <a:pt x="1539" y="1807"/>
                    <a:pt x="1864" y="1936"/>
                    <a:pt x="2203" y="2007"/>
                  </a:cubicBezTo>
                  <a:cubicBezTo>
                    <a:pt x="2416" y="2053"/>
                    <a:pt x="2633" y="2074"/>
                    <a:pt x="2851" y="2074"/>
                  </a:cubicBezTo>
                  <a:cubicBezTo>
                    <a:pt x="2997" y="2074"/>
                    <a:pt x="3143" y="2065"/>
                    <a:pt x="3289" y="2046"/>
                  </a:cubicBezTo>
                  <a:cubicBezTo>
                    <a:pt x="3471" y="2020"/>
                    <a:pt x="3655" y="1979"/>
                    <a:pt x="3828" y="1913"/>
                  </a:cubicBezTo>
                  <a:lnTo>
                    <a:pt x="3828" y="1913"/>
                  </a:lnTo>
                  <a:cubicBezTo>
                    <a:pt x="3831" y="1921"/>
                    <a:pt x="3834" y="1928"/>
                    <a:pt x="3837" y="1936"/>
                  </a:cubicBezTo>
                  <a:cubicBezTo>
                    <a:pt x="3903" y="2098"/>
                    <a:pt x="3989" y="2246"/>
                    <a:pt x="4099" y="2379"/>
                  </a:cubicBezTo>
                  <a:cubicBezTo>
                    <a:pt x="4198" y="2512"/>
                    <a:pt x="4323" y="2622"/>
                    <a:pt x="4456" y="2727"/>
                  </a:cubicBezTo>
                  <a:cubicBezTo>
                    <a:pt x="4723" y="2922"/>
                    <a:pt x="5033" y="3056"/>
                    <a:pt x="5352" y="3141"/>
                  </a:cubicBezTo>
                  <a:cubicBezTo>
                    <a:pt x="5428" y="3161"/>
                    <a:pt x="5505" y="3175"/>
                    <a:pt x="5586" y="3189"/>
                  </a:cubicBezTo>
                  <a:cubicBezTo>
                    <a:pt x="5596" y="3192"/>
                    <a:pt x="5606" y="3193"/>
                    <a:pt x="5616" y="3193"/>
                  </a:cubicBezTo>
                  <a:cubicBezTo>
                    <a:pt x="5675" y="3193"/>
                    <a:pt x="5736" y="3159"/>
                    <a:pt x="5753" y="3093"/>
                  </a:cubicBezTo>
                  <a:cubicBezTo>
                    <a:pt x="5766" y="3032"/>
                    <a:pt x="5729" y="2941"/>
                    <a:pt x="5657" y="2928"/>
                  </a:cubicBezTo>
                  <a:cubicBezTo>
                    <a:pt x="5505" y="2904"/>
                    <a:pt x="5357" y="2865"/>
                    <a:pt x="5209" y="2813"/>
                  </a:cubicBezTo>
                  <a:cubicBezTo>
                    <a:pt x="5176" y="2803"/>
                    <a:pt x="5137" y="2789"/>
                    <a:pt x="5104" y="2774"/>
                  </a:cubicBezTo>
                  <a:cubicBezTo>
                    <a:pt x="5095" y="2770"/>
                    <a:pt x="5085" y="2765"/>
                    <a:pt x="5080" y="2765"/>
                  </a:cubicBezTo>
                  <a:cubicBezTo>
                    <a:pt x="5078" y="2763"/>
                    <a:pt x="5072" y="2761"/>
                    <a:pt x="5067" y="2759"/>
                  </a:cubicBezTo>
                  <a:lnTo>
                    <a:pt x="5067" y="2759"/>
                  </a:lnTo>
                  <a:cubicBezTo>
                    <a:pt x="5068" y="2759"/>
                    <a:pt x="5069" y="2760"/>
                    <a:pt x="5069" y="2760"/>
                  </a:cubicBezTo>
                  <a:cubicBezTo>
                    <a:pt x="5068" y="2760"/>
                    <a:pt x="5063" y="2758"/>
                    <a:pt x="5059" y="2756"/>
                  </a:cubicBezTo>
                  <a:lnTo>
                    <a:pt x="5059" y="2756"/>
                  </a:lnTo>
                  <a:cubicBezTo>
                    <a:pt x="5061" y="2756"/>
                    <a:pt x="5064" y="2757"/>
                    <a:pt x="5067" y="2759"/>
                  </a:cubicBezTo>
                  <a:lnTo>
                    <a:pt x="5067" y="2759"/>
                  </a:lnTo>
                  <a:cubicBezTo>
                    <a:pt x="5066" y="2758"/>
                    <a:pt x="5064" y="2757"/>
                    <a:pt x="5062" y="2756"/>
                  </a:cubicBezTo>
                  <a:cubicBezTo>
                    <a:pt x="5060" y="2755"/>
                    <a:pt x="5058" y="2755"/>
                    <a:pt x="5057" y="2755"/>
                  </a:cubicBezTo>
                  <a:lnTo>
                    <a:pt x="5057" y="2755"/>
                  </a:lnTo>
                  <a:cubicBezTo>
                    <a:pt x="5058" y="2755"/>
                    <a:pt x="5058" y="2755"/>
                    <a:pt x="5059" y="2756"/>
                  </a:cubicBezTo>
                  <a:lnTo>
                    <a:pt x="5059" y="2756"/>
                  </a:lnTo>
                  <a:cubicBezTo>
                    <a:pt x="5057" y="2755"/>
                    <a:pt x="5056" y="2754"/>
                    <a:pt x="5056" y="2754"/>
                  </a:cubicBezTo>
                  <a:lnTo>
                    <a:pt x="5056" y="2754"/>
                  </a:lnTo>
                  <a:cubicBezTo>
                    <a:pt x="5056" y="2754"/>
                    <a:pt x="5057" y="2754"/>
                    <a:pt x="5057" y="2755"/>
                  </a:cubicBezTo>
                  <a:lnTo>
                    <a:pt x="5057" y="2755"/>
                  </a:lnTo>
                  <a:cubicBezTo>
                    <a:pt x="5055" y="2753"/>
                    <a:pt x="5053" y="2752"/>
                    <a:pt x="5052" y="2750"/>
                  </a:cubicBezTo>
                  <a:cubicBezTo>
                    <a:pt x="5042" y="2746"/>
                    <a:pt x="5033" y="2746"/>
                    <a:pt x="5023" y="2741"/>
                  </a:cubicBezTo>
                  <a:cubicBezTo>
                    <a:pt x="4952" y="2708"/>
                    <a:pt x="4885" y="2675"/>
                    <a:pt x="4818" y="2636"/>
                  </a:cubicBezTo>
                  <a:cubicBezTo>
                    <a:pt x="4752" y="2598"/>
                    <a:pt x="4690" y="2560"/>
                    <a:pt x="4627" y="2512"/>
                  </a:cubicBezTo>
                  <a:cubicBezTo>
                    <a:pt x="4614" y="2503"/>
                    <a:pt x="4594" y="2488"/>
                    <a:pt x="4580" y="2479"/>
                  </a:cubicBezTo>
                  <a:cubicBezTo>
                    <a:pt x="4578" y="2477"/>
                    <a:pt x="4577" y="2477"/>
                    <a:pt x="4577" y="2477"/>
                  </a:cubicBezTo>
                  <a:lnTo>
                    <a:pt x="4577" y="2477"/>
                  </a:lnTo>
                  <a:cubicBezTo>
                    <a:pt x="4577" y="2477"/>
                    <a:pt x="4578" y="2478"/>
                    <a:pt x="4579" y="2479"/>
                  </a:cubicBezTo>
                  <a:lnTo>
                    <a:pt x="4579" y="2479"/>
                  </a:lnTo>
                  <a:cubicBezTo>
                    <a:pt x="4570" y="2474"/>
                    <a:pt x="4565" y="2464"/>
                    <a:pt x="4556" y="2460"/>
                  </a:cubicBezTo>
                  <a:cubicBezTo>
                    <a:pt x="4528" y="2436"/>
                    <a:pt x="4499" y="2413"/>
                    <a:pt x="4471" y="2384"/>
                  </a:cubicBezTo>
                  <a:cubicBezTo>
                    <a:pt x="4418" y="2336"/>
                    <a:pt x="4365" y="2279"/>
                    <a:pt x="4313" y="2222"/>
                  </a:cubicBezTo>
                  <a:cubicBezTo>
                    <a:pt x="4308" y="2217"/>
                    <a:pt x="4304" y="2207"/>
                    <a:pt x="4299" y="2202"/>
                  </a:cubicBezTo>
                  <a:cubicBezTo>
                    <a:pt x="4296" y="2199"/>
                    <a:pt x="4285" y="2187"/>
                    <a:pt x="4284" y="2184"/>
                  </a:cubicBezTo>
                  <a:lnTo>
                    <a:pt x="4284" y="2184"/>
                  </a:lnTo>
                  <a:cubicBezTo>
                    <a:pt x="4289" y="2190"/>
                    <a:pt x="4294" y="2196"/>
                    <a:pt x="4295" y="2196"/>
                  </a:cubicBezTo>
                  <a:cubicBezTo>
                    <a:pt x="4295" y="2196"/>
                    <a:pt x="4294" y="2194"/>
                    <a:pt x="4290" y="2189"/>
                  </a:cubicBezTo>
                  <a:cubicBezTo>
                    <a:pt x="4286" y="2185"/>
                    <a:pt x="4285" y="2184"/>
                    <a:pt x="4284" y="2184"/>
                  </a:cubicBezTo>
                  <a:lnTo>
                    <a:pt x="4284" y="2184"/>
                  </a:lnTo>
                  <a:cubicBezTo>
                    <a:pt x="4284" y="2184"/>
                    <a:pt x="4284" y="2184"/>
                    <a:pt x="4284" y="2184"/>
                  </a:cubicBezTo>
                  <a:lnTo>
                    <a:pt x="4284" y="2184"/>
                  </a:lnTo>
                  <a:cubicBezTo>
                    <a:pt x="4282" y="2182"/>
                    <a:pt x="4281" y="2180"/>
                    <a:pt x="4280" y="2178"/>
                  </a:cubicBezTo>
                  <a:cubicBezTo>
                    <a:pt x="4275" y="2174"/>
                    <a:pt x="4270" y="2165"/>
                    <a:pt x="4266" y="2156"/>
                  </a:cubicBezTo>
                  <a:cubicBezTo>
                    <a:pt x="4242" y="2127"/>
                    <a:pt x="4222" y="2098"/>
                    <a:pt x="4204" y="2064"/>
                  </a:cubicBezTo>
                  <a:cubicBezTo>
                    <a:pt x="4165" y="2002"/>
                    <a:pt x="4132" y="1936"/>
                    <a:pt x="4103" y="1870"/>
                  </a:cubicBezTo>
                  <a:cubicBezTo>
                    <a:pt x="4099" y="1864"/>
                    <a:pt x="4099" y="1864"/>
                    <a:pt x="4099" y="1859"/>
                  </a:cubicBezTo>
                  <a:cubicBezTo>
                    <a:pt x="4097" y="1857"/>
                    <a:pt x="4096" y="1856"/>
                    <a:pt x="4096" y="1856"/>
                  </a:cubicBezTo>
                  <a:lnTo>
                    <a:pt x="4096" y="1856"/>
                  </a:lnTo>
                  <a:cubicBezTo>
                    <a:pt x="4095" y="1856"/>
                    <a:pt x="4097" y="1860"/>
                    <a:pt x="4099" y="1864"/>
                  </a:cubicBezTo>
                  <a:lnTo>
                    <a:pt x="4099" y="1864"/>
                  </a:lnTo>
                  <a:cubicBezTo>
                    <a:pt x="4096" y="1858"/>
                    <a:pt x="4093" y="1852"/>
                    <a:pt x="4090" y="1846"/>
                  </a:cubicBezTo>
                  <a:cubicBezTo>
                    <a:pt x="4085" y="1828"/>
                    <a:pt x="4080" y="1815"/>
                    <a:pt x="4073" y="1798"/>
                  </a:cubicBezTo>
                  <a:lnTo>
                    <a:pt x="4073" y="1798"/>
                  </a:lnTo>
                  <a:cubicBezTo>
                    <a:pt x="4137" y="1762"/>
                    <a:pt x="4198" y="1720"/>
                    <a:pt x="4256" y="1674"/>
                  </a:cubicBezTo>
                  <a:cubicBezTo>
                    <a:pt x="4519" y="1464"/>
                    <a:pt x="4680" y="1083"/>
                    <a:pt x="4547" y="759"/>
                  </a:cubicBezTo>
                  <a:cubicBezTo>
                    <a:pt x="4504" y="658"/>
                    <a:pt x="4442" y="563"/>
                    <a:pt x="4337" y="520"/>
                  </a:cubicBezTo>
                  <a:cubicBezTo>
                    <a:pt x="4299" y="505"/>
                    <a:pt x="4259" y="497"/>
                    <a:pt x="4219" y="497"/>
                  </a:cubicBezTo>
                  <a:cubicBezTo>
                    <a:pt x="4160" y="497"/>
                    <a:pt x="4100" y="514"/>
                    <a:pt x="4046" y="549"/>
                  </a:cubicBezTo>
                  <a:cubicBezTo>
                    <a:pt x="3894" y="645"/>
                    <a:pt x="3813" y="816"/>
                    <a:pt x="3765" y="988"/>
                  </a:cubicBezTo>
                  <a:cubicBezTo>
                    <a:pt x="3709" y="1202"/>
                    <a:pt x="3708" y="1433"/>
                    <a:pt x="3752" y="1653"/>
                  </a:cubicBezTo>
                  <a:lnTo>
                    <a:pt x="3752" y="1653"/>
                  </a:lnTo>
                  <a:cubicBezTo>
                    <a:pt x="3737" y="1658"/>
                    <a:pt x="3721" y="1662"/>
                    <a:pt x="3708" y="1669"/>
                  </a:cubicBezTo>
                  <a:cubicBezTo>
                    <a:pt x="3675" y="1679"/>
                    <a:pt x="3637" y="1692"/>
                    <a:pt x="3598" y="1703"/>
                  </a:cubicBezTo>
                  <a:cubicBezTo>
                    <a:pt x="3518" y="1727"/>
                    <a:pt x="3441" y="1740"/>
                    <a:pt x="3360" y="1760"/>
                  </a:cubicBezTo>
                  <a:cubicBezTo>
                    <a:pt x="3318" y="1764"/>
                    <a:pt x="3279" y="1774"/>
                    <a:pt x="3236" y="1778"/>
                  </a:cubicBezTo>
                  <a:cubicBezTo>
                    <a:pt x="3233" y="1778"/>
                    <a:pt x="3216" y="1781"/>
                    <a:pt x="3216" y="1783"/>
                  </a:cubicBezTo>
                  <a:lnTo>
                    <a:pt x="3216" y="1783"/>
                  </a:lnTo>
                  <a:cubicBezTo>
                    <a:pt x="3212" y="1783"/>
                    <a:pt x="3209" y="1784"/>
                    <a:pt x="3208" y="1784"/>
                  </a:cubicBezTo>
                  <a:cubicBezTo>
                    <a:pt x="3188" y="1784"/>
                    <a:pt x="3164" y="1788"/>
                    <a:pt x="3140" y="1788"/>
                  </a:cubicBezTo>
                  <a:cubicBezTo>
                    <a:pt x="3060" y="1798"/>
                    <a:pt x="2979" y="1802"/>
                    <a:pt x="2898" y="1802"/>
                  </a:cubicBezTo>
                  <a:cubicBezTo>
                    <a:pt x="2873" y="1803"/>
                    <a:pt x="2848" y="1804"/>
                    <a:pt x="2824" y="1804"/>
                  </a:cubicBezTo>
                  <a:cubicBezTo>
                    <a:pt x="2765" y="1804"/>
                    <a:pt x="2707" y="1801"/>
                    <a:pt x="2650" y="1798"/>
                  </a:cubicBezTo>
                  <a:cubicBezTo>
                    <a:pt x="2607" y="1798"/>
                    <a:pt x="2569" y="1793"/>
                    <a:pt x="2526" y="1788"/>
                  </a:cubicBezTo>
                  <a:cubicBezTo>
                    <a:pt x="2507" y="1784"/>
                    <a:pt x="2488" y="1784"/>
                    <a:pt x="2469" y="1778"/>
                  </a:cubicBezTo>
                  <a:cubicBezTo>
                    <a:pt x="2454" y="1778"/>
                    <a:pt x="2445" y="1778"/>
                    <a:pt x="2431" y="1774"/>
                  </a:cubicBezTo>
                  <a:cubicBezTo>
                    <a:pt x="2269" y="1750"/>
                    <a:pt x="2106" y="1712"/>
                    <a:pt x="1954" y="1659"/>
                  </a:cubicBezTo>
                  <a:cubicBezTo>
                    <a:pt x="1917" y="1645"/>
                    <a:pt x="1873" y="1631"/>
                    <a:pt x="1835" y="1617"/>
                  </a:cubicBezTo>
                  <a:cubicBezTo>
                    <a:pt x="1821" y="1612"/>
                    <a:pt x="1802" y="1602"/>
                    <a:pt x="1783" y="1597"/>
                  </a:cubicBezTo>
                  <a:cubicBezTo>
                    <a:pt x="1777" y="1594"/>
                    <a:pt x="1770" y="1591"/>
                    <a:pt x="1764" y="1588"/>
                  </a:cubicBezTo>
                  <a:lnTo>
                    <a:pt x="1764" y="1588"/>
                  </a:lnTo>
                  <a:cubicBezTo>
                    <a:pt x="1767" y="1589"/>
                    <a:pt x="1768" y="1590"/>
                    <a:pt x="1768" y="1590"/>
                  </a:cubicBezTo>
                  <a:cubicBezTo>
                    <a:pt x="1770" y="1590"/>
                    <a:pt x="1754" y="1584"/>
                    <a:pt x="1754" y="1584"/>
                  </a:cubicBezTo>
                  <a:lnTo>
                    <a:pt x="1754" y="1584"/>
                  </a:lnTo>
                  <a:cubicBezTo>
                    <a:pt x="1757" y="1585"/>
                    <a:pt x="1761" y="1587"/>
                    <a:pt x="1764" y="1588"/>
                  </a:cubicBezTo>
                  <a:lnTo>
                    <a:pt x="1764" y="1588"/>
                  </a:lnTo>
                  <a:cubicBezTo>
                    <a:pt x="1764" y="1588"/>
                    <a:pt x="1764" y="1588"/>
                    <a:pt x="1763" y="1588"/>
                  </a:cubicBezTo>
                  <a:cubicBezTo>
                    <a:pt x="1759" y="1588"/>
                    <a:pt x="1754" y="1584"/>
                    <a:pt x="1745" y="1584"/>
                  </a:cubicBezTo>
                  <a:cubicBezTo>
                    <a:pt x="1673" y="1549"/>
                    <a:pt x="1607" y="1516"/>
                    <a:pt x="1535" y="1478"/>
                  </a:cubicBezTo>
                  <a:cubicBezTo>
                    <a:pt x="1406" y="1406"/>
                    <a:pt x="1288" y="1331"/>
                    <a:pt x="1167" y="1241"/>
                  </a:cubicBezTo>
                  <a:lnTo>
                    <a:pt x="1167" y="1241"/>
                  </a:lnTo>
                  <a:cubicBezTo>
                    <a:pt x="1170" y="1242"/>
                    <a:pt x="1172" y="1243"/>
                    <a:pt x="1172" y="1243"/>
                  </a:cubicBezTo>
                  <a:cubicBezTo>
                    <a:pt x="1174" y="1243"/>
                    <a:pt x="1158" y="1230"/>
                    <a:pt x="1158" y="1230"/>
                  </a:cubicBezTo>
                  <a:lnTo>
                    <a:pt x="1158" y="1230"/>
                  </a:lnTo>
                  <a:cubicBezTo>
                    <a:pt x="1163" y="1235"/>
                    <a:pt x="1163" y="1235"/>
                    <a:pt x="1167" y="1241"/>
                  </a:cubicBezTo>
                  <a:cubicBezTo>
                    <a:pt x="1163" y="1235"/>
                    <a:pt x="1154" y="1230"/>
                    <a:pt x="1149" y="1226"/>
                  </a:cubicBezTo>
                  <a:cubicBezTo>
                    <a:pt x="1134" y="1212"/>
                    <a:pt x="1121" y="1202"/>
                    <a:pt x="1101" y="1188"/>
                  </a:cubicBezTo>
                  <a:cubicBezTo>
                    <a:pt x="1072" y="1164"/>
                    <a:pt x="1048" y="1140"/>
                    <a:pt x="1020" y="1116"/>
                  </a:cubicBezTo>
                  <a:cubicBezTo>
                    <a:pt x="963" y="1069"/>
                    <a:pt x="910" y="1016"/>
                    <a:pt x="863" y="964"/>
                  </a:cubicBezTo>
                  <a:cubicBezTo>
                    <a:pt x="811" y="911"/>
                    <a:pt x="763" y="859"/>
                    <a:pt x="716" y="801"/>
                  </a:cubicBezTo>
                  <a:cubicBezTo>
                    <a:pt x="705" y="788"/>
                    <a:pt x="692" y="773"/>
                    <a:pt x="681" y="764"/>
                  </a:cubicBezTo>
                  <a:cubicBezTo>
                    <a:pt x="677" y="754"/>
                    <a:pt x="668" y="744"/>
                    <a:pt x="663" y="740"/>
                  </a:cubicBezTo>
                  <a:cubicBezTo>
                    <a:pt x="663" y="738"/>
                    <a:pt x="663" y="737"/>
                    <a:pt x="662" y="736"/>
                  </a:cubicBezTo>
                  <a:lnTo>
                    <a:pt x="662" y="736"/>
                  </a:lnTo>
                  <a:cubicBezTo>
                    <a:pt x="664" y="738"/>
                    <a:pt x="664" y="738"/>
                    <a:pt x="665" y="738"/>
                  </a:cubicBezTo>
                  <a:cubicBezTo>
                    <a:pt x="665" y="738"/>
                    <a:pt x="665" y="737"/>
                    <a:pt x="663" y="735"/>
                  </a:cubicBezTo>
                  <a:cubicBezTo>
                    <a:pt x="639" y="706"/>
                    <a:pt x="615" y="678"/>
                    <a:pt x="596" y="649"/>
                  </a:cubicBezTo>
                  <a:cubicBezTo>
                    <a:pt x="510" y="530"/>
                    <a:pt x="434" y="401"/>
                    <a:pt x="372" y="273"/>
                  </a:cubicBezTo>
                  <a:cubicBezTo>
                    <a:pt x="353" y="240"/>
                    <a:pt x="338" y="205"/>
                    <a:pt x="324" y="177"/>
                  </a:cubicBezTo>
                  <a:cubicBezTo>
                    <a:pt x="320" y="159"/>
                    <a:pt x="310" y="144"/>
                    <a:pt x="305" y="130"/>
                  </a:cubicBezTo>
                  <a:cubicBezTo>
                    <a:pt x="303" y="128"/>
                    <a:pt x="301" y="125"/>
                    <a:pt x="300" y="122"/>
                  </a:cubicBezTo>
                  <a:lnTo>
                    <a:pt x="300" y="122"/>
                  </a:lnTo>
                  <a:cubicBezTo>
                    <a:pt x="299" y="114"/>
                    <a:pt x="295" y="109"/>
                    <a:pt x="291" y="101"/>
                  </a:cubicBezTo>
                  <a:cubicBezTo>
                    <a:pt x="276" y="62"/>
                    <a:pt x="263" y="40"/>
                    <a:pt x="230" y="20"/>
                  </a:cubicBezTo>
                  <a:cubicBezTo>
                    <a:pt x="210" y="7"/>
                    <a:pt x="184" y="1"/>
                    <a:pt x="1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7" name="Google Shape;517;p22"/>
            <p:cNvSpPr/>
            <p:nvPr/>
          </p:nvSpPr>
          <p:spPr>
            <a:xfrm>
              <a:off x="3120930" y="660813"/>
              <a:ext cx="84167" cy="73926"/>
            </a:xfrm>
            <a:custGeom>
              <a:avLst/>
              <a:gdLst/>
              <a:ahLst/>
              <a:cxnLst/>
              <a:rect l="l" t="t" r="r" b="b"/>
              <a:pathLst>
                <a:path w="978" h="859" extrusionOk="0">
                  <a:moveTo>
                    <a:pt x="394" y="124"/>
                  </a:moveTo>
                  <a:lnTo>
                    <a:pt x="394" y="124"/>
                  </a:lnTo>
                  <a:cubicBezTo>
                    <a:pt x="395" y="124"/>
                    <a:pt x="396" y="125"/>
                    <a:pt x="398" y="126"/>
                  </a:cubicBezTo>
                  <a:lnTo>
                    <a:pt x="398" y="126"/>
                  </a:lnTo>
                  <a:cubicBezTo>
                    <a:pt x="397" y="126"/>
                    <a:pt x="397" y="126"/>
                    <a:pt x="396" y="125"/>
                  </a:cubicBezTo>
                  <a:cubicBezTo>
                    <a:pt x="396" y="125"/>
                    <a:pt x="395" y="124"/>
                    <a:pt x="394" y="124"/>
                  </a:cubicBezTo>
                  <a:close/>
                  <a:moveTo>
                    <a:pt x="587" y="178"/>
                  </a:moveTo>
                  <a:cubicBezTo>
                    <a:pt x="593" y="178"/>
                    <a:pt x="598" y="179"/>
                    <a:pt x="603" y="180"/>
                  </a:cubicBezTo>
                  <a:lnTo>
                    <a:pt x="603" y="180"/>
                  </a:lnTo>
                  <a:cubicBezTo>
                    <a:pt x="597" y="179"/>
                    <a:pt x="592" y="179"/>
                    <a:pt x="587" y="178"/>
                  </a:cubicBezTo>
                  <a:close/>
                  <a:moveTo>
                    <a:pt x="830" y="178"/>
                  </a:moveTo>
                  <a:cubicBezTo>
                    <a:pt x="824" y="178"/>
                    <a:pt x="819" y="179"/>
                    <a:pt x="814" y="180"/>
                  </a:cubicBezTo>
                  <a:lnTo>
                    <a:pt x="814" y="180"/>
                  </a:lnTo>
                  <a:cubicBezTo>
                    <a:pt x="820" y="179"/>
                    <a:pt x="825" y="179"/>
                    <a:pt x="830" y="178"/>
                  </a:cubicBezTo>
                  <a:close/>
                  <a:moveTo>
                    <a:pt x="148" y="1"/>
                  </a:moveTo>
                  <a:cubicBezTo>
                    <a:pt x="119" y="1"/>
                    <a:pt x="91" y="11"/>
                    <a:pt x="68" y="29"/>
                  </a:cubicBezTo>
                  <a:cubicBezTo>
                    <a:pt x="29" y="58"/>
                    <a:pt x="1" y="121"/>
                    <a:pt x="20" y="172"/>
                  </a:cubicBezTo>
                  <a:cubicBezTo>
                    <a:pt x="59" y="283"/>
                    <a:pt x="91" y="397"/>
                    <a:pt x="110" y="514"/>
                  </a:cubicBezTo>
                  <a:lnTo>
                    <a:pt x="110" y="514"/>
                  </a:lnTo>
                  <a:cubicBezTo>
                    <a:pt x="110" y="512"/>
                    <a:pt x="110" y="509"/>
                    <a:pt x="110" y="506"/>
                  </a:cubicBezTo>
                  <a:lnTo>
                    <a:pt x="110" y="506"/>
                  </a:lnTo>
                  <a:cubicBezTo>
                    <a:pt x="112" y="518"/>
                    <a:pt x="113" y="529"/>
                    <a:pt x="114" y="541"/>
                  </a:cubicBezTo>
                  <a:lnTo>
                    <a:pt x="114" y="541"/>
                  </a:lnTo>
                  <a:cubicBezTo>
                    <a:pt x="113" y="532"/>
                    <a:pt x="112" y="523"/>
                    <a:pt x="110" y="514"/>
                  </a:cubicBezTo>
                  <a:lnTo>
                    <a:pt x="110" y="514"/>
                  </a:lnTo>
                  <a:cubicBezTo>
                    <a:pt x="111" y="525"/>
                    <a:pt x="111" y="533"/>
                    <a:pt x="115" y="544"/>
                  </a:cubicBezTo>
                  <a:lnTo>
                    <a:pt x="115" y="544"/>
                  </a:lnTo>
                  <a:cubicBezTo>
                    <a:pt x="115" y="543"/>
                    <a:pt x="115" y="542"/>
                    <a:pt x="114" y="541"/>
                  </a:cubicBezTo>
                  <a:lnTo>
                    <a:pt x="114" y="541"/>
                  </a:lnTo>
                  <a:cubicBezTo>
                    <a:pt x="115" y="542"/>
                    <a:pt x="115" y="543"/>
                    <a:pt x="115" y="544"/>
                  </a:cubicBezTo>
                  <a:cubicBezTo>
                    <a:pt x="115" y="544"/>
                    <a:pt x="115" y="544"/>
                    <a:pt x="115" y="544"/>
                  </a:cubicBezTo>
                  <a:lnTo>
                    <a:pt x="115" y="544"/>
                  </a:lnTo>
                  <a:cubicBezTo>
                    <a:pt x="121" y="603"/>
                    <a:pt x="125" y="662"/>
                    <a:pt x="125" y="721"/>
                  </a:cubicBezTo>
                  <a:cubicBezTo>
                    <a:pt x="125" y="792"/>
                    <a:pt x="187" y="859"/>
                    <a:pt x="258" y="859"/>
                  </a:cubicBezTo>
                  <a:cubicBezTo>
                    <a:pt x="335" y="854"/>
                    <a:pt x="396" y="797"/>
                    <a:pt x="396" y="721"/>
                  </a:cubicBezTo>
                  <a:cubicBezTo>
                    <a:pt x="394" y="614"/>
                    <a:pt x="383" y="507"/>
                    <a:pt x="364" y="401"/>
                  </a:cubicBezTo>
                  <a:lnTo>
                    <a:pt x="364" y="401"/>
                  </a:lnTo>
                  <a:cubicBezTo>
                    <a:pt x="390" y="410"/>
                    <a:pt x="417" y="418"/>
                    <a:pt x="444" y="425"/>
                  </a:cubicBezTo>
                  <a:cubicBezTo>
                    <a:pt x="533" y="446"/>
                    <a:pt x="622" y="456"/>
                    <a:pt x="710" y="456"/>
                  </a:cubicBezTo>
                  <a:cubicBezTo>
                    <a:pt x="765" y="456"/>
                    <a:pt x="819" y="452"/>
                    <a:pt x="873" y="444"/>
                  </a:cubicBezTo>
                  <a:cubicBezTo>
                    <a:pt x="906" y="440"/>
                    <a:pt x="940" y="407"/>
                    <a:pt x="954" y="383"/>
                  </a:cubicBezTo>
                  <a:cubicBezTo>
                    <a:pt x="973" y="354"/>
                    <a:pt x="977" y="311"/>
                    <a:pt x="968" y="277"/>
                  </a:cubicBezTo>
                  <a:cubicBezTo>
                    <a:pt x="959" y="244"/>
                    <a:pt x="940" y="211"/>
                    <a:pt x="906" y="196"/>
                  </a:cubicBezTo>
                  <a:cubicBezTo>
                    <a:pt x="884" y="184"/>
                    <a:pt x="862" y="180"/>
                    <a:pt x="838" y="180"/>
                  </a:cubicBezTo>
                  <a:cubicBezTo>
                    <a:pt x="826" y="180"/>
                    <a:pt x="814" y="181"/>
                    <a:pt x="801" y="183"/>
                  </a:cubicBezTo>
                  <a:lnTo>
                    <a:pt x="792" y="183"/>
                  </a:lnTo>
                  <a:cubicBezTo>
                    <a:pt x="800" y="183"/>
                    <a:pt x="807" y="181"/>
                    <a:pt x="814" y="180"/>
                  </a:cubicBezTo>
                  <a:lnTo>
                    <a:pt x="814" y="180"/>
                  </a:lnTo>
                  <a:cubicBezTo>
                    <a:pt x="779" y="183"/>
                    <a:pt x="744" y="185"/>
                    <a:pt x="709" y="185"/>
                  </a:cubicBezTo>
                  <a:cubicBezTo>
                    <a:pt x="675" y="185"/>
                    <a:pt x="641" y="183"/>
                    <a:pt x="607" y="180"/>
                  </a:cubicBezTo>
                  <a:lnTo>
                    <a:pt x="607" y="180"/>
                  </a:lnTo>
                  <a:cubicBezTo>
                    <a:pt x="535" y="169"/>
                    <a:pt x="471" y="149"/>
                    <a:pt x="402" y="127"/>
                  </a:cubicBezTo>
                  <a:lnTo>
                    <a:pt x="402" y="127"/>
                  </a:lnTo>
                  <a:cubicBezTo>
                    <a:pt x="398" y="125"/>
                    <a:pt x="395" y="124"/>
                    <a:pt x="392" y="121"/>
                  </a:cubicBezTo>
                  <a:cubicBezTo>
                    <a:pt x="391" y="121"/>
                    <a:pt x="390" y="121"/>
                    <a:pt x="389" y="120"/>
                  </a:cubicBezTo>
                  <a:lnTo>
                    <a:pt x="389" y="120"/>
                  </a:lnTo>
                  <a:cubicBezTo>
                    <a:pt x="389" y="120"/>
                    <a:pt x="388" y="120"/>
                    <a:pt x="388" y="120"/>
                  </a:cubicBezTo>
                  <a:lnTo>
                    <a:pt x="388" y="120"/>
                  </a:lnTo>
                  <a:cubicBezTo>
                    <a:pt x="388" y="120"/>
                    <a:pt x="388" y="120"/>
                    <a:pt x="389" y="120"/>
                  </a:cubicBezTo>
                  <a:lnTo>
                    <a:pt x="389" y="120"/>
                  </a:lnTo>
                  <a:cubicBezTo>
                    <a:pt x="384" y="119"/>
                    <a:pt x="376" y="114"/>
                    <a:pt x="372" y="111"/>
                  </a:cubicBezTo>
                  <a:cubicBezTo>
                    <a:pt x="354" y="101"/>
                    <a:pt x="335" y="92"/>
                    <a:pt x="315" y="82"/>
                  </a:cubicBezTo>
                  <a:cubicBezTo>
                    <a:pt x="282" y="64"/>
                    <a:pt x="249" y="40"/>
                    <a:pt x="220" y="16"/>
                  </a:cubicBezTo>
                  <a:cubicBezTo>
                    <a:pt x="201" y="6"/>
                    <a:pt x="172" y="1"/>
                    <a:pt x="1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518" name="Google Shape;518;p22"/>
          <p:cNvGrpSpPr/>
          <p:nvPr/>
        </p:nvGrpSpPr>
        <p:grpSpPr>
          <a:xfrm rot="-8994984">
            <a:off x="11165266" y="5374280"/>
            <a:ext cx="552133" cy="1442509"/>
            <a:chOff x="5406229" y="1696898"/>
            <a:chExt cx="216651" cy="566075"/>
          </a:xfrm>
        </p:grpSpPr>
        <p:sp>
          <p:nvSpPr>
            <p:cNvPr id="519" name="Google Shape;519;p22"/>
            <p:cNvSpPr/>
            <p:nvPr/>
          </p:nvSpPr>
          <p:spPr>
            <a:xfrm>
              <a:off x="5414315" y="1696898"/>
              <a:ext cx="208564" cy="540029"/>
            </a:xfrm>
            <a:custGeom>
              <a:avLst/>
              <a:gdLst/>
              <a:ahLst/>
              <a:cxnLst/>
              <a:rect l="l" t="t" r="r" b="b"/>
              <a:pathLst>
                <a:path w="2218" h="5743" extrusionOk="0">
                  <a:moveTo>
                    <a:pt x="568" y="2579"/>
                  </a:moveTo>
                  <a:cubicBezTo>
                    <a:pt x="566" y="2581"/>
                    <a:pt x="564" y="2583"/>
                    <a:pt x="563" y="2586"/>
                  </a:cubicBezTo>
                  <a:lnTo>
                    <a:pt x="563" y="2586"/>
                  </a:lnTo>
                  <a:cubicBezTo>
                    <a:pt x="563" y="2585"/>
                    <a:pt x="565" y="2583"/>
                    <a:pt x="568" y="2579"/>
                  </a:cubicBezTo>
                  <a:close/>
                  <a:moveTo>
                    <a:pt x="407" y="2944"/>
                  </a:moveTo>
                  <a:cubicBezTo>
                    <a:pt x="407" y="2944"/>
                    <a:pt x="407" y="2946"/>
                    <a:pt x="406" y="2952"/>
                  </a:cubicBezTo>
                  <a:lnTo>
                    <a:pt x="406" y="2952"/>
                  </a:lnTo>
                  <a:cubicBezTo>
                    <a:pt x="407" y="2951"/>
                    <a:pt x="408" y="2944"/>
                    <a:pt x="407" y="2944"/>
                  </a:cubicBezTo>
                  <a:close/>
                  <a:moveTo>
                    <a:pt x="663" y="4422"/>
                  </a:moveTo>
                  <a:cubicBezTo>
                    <a:pt x="663" y="4422"/>
                    <a:pt x="661" y="4423"/>
                    <a:pt x="658" y="4428"/>
                  </a:cubicBezTo>
                  <a:cubicBezTo>
                    <a:pt x="660" y="4426"/>
                    <a:pt x="661" y="4424"/>
                    <a:pt x="663" y="4422"/>
                  </a:cubicBezTo>
                  <a:close/>
                  <a:moveTo>
                    <a:pt x="2020" y="1"/>
                  </a:moveTo>
                  <a:cubicBezTo>
                    <a:pt x="2011" y="1"/>
                    <a:pt x="2002" y="2"/>
                    <a:pt x="1993" y="5"/>
                  </a:cubicBezTo>
                  <a:cubicBezTo>
                    <a:pt x="1949" y="20"/>
                    <a:pt x="1907" y="73"/>
                    <a:pt x="1925" y="120"/>
                  </a:cubicBezTo>
                  <a:cubicBezTo>
                    <a:pt x="1949" y="177"/>
                    <a:pt x="1969" y="234"/>
                    <a:pt x="1978" y="296"/>
                  </a:cubicBezTo>
                  <a:cubicBezTo>
                    <a:pt x="1988" y="320"/>
                    <a:pt x="1993" y="348"/>
                    <a:pt x="1997" y="377"/>
                  </a:cubicBezTo>
                  <a:cubicBezTo>
                    <a:pt x="1998" y="379"/>
                    <a:pt x="1998" y="381"/>
                    <a:pt x="1998" y="382"/>
                  </a:cubicBezTo>
                  <a:lnTo>
                    <a:pt x="1998" y="382"/>
                  </a:lnTo>
                  <a:cubicBezTo>
                    <a:pt x="1998" y="382"/>
                    <a:pt x="1998" y="382"/>
                    <a:pt x="1998" y="382"/>
                  </a:cubicBezTo>
                  <a:cubicBezTo>
                    <a:pt x="1998" y="382"/>
                    <a:pt x="1997" y="383"/>
                    <a:pt x="1997" y="387"/>
                  </a:cubicBezTo>
                  <a:lnTo>
                    <a:pt x="1997" y="410"/>
                  </a:lnTo>
                  <a:cubicBezTo>
                    <a:pt x="2002" y="425"/>
                    <a:pt x="2002" y="439"/>
                    <a:pt x="2002" y="458"/>
                  </a:cubicBezTo>
                  <a:cubicBezTo>
                    <a:pt x="2007" y="515"/>
                    <a:pt x="2007" y="577"/>
                    <a:pt x="2002" y="639"/>
                  </a:cubicBezTo>
                  <a:cubicBezTo>
                    <a:pt x="1997" y="673"/>
                    <a:pt x="1997" y="692"/>
                    <a:pt x="1993" y="711"/>
                  </a:cubicBezTo>
                  <a:cubicBezTo>
                    <a:pt x="1988" y="740"/>
                    <a:pt x="1983" y="768"/>
                    <a:pt x="1973" y="797"/>
                  </a:cubicBezTo>
                  <a:cubicBezTo>
                    <a:pt x="1960" y="859"/>
                    <a:pt x="1945" y="916"/>
                    <a:pt x="1921" y="973"/>
                  </a:cubicBezTo>
                  <a:cubicBezTo>
                    <a:pt x="1916" y="988"/>
                    <a:pt x="1912" y="1002"/>
                    <a:pt x="1907" y="1011"/>
                  </a:cubicBezTo>
                  <a:cubicBezTo>
                    <a:pt x="1907" y="1018"/>
                    <a:pt x="1905" y="1022"/>
                    <a:pt x="1904" y="1025"/>
                  </a:cubicBezTo>
                  <a:lnTo>
                    <a:pt x="1904" y="1025"/>
                  </a:lnTo>
                  <a:cubicBezTo>
                    <a:pt x="1904" y="1025"/>
                    <a:pt x="1904" y="1025"/>
                    <a:pt x="1904" y="1025"/>
                  </a:cubicBezTo>
                  <a:lnTo>
                    <a:pt x="1904" y="1025"/>
                  </a:lnTo>
                  <a:cubicBezTo>
                    <a:pt x="1902" y="1025"/>
                    <a:pt x="1897" y="1036"/>
                    <a:pt x="1897" y="1039"/>
                  </a:cubicBezTo>
                  <a:cubicBezTo>
                    <a:pt x="1888" y="1063"/>
                    <a:pt x="1874" y="1092"/>
                    <a:pt x="1859" y="1116"/>
                  </a:cubicBezTo>
                  <a:cubicBezTo>
                    <a:pt x="1835" y="1169"/>
                    <a:pt x="1806" y="1217"/>
                    <a:pt x="1773" y="1263"/>
                  </a:cubicBezTo>
                  <a:cubicBezTo>
                    <a:pt x="1760" y="1287"/>
                    <a:pt x="1745" y="1311"/>
                    <a:pt x="1731" y="1336"/>
                  </a:cubicBezTo>
                  <a:cubicBezTo>
                    <a:pt x="1721" y="1345"/>
                    <a:pt x="1712" y="1354"/>
                    <a:pt x="1702" y="1364"/>
                  </a:cubicBezTo>
                  <a:cubicBezTo>
                    <a:pt x="1702" y="1368"/>
                    <a:pt x="1694" y="1376"/>
                    <a:pt x="1696" y="1376"/>
                  </a:cubicBezTo>
                  <a:cubicBezTo>
                    <a:pt x="1697" y="1376"/>
                    <a:pt x="1697" y="1376"/>
                    <a:pt x="1698" y="1376"/>
                  </a:cubicBezTo>
                  <a:lnTo>
                    <a:pt x="1698" y="1376"/>
                  </a:lnTo>
                  <a:cubicBezTo>
                    <a:pt x="1691" y="1381"/>
                    <a:pt x="1687" y="1389"/>
                    <a:pt x="1683" y="1393"/>
                  </a:cubicBezTo>
                  <a:cubicBezTo>
                    <a:pt x="1611" y="1483"/>
                    <a:pt x="1535" y="1564"/>
                    <a:pt x="1450" y="1640"/>
                  </a:cubicBezTo>
                  <a:cubicBezTo>
                    <a:pt x="1406" y="1679"/>
                    <a:pt x="1364" y="1716"/>
                    <a:pt x="1320" y="1750"/>
                  </a:cubicBezTo>
                  <a:cubicBezTo>
                    <a:pt x="1316" y="1754"/>
                    <a:pt x="1307" y="1760"/>
                    <a:pt x="1302" y="1764"/>
                  </a:cubicBezTo>
                  <a:cubicBezTo>
                    <a:pt x="1302" y="1764"/>
                    <a:pt x="1305" y="1761"/>
                    <a:pt x="1305" y="1761"/>
                  </a:cubicBezTo>
                  <a:lnTo>
                    <a:pt x="1305" y="1761"/>
                  </a:lnTo>
                  <a:cubicBezTo>
                    <a:pt x="1305" y="1761"/>
                    <a:pt x="1303" y="1763"/>
                    <a:pt x="1296" y="1769"/>
                  </a:cubicBezTo>
                  <a:cubicBezTo>
                    <a:pt x="1287" y="1774"/>
                    <a:pt x="1278" y="1783"/>
                    <a:pt x="1263" y="1793"/>
                  </a:cubicBezTo>
                  <a:cubicBezTo>
                    <a:pt x="1245" y="1807"/>
                    <a:pt x="1225" y="1822"/>
                    <a:pt x="1201" y="1835"/>
                  </a:cubicBezTo>
                  <a:cubicBezTo>
                    <a:pt x="1030" y="1960"/>
                    <a:pt x="854" y="2069"/>
                    <a:pt x="687" y="2202"/>
                  </a:cubicBezTo>
                  <a:cubicBezTo>
                    <a:pt x="530" y="2326"/>
                    <a:pt x="381" y="2475"/>
                    <a:pt x="301" y="2660"/>
                  </a:cubicBezTo>
                  <a:cubicBezTo>
                    <a:pt x="196" y="2880"/>
                    <a:pt x="187" y="3122"/>
                    <a:pt x="253" y="3355"/>
                  </a:cubicBezTo>
                  <a:cubicBezTo>
                    <a:pt x="286" y="3475"/>
                    <a:pt x="334" y="3590"/>
                    <a:pt x="392" y="3694"/>
                  </a:cubicBezTo>
                  <a:cubicBezTo>
                    <a:pt x="449" y="3795"/>
                    <a:pt x="524" y="3885"/>
                    <a:pt x="592" y="3980"/>
                  </a:cubicBezTo>
                  <a:cubicBezTo>
                    <a:pt x="620" y="4023"/>
                    <a:pt x="654" y="4070"/>
                    <a:pt x="678" y="4123"/>
                  </a:cubicBezTo>
                  <a:cubicBezTo>
                    <a:pt x="682" y="4127"/>
                    <a:pt x="682" y="4138"/>
                    <a:pt x="687" y="4142"/>
                  </a:cubicBezTo>
                  <a:cubicBezTo>
                    <a:pt x="688" y="4145"/>
                    <a:pt x="689" y="4146"/>
                    <a:pt x="690" y="4146"/>
                  </a:cubicBezTo>
                  <a:cubicBezTo>
                    <a:pt x="690" y="4146"/>
                    <a:pt x="690" y="4143"/>
                    <a:pt x="689" y="4141"/>
                  </a:cubicBezTo>
                  <a:lnTo>
                    <a:pt x="689" y="4141"/>
                  </a:lnTo>
                  <a:cubicBezTo>
                    <a:pt x="690" y="4142"/>
                    <a:pt x="690" y="4144"/>
                    <a:pt x="691" y="4147"/>
                  </a:cubicBezTo>
                  <a:cubicBezTo>
                    <a:pt x="696" y="4162"/>
                    <a:pt x="696" y="4171"/>
                    <a:pt x="702" y="4180"/>
                  </a:cubicBezTo>
                  <a:cubicBezTo>
                    <a:pt x="706" y="4195"/>
                    <a:pt x="711" y="4209"/>
                    <a:pt x="711" y="4223"/>
                  </a:cubicBezTo>
                  <a:cubicBezTo>
                    <a:pt x="715" y="4228"/>
                    <a:pt x="715" y="4233"/>
                    <a:pt x="715" y="4237"/>
                  </a:cubicBezTo>
                  <a:cubicBezTo>
                    <a:pt x="714" y="4232"/>
                    <a:pt x="713" y="4230"/>
                    <a:pt x="713" y="4230"/>
                  </a:cubicBezTo>
                  <a:lnTo>
                    <a:pt x="713" y="4230"/>
                  </a:lnTo>
                  <a:cubicBezTo>
                    <a:pt x="713" y="4230"/>
                    <a:pt x="715" y="4243"/>
                    <a:pt x="715" y="4248"/>
                  </a:cubicBezTo>
                  <a:lnTo>
                    <a:pt x="715" y="4290"/>
                  </a:lnTo>
                  <a:lnTo>
                    <a:pt x="715" y="4309"/>
                  </a:lnTo>
                  <a:cubicBezTo>
                    <a:pt x="711" y="4323"/>
                    <a:pt x="711" y="4333"/>
                    <a:pt x="706" y="4347"/>
                  </a:cubicBezTo>
                  <a:cubicBezTo>
                    <a:pt x="704" y="4350"/>
                    <a:pt x="703" y="4352"/>
                    <a:pt x="702" y="4355"/>
                  </a:cubicBezTo>
                  <a:lnTo>
                    <a:pt x="702" y="4355"/>
                  </a:lnTo>
                  <a:cubicBezTo>
                    <a:pt x="700" y="4357"/>
                    <a:pt x="696" y="4368"/>
                    <a:pt x="696" y="4371"/>
                  </a:cubicBezTo>
                  <a:cubicBezTo>
                    <a:pt x="688" y="4388"/>
                    <a:pt x="676" y="4405"/>
                    <a:pt x="663" y="4422"/>
                  </a:cubicBezTo>
                  <a:lnTo>
                    <a:pt x="663" y="4422"/>
                  </a:lnTo>
                  <a:cubicBezTo>
                    <a:pt x="663" y="4422"/>
                    <a:pt x="663" y="4422"/>
                    <a:pt x="663" y="4422"/>
                  </a:cubicBezTo>
                  <a:lnTo>
                    <a:pt x="663" y="4422"/>
                  </a:lnTo>
                  <a:cubicBezTo>
                    <a:pt x="664" y="4422"/>
                    <a:pt x="661" y="4428"/>
                    <a:pt x="658" y="4428"/>
                  </a:cubicBezTo>
                  <a:cubicBezTo>
                    <a:pt x="654" y="4433"/>
                    <a:pt x="649" y="4437"/>
                    <a:pt x="644" y="4442"/>
                  </a:cubicBezTo>
                  <a:cubicBezTo>
                    <a:pt x="634" y="4457"/>
                    <a:pt x="625" y="4466"/>
                    <a:pt x="616" y="4476"/>
                  </a:cubicBezTo>
                  <a:cubicBezTo>
                    <a:pt x="544" y="4547"/>
                    <a:pt x="453" y="4604"/>
                    <a:pt x="377" y="4676"/>
                  </a:cubicBezTo>
                  <a:cubicBezTo>
                    <a:pt x="301" y="4747"/>
                    <a:pt x="229" y="4833"/>
                    <a:pt x="172" y="4923"/>
                  </a:cubicBezTo>
                  <a:cubicBezTo>
                    <a:pt x="62" y="5110"/>
                    <a:pt x="0" y="5334"/>
                    <a:pt x="53" y="5548"/>
                  </a:cubicBezTo>
                  <a:cubicBezTo>
                    <a:pt x="67" y="5596"/>
                    <a:pt x="91" y="5649"/>
                    <a:pt x="115" y="5696"/>
                  </a:cubicBezTo>
                  <a:cubicBezTo>
                    <a:pt x="131" y="5725"/>
                    <a:pt x="166" y="5742"/>
                    <a:pt x="200" y="5742"/>
                  </a:cubicBezTo>
                  <a:cubicBezTo>
                    <a:pt x="217" y="5742"/>
                    <a:pt x="234" y="5738"/>
                    <a:pt x="249" y="5729"/>
                  </a:cubicBezTo>
                  <a:cubicBezTo>
                    <a:pt x="291" y="5700"/>
                    <a:pt x="306" y="5643"/>
                    <a:pt x="282" y="5601"/>
                  </a:cubicBezTo>
                  <a:cubicBezTo>
                    <a:pt x="273" y="5586"/>
                    <a:pt x="267" y="5577"/>
                    <a:pt x="262" y="5563"/>
                  </a:cubicBezTo>
                  <a:cubicBezTo>
                    <a:pt x="261" y="5561"/>
                    <a:pt x="260" y="5559"/>
                    <a:pt x="259" y="5557"/>
                  </a:cubicBezTo>
                  <a:lnTo>
                    <a:pt x="259" y="5557"/>
                  </a:lnTo>
                  <a:cubicBezTo>
                    <a:pt x="259" y="5556"/>
                    <a:pt x="258" y="5553"/>
                    <a:pt x="258" y="5553"/>
                  </a:cubicBezTo>
                  <a:cubicBezTo>
                    <a:pt x="249" y="5524"/>
                    <a:pt x="238" y="5500"/>
                    <a:pt x="234" y="5477"/>
                  </a:cubicBezTo>
                  <a:cubicBezTo>
                    <a:pt x="229" y="5467"/>
                    <a:pt x="229" y="5453"/>
                    <a:pt x="229" y="5443"/>
                  </a:cubicBezTo>
                  <a:cubicBezTo>
                    <a:pt x="228" y="5441"/>
                    <a:pt x="228" y="5440"/>
                    <a:pt x="228" y="5440"/>
                  </a:cubicBezTo>
                  <a:lnTo>
                    <a:pt x="228" y="5440"/>
                  </a:lnTo>
                  <a:cubicBezTo>
                    <a:pt x="227" y="5440"/>
                    <a:pt x="227" y="5440"/>
                    <a:pt x="227" y="5440"/>
                  </a:cubicBezTo>
                  <a:lnTo>
                    <a:pt x="227" y="5440"/>
                  </a:lnTo>
                  <a:cubicBezTo>
                    <a:pt x="225" y="5437"/>
                    <a:pt x="225" y="5433"/>
                    <a:pt x="225" y="5429"/>
                  </a:cubicBezTo>
                  <a:lnTo>
                    <a:pt x="225" y="5348"/>
                  </a:lnTo>
                  <a:cubicBezTo>
                    <a:pt x="225" y="5339"/>
                    <a:pt x="225" y="5328"/>
                    <a:pt x="229" y="5319"/>
                  </a:cubicBezTo>
                  <a:lnTo>
                    <a:pt x="229" y="5310"/>
                  </a:lnTo>
                  <a:cubicBezTo>
                    <a:pt x="228" y="5313"/>
                    <a:pt x="228" y="5314"/>
                    <a:pt x="227" y="5314"/>
                  </a:cubicBezTo>
                  <a:cubicBezTo>
                    <a:pt x="226" y="5314"/>
                    <a:pt x="229" y="5300"/>
                    <a:pt x="229" y="5300"/>
                  </a:cubicBezTo>
                  <a:cubicBezTo>
                    <a:pt x="234" y="5271"/>
                    <a:pt x="238" y="5248"/>
                    <a:pt x="249" y="5224"/>
                  </a:cubicBezTo>
                  <a:cubicBezTo>
                    <a:pt x="253" y="5200"/>
                    <a:pt x="262" y="5181"/>
                    <a:pt x="267" y="5157"/>
                  </a:cubicBezTo>
                  <a:cubicBezTo>
                    <a:pt x="273" y="5148"/>
                    <a:pt x="273" y="5143"/>
                    <a:pt x="277" y="5139"/>
                  </a:cubicBezTo>
                  <a:cubicBezTo>
                    <a:pt x="277" y="5136"/>
                    <a:pt x="279" y="5129"/>
                    <a:pt x="279" y="5129"/>
                  </a:cubicBezTo>
                  <a:lnTo>
                    <a:pt x="279" y="5129"/>
                  </a:lnTo>
                  <a:cubicBezTo>
                    <a:pt x="279" y="5129"/>
                    <a:pt x="279" y="5131"/>
                    <a:pt x="277" y="5139"/>
                  </a:cubicBezTo>
                  <a:cubicBezTo>
                    <a:pt x="282" y="5124"/>
                    <a:pt x="286" y="5114"/>
                    <a:pt x="291" y="5100"/>
                  </a:cubicBezTo>
                  <a:cubicBezTo>
                    <a:pt x="315" y="5053"/>
                    <a:pt x="344" y="5009"/>
                    <a:pt x="372" y="4967"/>
                  </a:cubicBezTo>
                  <a:cubicBezTo>
                    <a:pt x="380" y="4954"/>
                    <a:pt x="389" y="4946"/>
                    <a:pt x="394" y="4938"/>
                  </a:cubicBezTo>
                  <a:lnTo>
                    <a:pt x="394" y="4938"/>
                  </a:lnTo>
                  <a:cubicBezTo>
                    <a:pt x="395" y="4937"/>
                    <a:pt x="406" y="4922"/>
                    <a:pt x="410" y="4919"/>
                  </a:cubicBezTo>
                  <a:cubicBezTo>
                    <a:pt x="425" y="4899"/>
                    <a:pt x="444" y="4877"/>
                    <a:pt x="463" y="4857"/>
                  </a:cubicBezTo>
                  <a:cubicBezTo>
                    <a:pt x="535" y="4781"/>
                    <a:pt x="620" y="4723"/>
                    <a:pt x="696" y="4657"/>
                  </a:cubicBezTo>
                  <a:cubicBezTo>
                    <a:pt x="782" y="4585"/>
                    <a:pt x="858" y="4499"/>
                    <a:pt x="891" y="4390"/>
                  </a:cubicBezTo>
                  <a:cubicBezTo>
                    <a:pt x="925" y="4270"/>
                    <a:pt x="896" y="4142"/>
                    <a:pt x="845" y="4032"/>
                  </a:cubicBezTo>
                  <a:cubicBezTo>
                    <a:pt x="792" y="3927"/>
                    <a:pt x="720" y="3837"/>
                    <a:pt x="654" y="3747"/>
                  </a:cubicBezTo>
                  <a:cubicBezTo>
                    <a:pt x="620" y="3699"/>
                    <a:pt x="587" y="3647"/>
                    <a:pt x="559" y="3599"/>
                  </a:cubicBezTo>
                  <a:cubicBezTo>
                    <a:pt x="544" y="3575"/>
                    <a:pt x="530" y="3546"/>
                    <a:pt x="520" y="3522"/>
                  </a:cubicBezTo>
                  <a:cubicBezTo>
                    <a:pt x="511" y="3513"/>
                    <a:pt x="506" y="3498"/>
                    <a:pt x="501" y="3485"/>
                  </a:cubicBezTo>
                  <a:cubicBezTo>
                    <a:pt x="496" y="3480"/>
                    <a:pt x="496" y="3470"/>
                    <a:pt x="491" y="3465"/>
                  </a:cubicBezTo>
                  <a:cubicBezTo>
                    <a:pt x="489" y="3461"/>
                    <a:pt x="488" y="3460"/>
                    <a:pt x="488" y="3459"/>
                  </a:cubicBezTo>
                  <a:lnTo>
                    <a:pt x="488" y="3459"/>
                  </a:lnTo>
                  <a:cubicBezTo>
                    <a:pt x="488" y="3460"/>
                    <a:pt x="489" y="3462"/>
                    <a:pt x="490" y="3462"/>
                  </a:cubicBezTo>
                  <a:cubicBezTo>
                    <a:pt x="490" y="3462"/>
                    <a:pt x="490" y="3459"/>
                    <a:pt x="487" y="3451"/>
                  </a:cubicBezTo>
                  <a:cubicBezTo>
                    <a:pt x="463" y="3399"/>
                    <a:pt x="444" y="3346"/>
                    <a:pt x="429" y="3289"/>
                  </a:cubicBezTo>
                  <a:cubicBezTo>
                    <a:pt x="425" y="3265"/>
                    <a:pt x="420" y="3236"/>
                    <a:pt x="416" y="3212"/>
                  </a:cubicBezTo>
                  <a:cubicBezTo>
                    <a:pt x="410" y="3199"/>
                    <a:pt x="410" y="3184"/>
                    <a:pt x="405" y="3170"/>
                  </a:cubicBezTo>
                  <a:lnTo>
                    <a:pt x="405" y="3141"/>
                  </a:lnTo>
                  <a:cubicBezTo>
                    <a:pt x="401" y="3084"/>
                    <a:pt x="401" y="3027"/>
                    <a:pt x="405" y="2970"/>
                  </a:cubicBezTo>
                  <a:lnTo>
                    <a:pt x="405" y="2955"/>
                  </a:lnTo>
                  <a:cubicBezTo>
                    <a:pt x="406" y="2954"/>
                    <a:pt x="406" y="2953"/>
                    <a:pt x="406" y="2952"/>
                  </a:cubicBezTo>
                  <a:lnTo>
                    <a:pt x="406" y="2952"/>
                  </a:lnTo>
                  <a:cubicBezTo>
                    <a:pt x="406" y="2952"/>
                    <a:pt x="406" y="2952"/>
                    <a:pt x="406" y="2952"/>
                  </a:cubicBezTo>
                  <a:cubicBezTo>
                    <a:pt x="406" y="2952"/>
                    <a:pt x="405" y="2950"/>
                    <a:pt x="405" y="2946"/>
                  </a:cubicBezTo>
                  <a:cubicBezTo>
                    <a:pt x="410" y="2937"/>
                    <a:pt x="410" y="2922"/>
                    <a:pt x="416" y="2908"/>
                  </a:cubicBezTo>
                  <a:cubicBezTo>
                    <a:pt x="420" y="2880"/>
                    <a:pt x="429" y="2851"/>
                    <a:pt x="439" y="2822"/>
                  </a:cubicBezTo>
                  <a:cubicBezTo>
                    <a:pt x="439" y="2808"/>
                    <a:pt x="444" y="2798"/>
                    <a:pt x="449" y="2789"/>
                  </a:cubicBezTo>
                  <a:cubicBezTo>
                    <a:pt x="449" y="2784"/>
                    <a:pt x="453" y="2779"/>
                    <a:pt x="453" y="2770"/>
                  </a:cubicBezTo>
                  <a:cubicBezTo>
                    <a:pt x="456" y="2767"/>
                    <a:pt x="459" y="2760"/>
                    <a:pt x="460" y="2760"/>
                  </a:cubicBezTo>
                  <a:lnTo>
                    <a:pt x="460" y="2760"/>
                  </a:lnTo>
                  <a:cubicBezTo>
                    <a:pt x="460" y="2760"/>
                    <a:pt x="460" y="2762"/>
                    <a:pt x="458" y="2770"/>
                  </a:cubicBezTo>
                  <a:cubicBezTo>
                    <a:pt x="467" y="2746"/>
                    <a:pt x="477" y="2722"/>
                    <a:pt x="491" y="2698"/>
                  </a:cubicBezTo>
                  <a:cubicBezTo>
                    <a:pt x="514" y="2658"/>
                    <a:pt x="536" y="2622"/>
                    <a:pt x="563" y="2586"/>
                  </a:cubicBezTo>
                  <a:lnTo>
                    <a:pt x="563" y="2586"/>
                  </a:lnTo>
                  <a:cubicBezTo>
                    <a:pt x="563" y="2586"/>
                    <a:pt x="563" y="2586"/>
                    <a:pt x="563" y="2586"/>
                  </a:cubicBezTo>
                  <a:cubicBezTo>
                    <a:pt x="563" y="2586"/>
                    <a:pt x="570" y="2577"/>
                    <a:pt x="570" y="2577"/>
                  </a:cubicBezTo>
                  <a:lnTo>
                    <a:pt x="570" y="2577"/>
                  </a:lnTo>
                  <a:cubicBezTo>
                    <a:pt x="570" y="2577"/>
                    <a:pt x="569" y="2577"/>
                    <a:pt x="568" y="2579"/>
                  </a:cubicBezTo>
                  <a:cubicBezTo>
                    <a:pt x="572" y="2574"/>
                    <a:pt x="577" y="2570"/>
                    <a:pt x="577" y="2565"/>
                  </a:cubicBezTo>
                  <a:cubicBezTo>
                    <a:pt x="587" y="2555"/>
                    <a:pt x="596" y="2546"/>
                    <a:pt x="601" y="2541"/>
                  </a:cubicBezTo>
                  <a:cubicBezTo>
                    <a:pt x="620" y="2522"/>
                    <a:pt x="634" y="2503"/>
                    <a:pt x="654" y="2484"/>
                  </a:cubicBezTo>
                  <a:cubicBezTo>
                    <a:pt x="687" y="2451"/>
                    <a:pt x="724" y="2417"/>
                    <a:pt x="763" y="2383"/>
                  </a:cubicBezTo>
                  <a:cubicBezTo>
                    <a:pt x="782" y="2369"/>
                    <a:pt x="801" y="2350"/>
                    <a:pt x="816" y="2336"/>
                  </a:cubicBezTo>
                  <a:cubicBezTo>
                    <a:pt x="821" y="2336"/>
                    <a:pt x="825" y="2332"/>
                    <a:pt x="830" y="2326"/>
                  </a:cubicBezTo>
                  <a:cubicBezTo>
                    <a:pt x="834" y="2323"/>
                    <a:pt x="836" y="2322"/>
                    <a:pt x="837" y="2322"/>
                  </a:cubicBezTo>
                  <a:lnTo>
                    <a:pt x="837" y="2322"/>
                  </a:lnTo>
                  <a:cubicBezTo>
                    <a:pt x="838" y="2322"/>
                    <a:pt x="830" y="2329"/>
                    <a:pt x="830" y="2329"/>
                  </a:cubicBezTo>
                  <a:cubicBezTo>
                    <a:pt x="831" y="2329"/>
                    <a:pt x="832" y="2328"/>
                    <a:pt x="834" y="2326"/>
                  </a:cubicBezTo>
                  <a:cubicBezTo>
                    <a:pt x="845" y="2317"/>
                    <a:pt x="858" y="2308"/>
                    <a:pt x="867" y="2297"/>
                  </a:cubicBezTo>
                  <a:cubicBezTo>
                    <a:pt x="911" y="2269"/>
                    <a:pt x="949" y="2240"/>
                    <a:pt x="992" y="2212"/>
                  </a:cubicBezTo>
                  <a:cubicBezTo>
                    <a:pt x="1078" y="2150"/>
                    <a:pt x="1164" y="2097"/>
                    <a:pt x="1245" y="2040"/>
                  </a:cubicBezTo>
                  <a:cubicBezTo>
                    <a:pt x="1430" y="1912"/>
                    <a:pt x="1611" y="1769"/>
                    <a:pt x="1760" y="1597"/>
                  </a:cubicBezTo>
                  <a:cubicBezTo>
                    <a:pt x="1916" y="1417"/>
                    <a:pt x="2046" y="1211"/>
                    <a:pt x="2121" y="982"/>
                  </a:cubicBezTo>
                  <a:cubicBezTo>
                    <a:pt x="2198" y="744"/>
                    <a:pt x="2217" y="482"/>
                    <a:pt x="2164" y="239"/>
                  </a:cubicBezTo>
                  <a:cubicBezTo>
                    <a:pt x="2150" y="181"/>
                    <a:pt x="2131" y="124"/>
                    <a:pt x="2107" y="73"/>
                  </a:cubicBezTo>
                  <a:cubicBezTo>
                    <a:pt x="2095" y="33"/>
                    <a:pt x="2061" y="1"/>
                    <a:pt x="202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0" name="Google Shape;520;p22"/>
            <p:cNvSpPr/>
            <p:nvPr/>
          </p:nvSpPr>
          <p:spPr>
            <a:xfrm>
              <a:off x="5406229" y="2201570"/>
              <a:ext cx="52094" cy="61403"/>
            </a:xfrm>
            <a:custGeom>
              <a:avLst/>
              <a:gdLst/>
              <a:ahLst/>
              <a:cxnLst/>
              <a:rect l="l" t="t" r="r" b="b"/>
              <a:pathLst>
                <a:path w="554" h="653" extrusionOk="0">
                  <a:moveTo>
                    <a:pt x="348" y="339"/>
                  </a:moveTo>
                  <a:lnTo>
                    <a:pt x="348" y="339"/>
                  </a:lnTo>
                  <a:cubicBezTo>
                    <a:pt x="348" y="340"/>
                    <a:pt x="348" y="342"/>
                    <a:pt x="348" y="343"/>
                  </a:cubicBezTo>
                  <a:lnTo>
                    <a:pt x="348" y="343"/>
                  </a:lnTo>
                  <a:cubicBezTo>
                    <a:pt x="348" y="343"/>
                    <a:pt x="348" y="343"/>
                    <a:pt x="347" y="342"/>
                  </a:cubicBezTo>
                  <a:lnTo>
                    <a:pt x="347" y="342"/>
                  </a:lnTo>
                  <a:cubicBezTo>
                    <a:pt x="348" y="341"/>
                    <a:pt x="348" y="340"/>
                    <a:pt x="348" y="339"/>
                  </a:cubicBezTo>
                  <a:close/>
                  <a:moveTo>
                    <a:pt x="444" y="0"/>
                  </a:moveTo>
                  <a:cubicBezTo>
                    <a:pt x="396" y="5"/>
                    <a:pt x="344" y="43"/>
                    <a:pt x="348" y="95"/>
                  </a:cubicBezTo>
                  <a:cubicBezTo>
                    <a:pt x="359" y="172"/>
                    <a:pt x="359" y="247"/>
                    <a:pt x="348" y="324"/>
                  </a:cubicBezTo>
                  <a:cubicBezTo>
                    <a:pt x="348" y="326"/>
                    <a:pt x="347" y="336"/>
                    <a:pt x="347" y="341"/>
                  </a:cubicBezTo>
                  <a:lnTo>
                    <a:pt x="347" y="341"/>
                  </a:lnTo>
                  <a:cubicBezTo>
                    <a:pt x="290" y="269"/>
                    <a:pt x="234" y="197"/>
                    <a:pt x="177" y="124"/>
                  </a:cubicBezTo>
                  <a:cubicBezTo>
                    <a:pt x="161" y="106"/>
                    <a:pt x="136" y="97"/>
                    <a:pt x="111" y="97"/>
                  </a:cubicBezTo>
                  <a:cubicBezTo>
                    <a:pt x="84" y="97"/>
                    <a:pt x="56" y="107"/>
                    <a:pt x="38" y="124"/>
                  </a:cubicBezTo>
                  <a:cubicBezTo>
                    <a:pt x="1" y="167"/>
                    <a:pt x="10" y="214"/>
                    <a:pt x="38" y="258"/>
                  </a:cubicBezTo>
                  <a:cubicBezTo>
                    <a:pt x="134" y="381"/>
                    <a:pt x="234" y="500"/>
                    <a:pt x="330" y="625"/>
                  </a:cubicBezTo>
                  <a:cubicBezTo>
                    <a:pt x="343" y="644"/>
                    <a:pt x="367" y="653"/>
                    <a:pt x="390" y="653"/>
                  </a:cubicBezTo>
                  <a:cubicBezTo>
                    <a:pt x="401" y="653"/>
                    <a:pt x="411" y="651"/>
                    <a:pt x="420" y="648"/>
                  </a:cubicBezTo>
                  <a:cubicBezTo>
                    <a:pt x="454" y="638"/>
                    <a:pt x="478" y="614"/>
                    <a:pt x="487" y="581"/>
                  </a:cubicBezTo>
                  <a:cubicBezTo>
                    <a:pt x="535" y="429"/>
                    <a:pt x="553" y="258"/>
                    <a:pt x="539" y="95"/>
                  </a:cubicBezTo>
                  <a:cubicBezTo>
                    <a:pt x="535" y="47"/>
                    <a:pt x="502" y="0"/>
                    <a:pt x="4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521" name="Google Shape;521;p22"/>
          <p:cNvGrpSpPr/>
          <p:nvPr/>
        </p:nvGrpSpPr>
        <p:grpSpPr>
          <a:xfrm>
            <a:off x="11487185" y="401022"/>
            <a:ext cx="308644" cy="420532"/>
            <a:chOff x="6271979" y="2016420"/>
            <a:chExt cx="121113" cy="165027"/>
          </a:xfrm>
        </p:grpSpPr>
        <p:sp>
          <p:nvSpPr>
            <p:cNvPr id="522" name="Google Shape;522;p22"/>
            <p:cNvSpPr/>
            <p:nvPr/>
          </p:nvSpPr>
          <p:spPr>
            <a:xfrm>
              <a:off x="6271979" y="2024695"/>
              <a:ext cx="61121" cy="123747"/>
            </a:xfrm>
            <a:custGeom>
              <a:avLst/>
              <a:gdLst/>
              <a:ahLst/>
              <a:cxnLst/>
              <a:rect l="l" t="t" r="r" b="b"/>
              <a:pathLst>
                <a:path w="650" h="1316" extrusionOk="0">
                  <a:moveTo>
                    <a:pt x="105" y="0"/>
                  </a:moveTo>
                  <a:cubicBezTo>
                    <a:pt x="97" y="0"/>
                    <a:pt x="90" y="1"/>
                    <a:pt x="82" y="3"/>
                  </a:cubicBezTo>
                  <a:cubicBezTo>
                    <a:pt x="30" y="18"/>
                    <a:pt x="1" y="70"/>
                    <a:pt x="16" y="118"/>
                  </a:cubicBezTo>
                  <a:cubicBezTo>
                    <a:pt x="96" y="432"/>
                    <a:pt x="206" y="733"/>
                    <a:pt x="340" y="1028"/>
                  </a:cubicBezTo>
                  <a:cubicBezTo>
                    <a:pt x="377" y="1109"/>
                    <a:pt x="416" y="1190"/>
                    <a:pt x="458" y="1266"/>
                  </a:cubicBezTo>
                  <a:cubicBezTo>
                    <a:pt x="475" y="1299"/>
                    <a:pt x="511" y="1316"/>
                    <a:pt x="545" y="1316"/>
                  </a:cubicBezTo>
                  <a:cubicBezTo>
                    <a:pt x="560" y="1316"/>
                    <a:pt x="575" y="1312"/>
                    <a:pt x="588" y="1305"/>
                  </a:cubicBezTo>
                  <a:cubicBezTo>
                    <a:pt x="635" y="1270"/>
                    <a:pt x="649" y="1219"/>
                    <a:pt x="621" y="1171"/>
                  </a:cubicBezTo>
                  <a:cubicBezTo>
                    <a:pt x="588" y="1105"/>
                    <a:pt x="553" y="1033"/>
                    <a:pt x="520" y="962"/>
                  </a:cubicBezTo>
                  <a:cubicBezTo>
                    <a:pt x="502" y="927"/>
                    <a:pt x="487" y="894"/>
                    <a:pt x="473" y="856"/>
                  </a:cubicBezTo>
                  <a:cubicBezTo>
                    <a:pt x="463" y="842"/>
                    <a:pt x="454" y="823"/>
                    <a:pt x="449" y="804"/>
                  </a:cubicBezTo>
                  <a:cubicBezTo>
                    <a:pt x="446" y="800"/>
                    <a:pt x="441" y="794"/>
                    <a:pt x="440" y="786"/>
                  </a:cubicBezTo>
                  <a:lnTo>
                    <a:pt x="440" y="786"/>
                  </a:lnTo>
                  <a:cubicBezTo>
                    <a:pt x="440" y="787"/>
                    <a:pt x="441" y="788"/>
                    <a:pt x="441" y="788"/>
                  </a:cubicBezTo>
                  <a:cubicBezTo>
                    <a:pt x="442" y="788"/>
                    <a:pt x="441" y="786"/>
                    <a:pt x="439" y="780"/>
                  </a:cubicBezTo>
                  <a:lnTo>
                    <a:pt x="439" y="780"/>
                  </a:lnTo>
                  <a:cubicBezTo>
                    <a:pt x="439" y="782"/>
                    <a:pt x="439" y="784"/>
                    <a:pt x="440" y="786"/>
                  </a:cubicBezTo>
                  <a:lnTo>
                    <a:pt x="440" y="786"/>
                  </a:lnTo>
                  <a:cubicBezTo>
                    <a:pt x="438" y="784"/>
                    <a:pt x="436" y="782"/>
                    <a:pt x="434" y="780"/>
                  </a:cubicBezTo>
                  <a:cubicBezTo>
                    <a:pt x="434" y="775"/>
                    <a:pt x="434" y="771"/>
                    <a:pt x="430" y="766"/>
                  </a:cubicBezTo>
                  <a:cubicBezTo>
                    <a:pt x="373" y="619"/>
                    <a:pt x="316" y="476"/>
                    <a:pt x="273" y="322"/>
                  </a:cubicBezTo>
                  <a:cubicBezTo>
                    <a:pt x="245" y="241"/>
                    <a:pt x="221" y="155"/>
                    <a:pt x="197" y="70"/>
                  </a:cubicBezTo>
                  <a:cubicBezTo>
                    <a:pt x="189" y="30"/>
                    <a:pt x="147" y="0"/>
                    <a:pt x="1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3" name="Google Shape;523;p22"/>
            <p:cNvSpPr/>
            <p:nvPr/>
          </p:nvSpPr>
          <p:spPr>
            <a:xfrm>
              <a:off x="6336954" y="2163487"/>
              <a:ext cx="19935" cy="17960"/>
            </a:xfrm>
            <a:custGeom>
              <a:avLst/>
              <a:gdLst/>
              <a:ahLst/>
              <a:cxnLst/>
              <a:rect l="l" t="t" r="r" b="b"/>
              <a:pathLst>
                <a:path w="212" h="191" extrusionOk="0">
                  <a:moveTo>
                    <a:pt x="97" y="0"/>
                  </a:moveTo>
                  <a:cubicBezTo>
                    <a:pt x="87" y="0"/>
                    <a:pt x="73" y="0"/>
                    <a:pt x="63" y="10"/>
                  </a:cubicBezTo>
                  <a:cubicBezTo>
                    <a:pt x="49" y="10"/>
                    <a:pt x="40" y="19"/>
                    <a:pt x="29" y="29"/>
                  </a:cubicBezTo>
                  <a:cubicBezTo>
                    <a:pt x="20" y="34"/>
                    <a:pt x="16" y="47"/>
                    <a:pt x="11" y="58"/>
                  </a:cubicBezTo>
                  <a:cubicBezTo>
                    <a:pt x="5" y="67"/>
                    <a:pt x="1" y="80"/>
                    <a:pt x="1" y="95"/>
                  </a:cubicBezTo>
                  <a:cubicBezTo>
                    <a:pt x="5" y="104"/>
                    <a:pt x="5" y="109"/>
                    <a:pt x="5" y="119"/>
                  </a:cubicBezTo>
                  <a:cubicBezTo>
                    <a:pt x="11" y="133"/>
                    <a:pt x="20" y="148"/>
                    <a:pt x="29" y="162"/>
                  </a:cubicBezTo>
                  <a:cubicBezTo>
                    <a:pt x="40" y="166"/>
                    <a:pt x="44" y="172"/>
                    <a:pt x="49" y="177"/>
                  </a:cubicBezTo>
                  <a:cubicBezTo>
                    <a:pt x="63" y="186"/>
                    <a:pt x="82" y="190"/>
                    <a:pt x="97" y="190"/>
                  </a:cubicBezTo>
                  <a:lnTo>
                    <a:pt x="115" y="190"/>
                  </a:lnTo>
                  <a:cubicBezTo>
                    <a:pt x="130" y="190"/>
                    <a:pt x="139" y="186"/>
                    <a:pt x="154" y="181"/>
                  </a:cubicBezTo>
                  <a:cubicBezTo>
                    <a:pt x="163" y="177"/>
                    <a:pt x="172" y="172"/>
                    <a:pt x="183" y="162"/>
                  </a:cubicBezTo>
                  <a:cubicBezTo>
                    <a:pt x="192" y="152"/>
                    <a:pt x="196" y="143"/>
                    <a:pt x="201" y="128"/>
                  </a:cubicBezTo>
                  <a:cubicBezTo>
                    <a:pt x="211" y="119"/>
                    <a:pt x="211" y="104"/>
                    <a:pt x="211" y="95"/>
                  </a:cubicBezTo>
                  <a:cubicBezTo>
                    <a:pt x="211" y="86"/>
                    <a:pt x="211" y="76"/>
                    <a:pt x="206" y="67"/>
                  </a:cubicBezTo>
                  <a:cubicBezTo>
                    <a:pt x="201" y="52"/>
                    <a:pt x="196" y="38"/>
                    <a:pt x="183" y="29"/>
                  </a:cubicBezTo>
                  <a:cubicBezTo>
                    <a:pt x="177" y="23"/>
                    <a:pt x="168" y="19"/>
                    <a:pt x="163" y="14"/>
                  </a:cubicBezTo>
                  <a:cubicBezTo>
                    <a:pt x="148" y="5"/>
                    <a:pt x="135" y="0"/>
                    <a:pt x="1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4" name="Google Shape;524;p22"/>
            <p:cNvSpPr/>
            <p:nvPr/>
          </p:nvSpPr>
          <p:spPr>
            <a:xfrm>
              <a:off x="6336108" y="2016420"/>
              <a:ext cx="41280" cy="97230"/>
            </a:xfrm>
            <a:custGeom>
              <a:avLst/>
              <a:gdLst/>
              <a:ahLst/>
              <a:cxnLst/>
              <a:rect l="l" t="t" r="r" b="b"/>
              <a:pathLst>
                <a:path w="439" h="1034" extrusionOk="0">
                  <a:moveTo>
                    <a:pt x="108" y="0"/>
                  </a:moveTo>
                  <a:cubicBezTo>
                    <a:pt x="99" y="0"/>
                    <a:pt x="90" y="2"/>
                    <a:pt x="82" y="5"/>
                  </a:cubicBezTo>
                  <a:cubicBezTo>
                    <a:pt x="29" y="20"/>
                    <a:pt x="1" y="67"/>
                    <a:pt x="14" y="120"/>
                  </a:cubicBezTo>
                  <a:cubicBezTo>
                    <a:pt x="91" y="401"/>
                    <a:pt x="168" y="683"/>
                    <a:pt x="243" y="964"/>
                  </a:cubicBezTo>
                  <a:cubicBezTo>
                    <a:pt x="252" y="1004"/>
                    <a:pt x="294" y="1033"/>
                    <a:pt x="335" y="1033"/>
                  </a:cubicBezTo>
                  <a:cubicBezTo>
                    <a:pt x="343" y="1033"/>
                    <a:pt x="350" y="1032"/>
                    <a:pt x="358" y="1030"/>
                  </a:cubicBezTo>
                  <a:cubicBezTo>
                    <a:pt x="410" y="1015"/>
                    <a:pt x="439" y="964"/>
                    <a:pt x="425" y="911"/>
                  </a:cubicBezTo>
                  <a:cubicBezTo>
                    <a:pt x="348" y="634"/>
                    <a:pt x="272" y="353"/>
                    <a:pt x="196" y="72"/>
                  </a:cubicBezTo>
                  <a:cubicBezTo>
                    <a:pt x="184" y="33"/>
                    <a:pt x="147" y="0"/>
                    <a:pt x="1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5" name="Google Shape;525;p22"/>
            <p:cNvSpPr/>
            <p:nvPr/>
          </p:nvSpPr>
          <p:spPr>
            <a:xfrm>
              <a:off x="6375037" y="2138568"/>
              <a:ext cx="18054" cy="19653"/>
            </a:xfrm>
            <a:custGeom>
              <a:avLst/>
              <a:gdLst/>
              <a:ahLst/>
              <a:cxnLst/>
              <a:rect l="l" t="t" r="r" b="b"/>
              <a:pathLst>
                <a:path w="192" h="209" extrusionOk="0">
                  <a:moveTo>
                    <a:pt x="108" y="0"/>
                  </a:moveTo>
                  <a:cubicBezTo>
                    <a:pt x="104" y="0"/>
                    <a:pt x="101" y="1"/>
                    <a:pt x="97" y="2"/>
                  </a:cubicBezTo>
                  <a:lnTo>
                    <a:pt x="73" y="2"/>
                  </a:lnTo>
                  <a:cubicBezTo>
                    <a:pt x="53" y="8"/>
                    <a:pt x="40" y="17"/>
                    <a:pt x="29" y="26"/>
                  </a:cubicBezTo>
                  <a:cubicBezTo>
                    <a:pt x="25" y="37"/>
                    <a:pt x="20" y="41"/>
                    <a:pt x="16" y="46"/>
                  </a:cubicBezTo>
                  <a:cubicBezTo>
                    <a:pt x="6" y="65"/>
                    <a:pt x="1" y="79"/>
                    <a:pt x="1" y="94"/>
                  </a:cubicBezTo>
                  <a:lnTo>
                    <a:pt x="1" y="112"/>
                  </a:lnTo>
                  <a:cubicBezTo>
                    <a:pt x="1" y="127"/>
                    <a:pt x="6" y="136"/>
                    <a:pt x="11" y="151"/>
                  </a:cubicBezTo>
                  <a:cubicBezTo>
                    <a:pt x="16" y="160"/>
                    <a:pt x="20" y="169"/>
                    <a:pt x="29" y="180"/>
                  </a:cubicBezTo>
                  <a:cubicBezTo>
                    <a:pt x="40" y="189"/>
                    <a:pt x="49" y="198"/>
                    <a:pt x="58" y="198"/>
                  </a:cubicBezTo>
                  <a:cubicBezTo>
                    <a:pt x="73" y="208"/>
                    <a:pt x="82" y="208"/>
                    <a:pt x="97" y="208"/>
                  </a:cubicBezTo>
                  <a:cubicBezTo>
                    <a:pt x="106" y="208"/>
                    <a:pt x="115" y="208"/>
                    <a:pt x="121" y="202"/>
                  </a:cubicBezTo>
                  <a:cubicBezTo>
                    <a:pt x="139" y="198"/>
                    <a:pt x="154" y="193"/>
                    <a:pt x="163" y="180"/>
                  </a:cubicBezTo>
                  <a:cubicBezTo>
                    <a:pt x="168" y="174"/>
                    <a:pt x="172" y="169"/>
                    <a:pt x="178" y="160"/>
                  </a:cubicBezTo>
                  <a:cubicBezTo>
                    <a:pt x="187" y="145"/>
                    <a:pt x="192" y="132"/>
                    <a:pt x="192" y="112"/>
                  </a:cubicBezTo>
                  <a:lnTo>
                    <a:pt x="192" y="94"/>
                  </a:lnTo>
                  <a:cubicBezTo>
                    <a:pt x="192" y="84"/>
                    <a:pt x="192" y="70"/>
                    <a:pt x="183" y="59"/>
                  </a:cubicBezTo>
                  <a:cubicBezTo>
                    <a:pt x="183" y="46"/>
                    <a:pt x="172" y="37"/>
                    <a:pt x="163" y="26"/>
                  </a:cubicBezTo>
                  <a:cubicBezTo>
                    <a:pt x="154" y="17"/>
                    <a:pt x="144" y="13"/>
                    <a:pt x="135" y="8"/>
                  </a:cubicBezTo>
                  <a:cubicBezTo>
                    <a:pt x="125" y="4"/>
                    <a:pt x="117" y="0"/>
                    <a:pt x="1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526" name="Google Shape;526;p22"/>
          <p:cNvSpPr/>
          <p:nvPr/>
        </p:nvSpPr>
        <p:spPr>
          <a:xfrm rot="10505812" flipH="1">
            <a:off x="2170391" y="234699"/>
            <a:ext cx="1806019" cy="251301"/>
          </a:xfrm>
          <a:custGeom>
            <a:avLst/>
            <a:gdLst/>
            <a:ahLst/>
            <a:cxnLst/>
            <a:rect l="l" t="t" r="r" b="b"/>
            <a:pathLst>
              <a:path w="10234" h="1424" extrusionOk="0">
                <a:moveTo>
                  <a:pt x="5155" y="1"/>
                </a:moveTo>
                <a:cubicBezTo>
                  <a:pt x="5153" y="1"/>
                  <a:pt x="5150" y="1"/>
                  <a:pt x="5148" y="1"/>
                </a:cubicBezTo>
                <a:cubicBezTo>
                  <a:pt x="5060" y="14"/>
                  <a:pt x="4989" y="45"/>
                  <a:pt x="4932" y="105"/>
                </a:cubicBezTo>
                <a:lnTo>
                  <a:pt x="4932" y="105"/>
                </a:lnTo>
                <a:cubicBezTo>
                  <a:pt x="4246" y="484"/>
                  <a:pt x="3510" y="753"/>
                  <a:pt x="2746" y="927"/>
                </a:cubicBezTo>
                <a:cubicBezTo>
                  <a:pt x="2335" y="1017"/>
                  <a:pt x="1926" y="1083"/>
                  <a:pt x="1516" y="1121"/>
                </a:cubicBezTo>
                <a:cubicBezTo>
                  <a:pt x="1358" y="1137"/>
                  <a:pt x="1200" y="1152"/>
                  <a:pt x="1044" y="1152"/>
                </a:cubicBezTo>
                <a:cubicBezTo>
                  <a:pt x="1008" y="1152"/>
                  <a:pt x="971" y="1152"/>
                  <a:pt x="934" y="1150"/>
                </a:cubicBezTo>
                <a:cubicBezTo>
                  <a:pt x="911" y="1150"/>
                  <a:pt x="887" y="1145"/>
                  <a:pt x="863" y="1145"/>
                </a:cubicBezTo>
                <a:cubicBezTo>
                  <a:pt x="854" y="1140"/>
                  <a:pt x="844" y="1140"/>
                  <a:pt x="835" y="1140"/>
                </a:cubicBezTo>
                <a:lnTo>
                  <a:pt x="826" y="1140"/>
                </a:lnTo>
                <a:cubicBezTo>
                  <a:pt x="782" y="1131"/>
                  <a:pt x="734" y="1121"/>
                  <a:pt x="687" y="1107"/>
                </a:cubicBezTo>
                <a:cubicBezTo>
                  <a:pt x="668" y="1103"/>
                  <a:pt x="648" y="1092"/>
                  <a:pt x="625" y="1088"/>
                </a:cubicBezTo>
                <a:cubicBezTo>
                  <a:pt x="613" y="1083"/>
                  <a:pt x="611" y="1082"/>
                  <a:pt x="612" y="1082"/>
                </a:cubicBezTo>
                <a:lnTo>
                  <a:pt x="612" y="1082"/>
                </a:lnTo>
                <a:cubicBezTo>
                  <a:pt x="613" y="1082"/>
                  <a:pt x="617" y="1083"/>
                  <a:pt x="620" y="1083"/>
                </a:cubicBezTo>
                <a:cubicBezTo>
                  <a:pt x="606" y="1079"/>
                  <a:pt x="597" y="1074"/>
                  <a:pt x="587" y="1069"/>
                </a:cubicBezTo>
                <a:cubicBezTo>
                  <a:pt x="568" y="1059"/>
                  <a:pt x="549" y="1050"/>
                  <a:pt x="529" y="1035"/>
                </a:cubicBezTo>
                <a:cubicBezTo>
                  <a:pt x="520" y="1031"/>
                  <a:pt x="511" y="1026"/>
                  <a:pt x="505" y="1021"/>
                </a:cubicBezTo>
                <a:cubicBezTo>
                  <a:pt x="505" y="1021"/>
                  <a:pt x="482" y="1004"/>
                  <a:pt x="481" y="1004"/>
                </a:cubicBezTo>
                <a:lnTo>
                  <a:pt x="481" y="1004"/>
                </a:lnTo>
                <a:cubicBezTo>
                  <a:pt x="480" y="1004"/>
                  <a:pt x="481" y="1005"/>
                  <a:pt x="483" y="1007"/>
                </a:cubicBezTo>
                <a:cubicBezTo>
                  <a:pt x="468" y="997"/>
                  <a:pt x="454" y="984"/>
                  <a:pt x="444" y="969"/>
                </a:cubicBezTo>
                <a:cubicBezTo>
                  <a:pt x="434" y="964"/>
                  <a:pt x="434" y="960"/>
                  <a:pt x="425" y="955"/>
                </a:cubicBezTo>
                <a:cubicBezTo>
                  <a:pt x="425" y="954"/>
                  <a:pt x="424" y="954"/>
                  <a:pt x="424" y="953"/>
                </a:cubicBezTo>
                <a:lnTo>
                  <a:pt x="424" y="953"/>
                </a:lnTo>
                <a:cubicBezTo>
                  <a:pt x="425" y="954"/>
                  <a:pt x="426" y="955"/>
                  <a:pt x="426" y="955"/>
                </a:cubicBezTo>
                <a:cubicBezTo>
                  <a:pt x="426" y="955"/>
                  <a:pt x="425" y="953"/>
                  <a:pt x="420" y="945"/>
                </a:cubicBezTo>
                <a:cubicBezTo>
                  <a:pt x="401" y="916"/>
                  <a:pt x="382" y="888"/>
                  <a:pt x="368" y="850"/>
                </a:cubicBezTo>
                <a:lnTo>
                  <a:pt x="368" y="850"/>
                </a:lnTo>
                <a:cubicBezTo>
                  <a:pt x="373" y="860"/>
                  <a:pt x="375" y="864"/>
                  <a:pt x="375" y="864"/>
                </a:cubicBezTo>
                <a:cubicBezTo>
                  <a:pt x="376" y="864"/>
                  <a:pt x="371" y="853"/>
                  <a:pt x="368" y="850"/>
                </a:cubicBezTo>
                <a:lnTo>
                  <a:pt x="368" y="850"/>
                </a:lnTo>
                <a:cubicBezTo>
                  <a:pt x="368" y="850"/>
                  <a:pt x="368" y="850"/>
                  <a:pt x="368" y="850"/>
                </a:cubicBezTo>
                <a:cubicBezTo>
                  <a:pt x="368" y="841"/>
                  <a:pt x="362" y="830"/>
                  <a:pt x="358" y="821"/>
                </a:cubicBezTo>
                <a:cubicBezTo>
                  <a:pt x="353" y="802"/>
                  <a:pt x="349" y="784"/>
                  <a:pt x="344" y="764"/>
                </a:cubicBezTo>
                <a:lnTo>
                  <a:pt x="344" y="736"/>
                </a:lnTo>
                <a:cubicBezTo>
                  <a:pt x="340" y="716"/>
                  <a:pt x="340" y="698"/>
                  <a:pt x="340" y="678"/>
                </a:cubicBezTo>
                <a:cubicBezTo>
                  <a:pt x="340" y="671"/>
                  <a:pt x="345" y="639"/>
                  <a:pt x="343" y="639"/>
                </a:cubicBezTo>
                <a:lnTo>
                  <a:pt x="343" y="639"/>
                </a:lnTo>
                <a:cubicBezTo>
                  <a:pt x="343" y="639"/>
                  <a:pt x="342" y="642"/>
                  <a:pt x="340" y="650"/>
                </a:cubicBezTo>
                <a:cubicBezTo>
                  <a:pt x="344" y="630"/>
                  <a:pt x="349" y="617"/>
                  <a:pt x="353" y="597"/>
                </a:cubicBezTo>
                <a:cubicBezTo>
                  <a:pt x="353" y="584"/>
                  <a:pt x="362" y="569"/>
                  <a:pt x="368" y="550"/>
                </a:cubicBezTo>
                <a:lnTo>
                  <a:pt x="368" y="550"/>
                </a:lnTo>
                <a:cubicBezTo>
                  <a:pt x="365" y="559"/>
                  <a:pt x="364" y="562"/>
                  <a:pt x="365" y="562"/>
                </a:cubicBezTo>
                <a:cubicBezTo>
                  <a:pt x="365" y="562"/>
                  <a:pt x="374" y="537"/>
                  <a:pt x="377" y="531"/>
                </a:cubicBezTo>
                <a:cubicBezTo>
                  <a:pt x="382" y="526"/>
                  <a:pt x="386" y="516"/>
                  <a:pt x="391" y="511"/>
                </a:cubicBezTo>
                <a:cubicBezTo>
                  <a:pt x="394" y="506"/>
                  <a:pt x="395" y="504"/>
                  <a:pt x="395" y="504"/>
                </a:cubicBezTo>
                <a:lnTo>
                  <a:pt x="395" y="504"/>
                </a:lnTo>
                <a:cubicBezTo>
                  <a:pt x="394" y="504"/>
                  <a:pt x="385" y="514"/>
                  <a:pt x="385" y="514"/>
                </a:cubicBezTo>
                <a:cubicBezTo>
                  <a:pt x="385" y="514"/>
                  <a:pt x="387" y="512"/>
                  <a:pt x="391" y="507"/>
                </a:cubicBezTo>
                <a:cubicBezTo>
                  <a:pt x="401" y="498"/>
                  <a:pt x="415" y="487"/>
                  <a:pt x="425" y="474"/>
                </a:cubicBezTo>
                <a:cubicBezTo>
                  <a:pt x="434" y="474"/>
                  <a:pt x="444" y="463"/>
                  <a:pt x="454" y="459"/>
                </a:cubicBezTo>
                <a:cubicBezTo>
                  <a:pt x="454" y="459"/>
                  <a:pt x="460" y="456"/>
                  <a:pt x="463" y="455"/>
                </a:cubicBezTo>
                <a:lnTo>
                  <a:pt x="463" y="455"/>
                </a:lnTo>
                <a:cubicBezTo>
                  <a:pt x="471" y="452"/>
                  <a:pt x="480" y="450"/>
                  <a:pt x="483" y="450"/>
                </a:cubicBezTo>
                <a:cubicBezTo>
                  <a:pt x="553" y="426"/>
                  <a:pt x="597" y="355"/>
                  <a:pt x="577" y="283"/>
                </a:cubicBezTo>
                <a:cubicBezTo>
                  <a:pt x="561" y="224"/>
                  <a:pt x="504" y="181"/>
                  <a:pt x="447" y="181"/>
                </a:cubicBezTo>
                <a:cubicBezTo>
                  <a:pt x="434" y="181"/>
                  <a:pt x="422" y="183"/>
                  <a:pt x="410" y="188"/>
                </a:cubicBezTo>
                <a:cubicBezTo>
                  <a:pt x="58" y="292"/>
                  <a:pt x="1" y="716"/>
                  <a:pt x="144" y="1007"/>
                </a:cubicBezTo>
                <a:cubicBezTo>
                  <a:pt x="309" y="1347"/>
                  <a:pt x="727" y="1424"/>
                  <a:pt x="1075" y="1424"/>
                </a:cubicBezTo>
                <a:cubicBezTo>
                  <a:pt x="1107" y="1424"/>
                  <a:pt x="1138" y="1423"/>
                  <a:pt x="1169" y="1422"/>
                </a:cubicBezTo>
                <a:cubicBezTo>
                  <a:pt x="1621" y="1402"/>
                  <a:pt x="2069" y="1336"/>
                  <a:pt x="2513" y="1250"/>
                </a:cubicBezTo>
                <a:cubicBezTo>
                  <a:pt x="2955" y="1164"/>
                  <a:pt x="3393" y="1050"/>
                  <a:pt x="3818" y="898"/>
                </a:cubicBezTo>
                <a:cubicBezTo>
                  <a:pt x="4164" y="775"/>
                  <a:pt x="4506" y="631"/>
                  <a:pt x="4835" y="463"/>
                </a:cubicBezTo>
                <a:lnTo>
                  <a:pt x="4835" y="463"/>
                </a:lnTo>
                <a:cubicBezTo>
                  <a:pt x="4845" y="524"/>
                  <a:pt x="4865" y="585"/>
                  <a:pt x="4895" y="635"/>
                </a:cubicBezTo>
                <a:cubicBezTo>
                  <a:pt x="4952" y="731"/>
                  <a:pt x="5043" y="793"/>
                  <a:pt x="5143" y="830"/>
                </a:cubicBezTo>
                <a:cubicBezTo>
                  <a:pt x="5223" y="862"/>
                  <a:pt x="5307" y="874"/>
                  <a:pt x="5392" y="874"/>
                </a:cubicBezTo>
                <a:cubicBezTo>
                  <a:pt x="5537" y="874"/>
                  <a:pt x="5686" y="840"/>
                  <a:pt x="5824" y="806"/>
                </a:cubicBezTo>
                <a:cubicBezTo>
                  <a:pt x="6077" y="745"/>
                  <a:pt x="6325" y="674"/>
                  <a:pt x="6573" y="588"/>
                </a:cubicBezTo>
                <a:cubicBezTo>
                  <a:pt x="6762" y="528"/>
                  <a:pt x="6946" y="460"/>
                  <a:pt x="7128" y="388"/>
                </a:cubicBezTo>
                <a:lnTo>
                  <a:pt x="7128" y="388"/>
                </a:lnTo>
                <a:cubicBezTo>
                  <a:pt x="7134" y="472"/>
                  <a:pt x="7161" y="556"/>
                  <a:pt x="7207" y="630"/>
                </a:cubicBezTo>
                <a:cubicBezTo>
                  <a:pt x="7326" y="835"/>
                  <a:pt x="7559" y="921"/>
                  <a:pt x="7788" y="931"/>
                </a:cubicBezTo>
                <a:cubicBezTo>
                  <a:pt x="7800" y="932"/>
                  <a:pt x="7812" y="932"/>
                  <a:pt x="7824" y="932"/>
                </a:cubicBezTo>
                <a:cubicBezTo>
                  <a:pt x="7932" y="932"/>
                  <a:pt x="8043" y="915"/>
                  <a:pt x="8150" y="902"/>
                </a:cubicBezTo>
                <a:cubicBezTo>
                  <a:pt x="8274" y="883"/>
                  <a:pt x="8403" y="864"/>
                  <a:pt x="8531" y="841"/>
                </a:cubicBezTo>
                <a:cubicBezTo>
                  <a:pt x="8784" y="793"/>
                  <a:pt x="9041" y="736"/>
                  <a:pt x="9289" y="669"/>
                </a:cubicBezTo>
                <a:cubicBezTo>
                  <a:pt x="9570" y="593"/>
                  <a:pt x="9847" y="502"/>
                  <a:pt x="10119" y="397"/>
                </a:cubicBezTo>
                <a:cubicBezTo>
                  <a:pt x="10190" y="373"/>
                  <a:pt x="10233" y="307"/>
                  <a:pt x="10214" y="230"/>
                </a:cubicBezTo>
                <a:cubicBezTo>
                  <a:pt x="10197" y="178"/>
                  <a:pt x="10141" y="129"/>
                  <a:pt x="10081" y="129"/>
                </a:cubicBezTo>
                <a:cubicBezTo>
                  <a:pt x="10070" y="129"/>
                  <a:pt x="10058" y="131"/>
                  <a:pt x="10047" y="135"/>
                </a:cubicBezTo>
                <a:cubicBezTo>
                  <a:pt x="9609" y="302"/>
                  <a:pt x="9160" y="435"/>
                  <a:pt x="8698" y="531"/>
                </a:cubicBezTo>
                <a:cubicBezTo>
                  <a:pt x="8588" y="555"/>
                  <a:pt x="8474" y="578"/>
                  <a:pt x="8360" y="597"/>
                </a:cubicBezTo>
                <a:cubicBezTo>
                  <a:pt x="8250" y="617"/>
                  <a:pt x="8131" y="635"/>
                  <a:pt x="8031" y="645"/>
                </a:cubicBezTo>
                <a:cubicBezTo>
                  <a:pt x="7960" y="652"/>
                  <a:pt x="7887" y="658"/>
                  <a:pt x="7815" y="658"/>
                </a:cubicBezTo>
                <a:cubicBezTo>
                  <a:pt x="7785" y="658"/>
                  <a:pt x="7755" y="657"/>
                  <a:pt x="7726" y="654"/>
                </a:cubicBezTo>
                <a:cubicBezTo>
                  <a:pt x="7731" y="654"/>
                  <a:pt x="7745" y="654"/>
                  <a:pt x="7711" y="650"/>
                </a:cubicBezTo>
                <a:cubicBezTo>
                  <a:pt x="7702" y="650"/>
                  <a:pt x="7693" y="650"/>
                  <a:pt x="7683" y="645"/>
                </a:cubicBezTo>
                <a:cubicBezTo>
                  <a:pt x="7654" y="641"/>
                  <a:pt x="7631" y="630"/>
                  <a:pt x="7607" y="626"/>
                </a:cubicBezTo>
                <a:cubicBezTo>
                  <a:pt x="7583" y="617"/>
                  <a:pt x="7578" y="617"/>
                  <a:pt x="7559" y="602"/>
                </a:cubicBezTo>
                <a:cubicBezTo>
                  <a:pt x="7545" y="597"/>
                  <a:pt x="7535" y="593"/>
                  <a:pt x="7526" y="588"/>
                </a:cubicBezTo>
                <a:cubicBezTo>
                  <a:pt x="7523" y="585"/>
                  <a:pt x="7513" y="578"/>
                  <a:pt x="7508" y="575"/>
                </a:cubicBezTo>
                <a:lnTo>
                  <a:pt x="7508" y="575"/>
                </a:lnTo>
                <a:lnTo>
                  <a:pt x="7469" y="535"/>
                </a:lnTo>
                <a:cubicBezTo>
                  <a:pt x="7469" y="535"/>
                  <a:pt x="7461" y="527"/>
                  <a:pt x="7456" y="521"/>
                </a:cubicBezTo>
                <a:lnTo>
                  <a:pt x="7456" y="521"/>
                </a:lnTo>
                <a:cubicBezTo>
                  <a:pt x="7454" y="516"/>
                  <a:pt x="7443" y="501"/>
                  <a:pt x="7440" y="498"/>
                </a:cubicBezTo>
                <a:cubicBezTo>
                  <a:pt x="7435" y="487"/>
                  <a:pt x="7431" y="483"/>
                  <a:pt x="7425" y="474"/>
                </a:cubicBezTo>
                <a:cubicBezTo>
                  <a:pt x="7425" y="466"/>
                  <a:pt x="7418" y="449"/>
                  <a:pt x="7417" y="449"/>
                </a:cubicBezTo>
                <a:lnTo>
                  <a:pt x="7417" y="449"/>
                </a:lnTo>
                <a:cubicBezTo>
                  <a:pt x="7417" y="449"/>
                  <a:pt x="7418" y="452"/>
                  <a:pt x="7421" y="459"/>
                </a:cubicBezTo>
                <a:cubicBezTo>
                  <a:pt x="7411" y="440"/>
                  <a:pt x="7407" y="421"/>
                  <a:pt x="7402" y="402"/>
                </a:cubicBezTo>
                <a:cubicBezTo>
                  <a:pt x="7402" y="402"/>
                  <a:pt x="7400" y="395"/>
                  <a:pt x="7399" y="388"/>
                </a:cubicBezTo>
                <a:lnTo>
                  <a:pt x="7399" y="388"/>
                </a:lnTo>
                <a:cubicBezTo>
                  <a:pt x="7399" y="388"/>
                  <a:pt x="7399" y="388"/>
                  <a:pt x="7399" y="388"/>
                </a:cubicBezTo>
                <a:cubicBezTo>
                  <a:pt x="7400" y="388"/>
                  <a:pt x="7397" y="363"/>
                  <a:pt x="7397" y="359"/>
                </a:cubicBezTo>
                <a:lnTo>
                  <a:pt x="7397" y="331"/>
                </a:lnTo>
                <a:cubicBezTo>
                  <a:pt x="7397" y="326"/>
                  <a:pt x="7396" y="323"/>
                  <a:pt x="7396" y="322"/>
                </a:cubicBezTo>
                <a:lnTo>
                  <a:pt x="7396" y="322"/>
                </a:lnTo>
                <a:cubicBezTo>
                  <a:pt x="7396" y="322"/>
                  <a:pt x="7396" y="321"/>
                  <a:pt x="7397" y="320"/>
                </a:cubicBezTo>
                <a:cubicBezTo>
                  <a:pt x="7402" y="316"/>
                  <a:pt x="7402" y="307"/>
                  <a:pt x="7407" y="297"/>
                </a:cubicBezTo>
                <a:cubicBezTo>
                  <a:pt x="7408" y="291"/>
                  <a:pt x="7408" y="289"/>
                  <a:pt x="7407" y="289"/>
                </a:cubicBezTo>
                <a:cubicBezTo>
                  <a:pt x="7406" y="289"/>
                  <a:pt x="7406" y="289"/>
                  <a:pt x="7405" y="290"/>
                </a:cubicBezTo>
                <a:lnTo>
                  <a:pt x="7405" y="290"/>
                </a:lnTo>
                <a:cubicBezTo>
                  <a:pt x="7406" y="289"/>
                  <a:pt x="7406" y="288"/>
                  <a:pt x="7407" y="287"/>
                </a:cubicBezTo>
                <a:cubicBezTo>
                  <a:pt x="7411" y="283"/>
                  <a:pt x="7416" y="273"/>
                  <a:pt x="7421" y="263"/>
                </a:cubicBezTo>
                <a:cubicBezTo>
                  <a:pt x="7424" y="260"/>
                  <a:pt x="7426" y="258"/>
                  <a:pt x="7426" y="258"/>
                </a:cubicBezTo>
                <a:lnTo>
                  <a:pt x="7426" y="258"/>
                </a:lnTo>
                <a:cubicBezTo>
                  <a:pt x="7427" y="258"/>
                  <a:pt x="7423" y="262"/>
                  <a:pt x="7421" y="269"/>
                </a:cubicBezTo>
                <a:cubicBezTo>
                  <a:pt x="7425" y="263"/>
                  <a:pt x="7431" y="254"/>
                  <a:pt x="7435" y="249"/>
                </a:cubicBezTo>
                <a:cubicBezTo>
                  <a:pt x="7482" y="201"/>
                  <a:pt x="7488" y="126"/>
                  <a:pt x="7445" y="73"/>
                </a:cubicBezTo>
                <a:cubicBezTo>
                  <a:pt x="7419" y="38"/>
                  <a:pt x="7383" y="23"/>
                  <a:pt x="7346" y="23"/>
                </a:cubicBezTo>
                <a:cubicBezTo>
                  <a:pt x="7322" y="23"/>
                  <a:pt x="7297" y="29"/>
                  <a:pt x="7273" y="40"/>
                </a:cubicBezTo>
                <a:cubicBezTo>
                  <a:pt x="6864" y="212"/>
                  <a:pt x="6439" y="359"/>
                  <a:pt x="6010" y="478"/>
                </a:cubicBezTo>
                <a:cubicBezTo>
                  <a:pt x="5819" y="531"/>
                  <a:pt x="5610" y="593"/>
                  <a:pt x="5429" y="602"/>
                </a:cubicBezTo>
                <a:lnTo>
                  <a:pt x="5366" y="602"/>
                </a:lnTo>
                <a:cubicBezTo>
                  <a:pt x="5338" y="597"/>
                  <a:pt x="5324" y="597"/>
                  <a:pt x="5315" y="597"/>
                </a:cubicBezTo>
                <a:cubicBezTo>
                  <a:pt x="5295" y="593"/>
                  <a:pt x="5276" y="588"/>
                  <a:pt x="5258" y="583"/>
                </a:cubicBezTo>
                <a:cubicBezTo>
                  <a:pt x="5229" y="573"/>
                  <a:pt x="5219" y="573"/>
                  <a:pt x="5205" y="564"/>
                </a:cubicBezTo>
                <a:cubicBezTo>
                  <a:pt x="5195" y="559"/>
                  <a:pt x="5186" y="549"/>
                  <a:pt x="5177" y="544"/>
                </a:cubicBezTo>
                <a:cubicBezTo>
                  <a:pt x="5172" y="543"/>
                  <a:pt x="5166" y="538"/>
                  <a:pt x="5161" y="535"/>
                </a:cubicBezTo>
                <a:lnTo>
                  <a:pt x="5161" y="535"/>
                </a:lnTo>
                <a:cubicBezTo>
                  <a:pt x="5154" y="527"/>
                  <a:pt x="5146" y="519"/>
                  <a:pt x="5138" y="511"/>
                </a:cubicBezTo>
                <a:cubicBezTo>
                  <a:pt x="5133" y="507"/>
                  <a:pt x="5132" y="505"/>
                  <a:pt x="5132" y="505"/>
                </a:cubicBezTo>
                <a:lnTo>
                  <a:pt x="5132" y="505"/>
                </a:lnTo>
                <a:cubicBezTo>
                  <a:pt x="5132" y="505"/>
                  <a:pt x="5139" y="513"/>
                  <a:pt x="5143" y="516"/>
                </a:cubicBezTo>
                <a:cubicBezTo>
                  <a:pt x="5138" y="511"/>
                  <a:pt x="5133" y="502"/>
                  <a:pt x="5128" y="498"/>
                </a:cubicBezTo>
                <a:cubicBezTo>
                  <a:pt x="5124" y="492"/>
                  <a:pt x="5124" y="483"/>
                  <a:pt x="5119" y="478"/>
                </a:cubicBezTo>
                <a:cubicBezTo>
                  <a:pt x="5119" y="477"/>
                  <a:pt x="5118" y="477"/>
                  <a:pt x="5118" y="477"/>
                </a:cubicBezTo>
                <a:lnTo>
                  <a:pt x="5118" y="477"/>
                </a:lnTo>
                <a:cubicBezTo>
                  <a:pt x="5117" y="477"/>
                  <a:pt x="5119" y="485"/>
                  <a:pt x="5119" y="485"/>
                </a:cubicBezTo>
                <a:cubicBezTo>
                  <a:pt x="5119" y="485"/>
                  <a:pt x="5118" y="483"/>
                  <a:pt x="5115" y="474"/>
                </a:cubicBezTo>
                <a:cubicBezTo>
                  <a:pt x="5109" y="454"/>
                  <a:pt x="5104" y="435"/>
                  <a:pt x="5100" y="416"/>
                </a:cubicBezTo>
                <a:cubicBezTo>
                  <a:pt x="5100" y="414"/>
                  <a:pt x="5100" y="409"/>
                  <a:pt x="5100" y="409"/>
                </a:cubicBezTo>
                <a:lnTo>
                  <a:pt x="5100" y="409"/>
                </a:lnTo>
                <a:cubicBezTo>
                  <a:pt x="5101" y="415"/>
                  <a:pt x="5102" y="421"/>
                  <a:pt x="5104" y="426"/>
                </a:cubicBezTo>
                <a:cubicBezTo>
                  <a:pt x="5102" y="412"/>
                  <a:pt x="5101" y="408"/>
                  <a:pt x="5101" y="408"/>
                </a:cubicBezTo>
                <a:cubicBezTo>
                  <a:pt x="5101" y="408"/>
                  <a:pt x="5100" y="408"/>
                  <a:pt x="5100" y="409"/>
                </a:cubicBezTo>
                <a:lnTo>
                  <a:pt x="5100" y="409"/>
                </a:lnTo>
                <a:cubicBezTo>
                  <a:pt x="5100" y="403"/>
                  <a:pt x="5100" y="397"/>
                  <a:pt x="5100" y="392"/>
                </a:cubicBezTo>
                <a:cubicBezTo>
                  <a:pt x="5100" y="387"/>
                  <a:pt x="5101" y="370"/>
                  <a:pt x="5102" y="362"/>
                </a:cubicBezTo>
                <a:lnTo>
                  <a:pt x="5102" y="362"/>
                </a:lnTo>
                <a:cubicBezTo>
                  <a:pt x="5105" y="350"/>
                  <a:pt x="5105" y="337"/>
                  <a:pt x="5109" y="320"/>
                </a:cubicBezTo>
                <a:cubicBezTo>
                  <a:pt x="5109" y="318"/>
                  <a:pt x="5111" y="316"/>
                  <a:pt x="5112" y="313"/>
                </a:cubicBezTo>
                <a:lnTo>
                  <a:pt x="5112" y="313"/>
                </a:lnTo>
                <a:cubicBezTo>
                  <a:pt x="5112" y="313"/>
                  <a:pt x="5113" y="313"/>
                  <a:pt x="5113" y="313"/>
                </a:cubicBezTo>
                <a:lnTo>
                  <a:pt x="5113" y="313"/>
                </a:lnTo>
                <a:cubicBezTo>
                  <a:pt x="5111" y="320"/>
                  <a:pt x="5110" y="322"/>
                  <a:pt x="5110" y="322"/>
                </a:cubicBezTo>
                <a:cubicBezTo>
                  <a:pt x="5111" y="322"/>
                  <a:pt x="5114" y="316"/>
                  <a:pt x="5117" y="311"/>
                </a:cubicBezTo>
                <a:lnTo>
                  <a:pt x="5117" y="311"/>
                </a:lnTo>
                <a:cubicBezTo>
                  <a:pt x="5149" y="292"/>
                  <a:pt x="5182" y="273"/>
                  <a:pt x="5214" y="254"/>
                </a:cubicBezTo>
                <a:cubicBezTo>
                  <a:pt x="5267" y="225"/>
                  <a:pt x="5295" y="159"/>
                  <a:pt x="5276" y="102"/>
                </a:cubicBezTo>
                <a:cubicBezTo>
                  <a:pt x="5263" y="51"/>
                  <a:pt x="5210" y="1"/>
                  <a:pt x="515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27" name="Google Shape;527;p22"/>
          <p:cNvSpPr/>
          <p:nvPr/>
        </p:nvSpPr>
        <p:spPr>
          <a:xfrm rot="-8761371">
            <a:off x="11106048" y="3187318"/>
            <a:ext cx="456632" cy="713503"/>
          </a:xfrm>
          <a:custGeom>
            <a:avLst/>
            <a:gdLst/>
            <a:ahLst/>
            <a:cxnLst/>
            <a:rect l="l" t="t" r="r" b="b"/>
            <a:pathLst>
              <a:path w="2108" h="3294" extrusionOk="0">
                <a:moveTo>
                  <a:pt x="489" y="443"/>
                </a:moveTo>
                <a:lnTo>
                  <a:pt x="489" y="443"/>
                </a:lnTo>
                <a:cubicBezTo>
                  <a:pt x="488" y="446"/>
                  <a:pt x="487" y="449"/>
                  <a:pt x="487" y="449"/>
                </a:cubicBezTo>
                <a:cubicBezTo>
                  <a:pt x="487" y="449"/>
                  <a:pt x="487" y="447"/>
                  <a:pt x="487" y="444"/>
                </a:cubicBezTo>
                <a:cubicBezTo>
                  <a:pt x="488" y="444"/>
                  <a:pt x="488" y="443"/>
                  <a:pt x="489" y="443"/>
                </a:cubicBezTo>
                <a:close/>
                <a:moveTo>
                  <a:pt x="245" y="1027"/>
                </a:moveTo>
                <a:cubicBezTo>
                  <a:pt x="245" y="1027"/>
                  <a:pt x="243" y="1031"/>
                  <a:pt x="243" y="1034"/>
                </a:cubicBezTo>
                <a:lnTo>
                  <a:pt x="243" y="1038"/>
                </a:lnTo>
                <a:cubicBezTo>
                  <a:pt x="246" y="1030"/>
                  <a:pt x="246" y="1027"/>
                  <a:pt x="245" y="1027"/>
                </a:cubicBezTo>
                <a:close/>
                <a:moveTo>
                  <a:pt x="244" y="1345"/>
                </a:moveTo>
                <a:cubicBezTo>
                  <a:pt x="244" y="1346"/>
                  <a:pt x="244" y="1347"/>
                  <a:pt x="245" y="1347"/>
                </a:cubicBezTo>
                <a:cubicBezTo>
                  <a:pt x="245" y="1347"/>
                  <a:pt x="244" y="1347"/>
                  <a:pt x="244" y="1345"/>
                </a:cubicBezTo>
                <a:close/>
                <a:moveTo>
                  <a:pt x="1491" y="1801"/>
                </a:moveTo>
                <a:cubicBezTo>
                  <a:pt x="1491" y="1801"/>
                  <a:pt x="1491" y="1801"/>
                  <a:pt x="1492" y="1801"/>
                </a:cubicBez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3" y="1803"/>
                </a:cubicBezTo>
                <a:lnTo>
                  <a:pt x="1493" y="1803"/>
                </a:lnTo>
                <a:cubicBezTo>
                  <a:pt x="1492" y="1803"/>
                  <a:pt x="1492" y="1803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2" y="1802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1" y="1802"/>
                  <a:pt x="1491" y="1802"/>
                </a:cubicBezTo>
                <a:lnTo>
                  <a:pt x="1491" y="1802"/>
                </a:lnTo>
                <a:cubicBezTo>
                  <a:pt x="1491" y="1802"/>
                  <a:pt x="1491" y="1801"/>
                  <a:pt x="1491" y="1801"/>
                </a:cubicBezTo>
                <a:close/>
                <a:moveTo>
                  <a:pt x="1491" y="1803"/>
                </a:moveTo>
                <a:cubicBezTo>
                  <a:pt x="1492" y="1803"/>
                  <a:pt x="1492" y="1803"/>
                  <a:pt x="1492" y="1803"/>
                </a:cubicBezTo>
                <a:lnTo>
                  <a:pt x="1492" y="1803"/>
                </a:lnTo>
                <a:cubicBezTo>
                  <a:pt x="1492" y="1804"/>
                  <a:pt x="1492" y="1805"/>
                  <a:pt x="1492" y="1806"/>
                </a:cubicBezTo>
                <a:lnTo>
                  <a:pt x="1492" y="1806"/>
                </a:lnTo>
                <a:cubicBezTo>
                  <a:pt x="1492" y="1806"/>
                  <a:pt x="1492" y="1806"/>
                  <a:pt x="1492" y="1806"/>
                </a:cubicBezTo>
                <a:cubicBezTo>
                  <a:pt x="1492" y="1805"/>
                  <a:pt x="1492" y="1804"/>
                  <a:pt x="1491" y="1803"/>
                </a:cubicBezTo>
                <a:close/>
                <a:moveTo>
                  <a:pt x="1493" y="1803"/>
                </a:moveTo>
                <a:cubicBezTo>
                  <a:pt x="1493" y="1803"/>
                  <a:pt x="1493" y="1803"/>
                  <a:pt x="1493" y="1803"/>
                </a:cubicBezTo>
                <a:cubicBezTo>
                  <a:pt x="1493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5"/>
                  <a:pt x="1493" y="1806"/>
                  <a:pt x="1493" y="1807"/>
                </a:cubicBezTo>
                <a:lnTo>
                  <a:pt x="1493" y="1807"/>
                </a:lnTo>
                <a:cubicBezTo>
                  <a:pt x="1492" y="1806"/>
                  <a:pt x="1492" y="1804"/>
                  <a:pt x="1492" y="1803"/>
                </a:cubicBezTo>
                <a:lnTo>
                  <a:pt x="1492" y="1803"/>
                </a:lnTo>
                <a:cubicBezTo>
                  <a:pt x="1492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3"/>
                  <a:pt x="1493" y="1803"/>
                  <a:pt x="1493" y="1803"/>
                </a:cubicBezTo>
                <a:close/>
                <a:moveTo>
                  <a:pt x="1493" y="1807"/>
                </a:moveTo>
                <a:cubicBezTo>
                  <a:pt x="1493" y="1808"/>
                  <a:pt x="1493" y="1809"/>
                  <a:pt x="1493" y="1810"/>
                </a:cubicBezTo>
                <a:lnTo>
                  <a:pt x="1493" y="1810"/>
                </a:lnTo>
                <a:cubicBezTo>
                  <a:pt x="1493" y="1809"/>
                  <a:pt x="1493" y="1808"/>
                  <a:pt x="1493" y="1807"/>
                </a:cubicBezTo>
                <a:lnTo>
                  <a:pt x="1493" y="1807"/>
                </a:lnTo>
                <a:cubicBezTo>
                  <a:pt x="1493" y="1807"/>
                  <a:pt x="1493" y="1807"/>
                  <a:pt x="1493" y="1807"/>
                </a:cubicBezTo>
                <a:close/>
                <a:moveTo>
                  <a:pt x="1493" y="1810"/>
                </a:moveTo>
                <a:lnTo>
                  <a:pt x="1493" y="1810"/>
                </a:lnTo>
                <a:cubicBezTo>
                  <a:pt x="1494" y="1810"/>
                  <a:pt x="1494" y="1811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4" y="1811"/>
                  <a:pt x="1493" y="1810"/>
                  <a:pt x="1493" y="1810"/>
                </a:cubicBezTo>
                <a:close/>
                <a:moveTo>
                  <a:pt x="920" y="2119"/>
                </a:moveTo>
                <a:cubicBezTo>
                  <a:pt x="925" y="2119"/>
                  <a:pt x="933" y="2120"/>
                  <a:pt x="925" y="2120"/>
                </a:cubicBezTo>
                <a:cubicBezTo>
                  <a:pt x="923" y="2120"/>
                  <a:pt x="922" y="2119"/>
                  <a:pt x="920" y="2119"/>
                </a:cubicBezTo>
                <a:close/>
                <a:moveTo>
                  <a:pt x="1463" y="1792"/>
                </a:moveTo>
                <a:cubicBezTo>
                  <a:pt x="1467" y="1792"/>
                  <a:pt x="1475" y="1794"/>
                  <a:pt x="1481" y="1796"/>
                </a:cubicBezTo>
                <a:lnTo>
                  <a:pt x="1481" y="1796"/>
                </a:lnTo>
                <a:cubicBezTo>
                  <a:pt x="1482" y="1796"/>
                  <a:pt x="1482" y="1796"/>
                  <a:pt x="1483" y="1797"/>
                </a:cubicBezTo>
                <a:cubicBezTo>
                  <a:pt x="1483" y="1797"/>
                  <a:pt x="1483" y="1797"/>
                  <a:pt x="1484" y="1797"/>
                </a:cubicBezTo>
                <a:lnTo>
                  <a:pt x="1484" y="1797"/>
                </a:lnTo>
                <a:cubicBezTo>
                  <a:pt x="1483" y="1797"/>
                  <a:pt x="1483" y="1797"/>
                  <a:pt x="1483" y="1797"/>
                </a:cubicBezTo>
                <a:lnTo>
                  <a:pt x="1483" y="1797"/>
                </a:lnTo>
                <a:cubicBezTo>
                  <a:pt x="1484" y="1797"/>
                  <a:pt x="1485" y="1799"/>
                  <a:pt x="1488" y="1800"/>
                </a:cubicBezTo>
                <a:lnTo>
                  <a:pt x="1488" y="1800"/>
                </a:lnTo>
                <a:cubicBezTo>
                  <a:pt x="1487" y="1799"/>
                  <a:pt x="1487" y="1798"/>
                  <a:pt x="1487" y="1797"/>
                </a:cubicBezTo>
                <a:lnTo>
                  <a:pt x="1487" y="1797"/>
                </a:lnTo>
                <a:cubicBezTo>
                  <a:pt x="1487" y="1797"/>
                  <a:pt x="1489" y="1799"/>
                  <a:pt x="1491" y="1801"/>
                </a:cubicBezTo>
                <a:lnTo>
                  <a:pt x="1491" y="1801"/>
                </a:lnTo>
                <a:cubicBezTo>
                  <a:pt x="1490" y="1801"/>
                  <a:pt x="1489" y="1800"/>
                  <a:pt x="1488" y="1800"/>
                </a:cubicBezTo>
                <a:lnTo>
                  <a:pt x="1488" y="1800"/>
                </a:lnTo>
                <a:cubicBezTo>
                  <a:pt x="1488" y="1800"/>
                  <a:pt x="1488" y="1800"/>
                  <a:pt x="1488" y="1800"/>
                </a:cubicBezTo>
                <a:lnTo>
                  <a:pt x="1488" y="1800"/>
                </a:lnTo>
                <a:cubicBezTo>
                  <a:pt x="1486" y="1799"/>
                  <a:pt x="1485" y="1798"/>
                  <a:pt x="1484" y="1797"/>
                </a:cubicBezTo>
                <a:lnTo>
                  <a:pt x="1484" y="1797"/>
                </a:lnTo>
                <a:cubicBezTo>
                  <a:pt x="1484" y="1798"/>
                  <a:pt x="1485" y="1799"/>
                  <a:pt x="1487" y="1801"/>
                </a:cubicBezTo>
                <a:cubicBezTo>
                  <a:pt x="1487" y="1801"/>
                  <a:pt x="1488" y="1801"/>
                  <a:pt x="1488" y="1801"/>
                </a:cubicBezTo>
                <a:lnTo>
                  <a:pt x="1488" y="1801"/>
                </a:lnTo>
                <a:cubicBezTo>
                  <a:pt x="1489" y="1806"/>
                  <a:pt x="1491" y="1808"/>
                  <a:pt x="1492" y="1808"/>
                </a:cubicBezTo>
                <a:cubicBezTo>
                  <a:pt x="1492" y="1808"/>
                  <a:pt x="1492" y="1808"/>
                  <a:pt x="1492" y="1808"/>
                </a:cubicBezTo>
                <a:lnTo>
                  <a:pt x="1492" y="1808"/>
                </a:lnTo>
                <a:cubicBezTo>
                  <a:pt x="1492" y="1810"/>
                  <a:pt x="1493" y="1811"/>
                  <a:pt x="1493" y="1812"/>
                </a:cubicBezTo>
                <a:lnTo>
                  <a:pt x="1493" y="1812"/>
                </a:lnTo>
                <a:cubicBezTo>
                  <a:pt x="1492" y="1813"/>
                  <a:pt x="1492" y="1818"/>
                  <a:pt x="1497" y="1825"/>
                </a:cubicBezTo>
                <a:cubicBezTo>
                  <a:pt x="1497" y="1823"/>
                  <a:pt x="1495" y="1817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5" y="1812"/>
                  <a:pt x="1497" y="1815"/>
                  <a:pt x="1497" y="1821"/>
                </a:cubicBezTo>
                <a:lnTo>
                  <a:pt x="1497" y="1834"/>
                </a:lnTo>
                <a:lnTo>
                  <a:pt x="1497" y="1839"/>
                </a:lnTo>
                <a:cubicBezTo>
                  <a:pt x="1492" y="1849"/>
                  <a:pt x="1492" y="1858"/>
                  <a:pt x="1492" y="1868"/>
                </a:cubicBezTo>
                <a:cubicBezTo>
                  <a:pt x="1487" y="1873"/>
                  <a:pt x="1487" y="1878"/>
                  <a:pt x="1487" y="1882"/>
                </a:cubicBezTo>
                <a:cubicBezTo>
                  <a:pt x="1487" y="1882"/>
                  <a:pt x="1487" y="1882"/>
                  <a:pt x="1487" y="1882"/>
                </a:cubicBezTo>
                <a:lnTo>
                  <a:pt x="1483" y="1887"/>
                </a:lnTo>
                <a:cubicBezTo>
                  <a:pt x="1483" y="1887"/>
                  <a:pt x="1483" y="1887"/>
                  <a:pt x="1484" y="1887"/>
                </a:cubicBezTo>
                <a:lnTo>
                  <a:pt x="1484" y="1887"/>
                </a:lnTo>
                <a:cubicBezTo>
                  <a:pt x="1483" y="1890"/>
                  <a:pt x="1483" y="1893"/>
                  <a:pt x="1483" y="1896"/>
                </a:cubicBezTo>
                <a:cubicBezTo>
                  <a:pt x="1478" y="1896"/>
                  <a:pt x="1478" y="1902"/>
                  <a:pt x="1472" y="1907"/>
                </a:cubicBezTo>
                <a:cubicBezTo>
                  <a:pt x="1468" y="1916"/>
                  <a:pt x="1463" y="1925"/>
                  <a:pt x="1459" y="1935"/>
                </a:cubicBezTo>
                <a:cubicBezTo>
                  <a:pt x="1459" y="1935"/>
                  <a:pt x="1454" y="1940"/>
                  <a:pt x="1454" y="1944"/>
                </a:cubicBezTo>
                <a:cubicBezTo>
                  <a:pt x="1451" y="1947"/>
                  <a:pt x="1450" y="1949"/>
                  <a:pt x="1449" y="1949"/>
                </a:cubicBezTo>
                <a:cubicBezTo>
                  <a:pt x="1448" y="1949"/>
                  <a:pt x="1457" y="1938"/>
                  <a:pt x="1456" y="1938"/>
                </a:cubicBezTo>
                <a:lnTo>
                  <a:pt x="1456" y="1938"/>
                </a:lnTo>
                <a:cubicBezTo>
                  <a:pt x="1456" y="1938"/>
                  <a:pt x="1455" y="1938"/>
                  <a:pt x="1454" y="1940"/>
                </a:cubicBezTo>
                <a:cubicBezTo>
                  <a:pt x="1450" y="1949"/>
                  <a:pt x="1439" y="1959"/>
                  <a:pt x="1430" y="1964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9" y="2004"/>
                  <a:pt x="1389" y="2004"/>
                  <a:pt x="1389" y="2004"/>
                </a:cubicBezTo>
                <a:lnTo>
                  <a:pt x="1389" y="2004"/>
                </a:lnTo>
                <a:cubicBezTo>
                  <a:pt x="1389" y="2004"/>
                  <a:pt x="1388" y="2004"/>
                  <a:pt x="1387" y="2006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8" y="2004"/>
                  <a:pt x="1387" y="2005"/>
                  <a:pt x="1386" y="2006"/>
                </a:cubicBezTo>
                <a:lnTo>
                  <a:pt x="1386" y="2006"/>
                </a:lnTo>
                <a:cubicBezTo>
                  <a:pt x="1386" y="2006"/>
                  <a:pt x="1387" y="2006"/>
                  <a:pt x="1387" y="2006"/>
                </a:cubicBezTo>
                <a:lnTo>
                  <a:pt x="1387" y="2006"/>
                </a:lnTo>
                <a:cubicBezTo>
                  <a:pt x="1382" y="2010"/>
                  <a:pt x="1381" y="2011"/>
                  <a:pt x="1380" y="2011"/>
                </a:cubicBezTo>
                <a:cubicBezTo>
                  <a:pt x="1380" y="2011"/>
                  <a:pt x="1384" y="2008"/>
                  <a:pt x="1386" y="2006"/>
                </a:cubicBezTo>
                <a:lnTo>
                  <a:pt x="1386" y="2006"/>
                </a:lnTo>
                <a:cubicBezTo>
                  <a:pt x="1382" y="2006"/>
                  <a:pt x="1377" y="2011"/>
                  <a:pt x="1373" y="2016"/>
                </a:cubicBezTo>
                <a:cubicBezTo>
                  <a:pt x="1364" y="2021"/>
                  <a:pt x="1354" y="2030"/>
                  <a:pt x="1344" y="2035"/>
                </a:cubicBezTo>
                <a:cubicBezTo>
                  <a:pt x="1330" y="2045"/>
                  <a:pt x="1311" y="2054"/>
                  <a:pt x="1292" y="2063"/>
                </a:cubicBezTo>
                <a:cubicBezTo>
                  <a:pt x="1286" y="2066"/>
                  <a:pt x="1280" y="2071"/>
                  <a:pt x="1274" y="2075"/>
                </a:cubicBezTo>
                <a:lnTo>
                  <a:pt x="1274" y="2075"/>
                </a:lnTo>
                <a:cubicBezTo>
                  <a:pt x="1272" y="2075"/>
                  <a:pt x="1268" y="2076"/>
                  <a:pt x="1263" y="2078"/>
                </a:cubicBezTo>
                <a:cubicBezTo>
                  <a:pt x="1267" y="2077"/>
                  <a:pt x="1269" y="2077"/>
                  <a:pt x="1271" y="2076"/>
                </a:cubicBezTo>
                <a:lnTo>
                  <a:pt x="1271" y="2076"/>
                </a:lnTo>
                <a:cubicBezTo>
                  <a:pt x="1268" y="2077"/>
                  <a:pt x="1266" y="2078"/>
                  <a:pt x="1263" y="2078"/>
                </a:cubicBezTo>
                <a:cubicBezTo>
                  <a:pt x="1259" y="2078"/>
                  <a:pt x="1249" y="2083"/>
                  <a:pt x="1239" y="2087"/>
                </a:cubicBezTo>
                <a:cubicBezTo>
                  <a:pt x="1201" y="2102"/>
                  <a:pt x="1158" y="2111"/>
                  <a:pt x="1116" y="2116"/>
                </a:cubicBezTo>
                <a:cubicBezTo>
                  <a:pt x="1113" y="2116"/>
                  <a:pt x="1111" y="2117"/>
                  <a:pt x="1108" y="2118"/>
                </a:cubicBezTo>
                <a:lnTo>
                  <a:pt x="1108" y="2118"/>
                </a:lnTo>
                <a:cubicBezTo>
                  <a:pt x="1108" y="2118"/>
                  <a:pt x="1108" y="2118"/>
                  <a:pt x="1108" y="2118"/>
                </a:cubicBezTo>
                <a:cubicBezTo>
                  <a:pt x="1110" y="2118"/>
                  <a:pt x="1109" y="2119"/>
                  <a:pt x="1106" y="2119"/>
                </a:cubicBezTo>
                <a:lnTo>
                  <a:pt x="1106" y="2119"/>
                </a:lnTo>
                <a:cubicBezTo>
                  <a:pt x="1106" y="2119"/>
                  <a:pt x="1107" y="2119"/>
                  <a:pt x="1108" y="2118"/>
                </a:cubicBezTo>
                <a:lnTo>
                  <a:pt x="1108" y="2118"/>
                </a:lnTo>
                <a:cubicBezTo>
                  <a:pt x="1104" y="2118"/>
                  <a:pt x="1092" y="2120"/>
                  <a:pt x="1101" y="2120"/>
                </a:cubicBezTo>
                <a:lnTo>
                  <a:pt x="1091" y="2120"/>
                </a:lnTo>
                <a:cubicBezTo>
                  <a:pt x="1091" y="2119"/>
                  <a:pt x="1091" y="2117"/>
                  <a:pt x="1092" y="2116"/>
                </a:cubicBezTo>
                <a:cubicBezTo>
                  <a:pt x="1094" y="2116"/>
                  <a:pt x="1096" y="2112"/>
                  <a:pt x="1097" y="2109"/>
                </a:cubicBezTo>
                <a:lnTo>
                  <a:pt x="1097" y="2109"/>
                </a:lnTo>
                <a:cubicBezTo>
                  <a:pt x="1097" y="2110"/>
                  <a:pt x="1096" y="2110"/>
                  <a:pt x="1096" y="2111"/>
                </a:cubicBezTo>
                <a:cubicBezTo>
                  <a:pt x="1095" y="2114"/>
                  <a:pt x="1095" y="2116"/>
                  <a:pt x="1095" y="2116"/>
                </a:cubicBezTo>
                <a:cubicBezTo>
                  <a:pt x="1095" y="2116"/>
                  <a:pt x="1101" y="2102"/>
                  <a:pt x="1101" y="2102"/>
                </a:cubicBezTo>
                <a:cubicBezTo>
                  <a:pt x="1106" y="2092"/>
                  <a:pt x="1111" y="2078"/>
                  <a:pt x="1116" y="2068"/>
                </a:cubicBezTo>
                <a:cubicBezTo>
                  <a:pt x="1125" y="2049"/>
                  <a:pt x="1140" y="2030"/>
                  <a:pt x="1153" y="2011"/>
                </a:cubicBezTo>
                <a:cubicBezTo>
                  <a:pt x="1153" y="2009"/>
                  <a:pt x="1157" y="2003"/>
                  <a:pt x="1160" y="1999"/>
                </a:cubicBezTo>
                <a:lnTo>
                  <a:pt x="1160" y="1999"/>
                </a:lnTo>
                <a:cubicBezTo>
                  <a:pt x="1159" y="2000"/>
                  <a:pt x="1159" y="2000"/>
                  <a:pt x="1158" y="2001"/>
                </a:cubicBezTo>
                <a:cubicBezTo>
                  <a:pt x="1159" y="2000"/>
                  <a:pt x="1159" y="2000"/>
                  <a:pt x="1160" y="1999"/>
                </a:cubicBezTo>
                <a:lnTo>
                  <a:pt x="1160" y="1999"/>
                </a:lnTo>
                <a:cubicBezTo>
                  <a:pt x="1160" y="1999"/>
                  <a:pt x="1160" y="1999"/>
                  <a:pt x="1160" y="1999"/>
                </a:cubicBezTo>
                <a:lnTo>
                  <a:pt x="1160" y="1999"/>
                </a:lnTo>
                <a:cubicBezTo>
                  <a:pt x="1160" y="1998"/>
                  <a:pt x="1161" y="1998"/>
                  <a:pt x="1161" y="1998"/>
                </a:cubicBezTo>
                <a:lnTo>
                  <a:pt x="1161" y="1998"/>
                </a:lnTo>
                <a:cubicBezTo>
                  <a:pt x="1161" y="1998"/>
                  <a:pt x="1160" y="1998"/>
                  <a:pt x="1160" y="1999"/>
                </a:cubicBezTo>
                <a:lnTo>
                  <a:pt x="1160" y="1999"/>
                </a:lnTo>
                <a:cubicBezTo>
                  <a:pt x="1162" y="1996"/>
                  <a:pt x="1164" y="1994"/>
                  <a:pt x="1164" y="1994"/>
                </a:cubicBezTo>
                <a:lnTo>
                  <a:pt x="1164" y="1994"/>
                </a:lnTo>
                <a:cubicBezTo>
                  <a:pt x="1164" y="1994"/>
                  <a:pt x="1163" y="1995"/>
                  <a:pt x="1161" y="1998"/>
                </a:cubicBezTo>
                <a:lnTo>
                  <a:pt x="1161" y="1998"/>
                </a:lnTo>
                <a:cubicBezTo>
                  <a:pt x="1170" y="1986"/>
                  <a:pt x="1178" y="1977"/>
                  <a:pt x="1187" y="1968"/>
                </a:cubicBezTo>
                <a:cubicBezTo>
                  <a:pt x="1201" y="1953"/>
                  <a:pt x="1215" y="1935"/>
                  <a:pt x="1235" y="1920"/>
                </a:cubicBezTo>
                <a:cubicBezTo>
                  <a:pt x="1239" y="1911"/>
                  <a:pt x="1249" y="1907"/>
                  <a:pt x="1259" y="1896"/>
                </a:cubicBezTo>
                <a:cubicBezTo>
                  <a:pt x="1263" y="1896"/>
                  <a:pt x="1268" y="1892"/>
                  <a:pt x="1272" y="1887"/>
                </a:cubicBezTo>
                <a:lnTo>
                  <a:pt x="1278" y="1882"/>
                </a:lnTo>
                <a:cubicBezTo>
                  <a:pt x="1280" y="1880"/>
                  <a:pt x="1281" y="1879"/>
                  <a:pt x="1281" y="1879"/>
                </a:cubicBezTo>
                <a:lnTo>
                  <a:pt x="1281" y="1879"/>
                </a:lnTo>
                <a:cubicBezTo>
                  <a:pt x="1280" y="1879"/>
                  <a:pt x="1277" y="1880"/>
                  <a:pt x="1272" y="1882"/>
                </a:cubicBezTo>
                <a:cubicBezTo>
                  <a:pt x="1278" y="1878"/>
                  <a:pt x="1296" y="1868"/>
                  <a:pt x="1301" y="1863"/>
                </a:cubicBezTo>
                <a:cubicBezTo>
                  <a:pt x="1311" y="1858"/>
                  <a:pt x="1320" y="1854"/>
                  <a:pt x="1325" y="1849"/>
                </a:cubicBezTo>
                <a:cubicBezTo>
                  <a:pt x="1349" y="1834"/>
                  <a:pt x="1368" y="1821"/>
                  <a:pt x="1392" y="1810"/>
                </a:cubicBezTo>
                <a:cubicBezTo>
                  <a:pt x="1392" y="1810"/>
                  <a:pt x="1398" y="1808"/>
                  <a:pt x="1402" y="1807"/>
                </a:cubicBezTo>
                <a:lnTo>
                  <a:pt x="1402" y="1807"/>
                </a:lnTo>
                <a:cubicBezTo>
                  <a:pt x="1400" y="1808"/>
                  <a:pt x="1399" y="1809"/>
                  <a:pt x="1397" y="1810"/>
                </a:cubicBezTo>
                <a:cubicBezTo>
                  <a:pt x="1403" y="1807"/>
                  <a:pt x="1405" y="1806"/>
                  <a:pt x="1404" y="1806"/>
                </a:cubicBezTo>
                <a:lnTo>
                  <a:pt x="1404" y="1806"/>
                </a:lnTo>
                <a:cubicBezTo>
                  <a:pt x="1404" y="1806"/>
                  <a:pt x="1403" y="1807"/>
                  <a:pt x="1402" y="1807"/>
                </a:cubicBezTo>
                <a:lnTo>
                  <a:pt x="1402" y="1807"/>
                </a:lnTo>
                <a:cubicBezTo>
                  <a:pt x="1405" y="1805"/>
                  <a:pt x="1408" y="1804"/>
                  <a:pt x="1411" y="1801"/>
                </a:cubicBezTo>
                <a:cubicBezTo>
                  <a:pt x="1426" y="1797"/>
                  <a:pt x="1435" y="1797"/>
                  <a:pt x="1450" y="1792"/>
                </a:cubicBezTo>
                <a:close/>
                <a:moveTo>
                  <a:pt x="1106" y="2119"/>
                </a:moveTo>
                <a:cubicBezTo>
                  <a:pt x="1104" y="2120"/>
                  <a:pt x="1102" y="2120"/>
                  <a:pt x="1101" y="2120"/>
                </a:cubicBezTo>
                <a:cubicBezTo>
                  <a:pt x="1103" y="2120"/>
                  <a:pt x="1104" y="2120"/>
                  <a:pt x="1106" y="2119"/>
                </a:cubicBezTo>
                <a:close/>
                <a:moveTo>
                  <a:pt x="1092" y="2420"/>
                </a:moveTo>
                <a:cubicBezTo>
                  <a:pt x="1094" y="2425"/>
                  <a:pt x="1097" y="2431"/>
                  <a:pt x="1097" y="2431"/>
                </a:cubicBezTo>
                <a:cubicBezTo>
                  <a:pt x="1098" y="2431"/>
                  <a:pt x="1097" y="2429"/>
                  <a:pt x="1096" y="2426"/>
                </a:cubicBezTo>
                <a:cubicBezTo>
                  <a:pt x="1094" y="2422"/>
                  <a:pt x="1093" y="2421"/>
                  <a:pt x="1092" y="2420"/>
                </a:cubicBezTo>
                <a:close/>
                <a:moveTo>
                  <a:pt x="1573" y="2521"/>
                </a:moveTo>
                <a:lnTo>
                  <a:pt x="1573" y="2521"/>
                </a:lnTo>
                <a:cubicBezTo>
                  <a:pt x="1573" y="2521"/>
                  <a:pt x="1573" y="2521"/>
                  <a:pt x="1573" y="2521"/>
                </a:cubicBezTo>
                <a:lnTo>
                  <a:pt x="1573" y="2521"/>
                </a:lnTo>
                <a:lnTo>
                  <a:pt x="1569" y="2525"/>
                </a:lnTo>
                <a:cubicBezTo>
                  <a:pt x="1568" y="2525"/>
                  <a:pt x="1568" y="2525"/>
                  <a:pt x="1568" y="2526"/>
                </a:cubicBezTo>
                <a:lnTo>
                  <a:pt x="1568" y="2526"/>
                </a:lnTo>
                <a:cubicBezTo>
                  <a:pt x="1569" y="2524"/>
                  <a:pt x="1571" y="2521"/>
                  <a:pt x="1573" y="2521"/>
                </a:cubicBezTo>
                <a:close/>
                <a:moveTo>
                  <a:pt x="1478" y="2593"/>
                </a:moveTo>
                <a:cubicBezTo>
                  <a:pt x="1478" y="2593"/>
                  <a:pt x="1474" y="2596"/>
                  <a:pt x="1470" y="2597"/>
                </a:cubicBezTo>
                <a:lnTo>
                  <a:pt x="1470" y="2597"/>
                </a:lnTo>
                <a:cubicBezTo>
                  <a:pt x="1472" y="2596"/>
                  <a:pt x="1475" y="2594"/>
                  <a:pt x="1478" y="2593"/>
                </a:cubicBezTo>
                <a:close/>
                <a:moveTo>
                  <a:pt x="1255" y="2598"/>
                </a:moveTo>
                <a:cubicBezTo>
                  <a:pt x="1257" y="2599"/>
                  <a:pt x="1259" y="2601"/>
                  <a:pt x="1259" y="2601"/>
                </a:cubicBezTo>
                <a:cubicBezTo>
                  <a:pt x="1259" y="2601"/>
                  <a:pt x="1258" y="2600"/>
                  <a:pt x="1255" y="2598"/>
                </a:cubicBezTo>
                <a:close/>
                <a:moveTo>
                  <a:pt x="1724" y="2606"/>
                </a:moveTo>
                <a:cubicBezTo>
                  <a:pt x="1722" y="2607"/>
                  <a:pt x="1721" y="2608"/>
                  <a:pt x="1720" y="2609"/>
                </a:cubicBezTo>
                <a:lnTo>
                  <a:pt x="1720" y="2609"/>
                </a:lnTo>
                <a:cubicBezTo>
                  <a:pt x="1720" y="2608"/>
                  <a:pt x="1720" y="2607"/>
                  <a:pt x="1721" y="2606"/>
                </a:cubicBezTo>
                <a:cubicBezTo>
                  <a:pt x="1721" y="2606"/>
                  <a:pt x="1722" y="2606"/>
                  <a:pt x="1722" y="2606"/>
                </a:cubicBezTo>
                <a:lnTo>
                  <a:pt x="1722" y="2606"/>
                </a:lnTo>
                <a:cubicBezTo>
                  <a:pt x="1723" y="2606"/>
                  <a:pt x="1723" y="2606"/>
                  <a:pt x="1724" y="2606"/>
                </a:cubicBezTo>
                <a:close/>
                <a:moveTo>
                  <a:pt x="1319" y="2616"/>
                </a:moveTo>
                <a:lnTo>
                  <a:pt x="1319" y="2616"/>
                </a:lnTo>
                <a:cubicBezTo>
                  <a:pt x="1319" y="2616"/>
                  <a:pt x="1320" y="2616"/>
                  <a:pt x="1320" y="2617"/>
                </a:cubicBezTo>
                <a:lnTo>
                  <a:pt x="1316" y="2617"/>
                </a:lnTo>
                <a:cubicBezTo>
                  <a:pt x="1317" y="2616"/>
                  <a:pt x="1318" y="2616"/>
                  <a:pt x="1319" y="2616"/>
                </a:cubicBezTo>
                <a:close/>
                <a:moveTo>
                  <a:pt x="1616" y="2864"/>
                </a:moveTo>
                <a:cubicBezTo>
                  <a:pt x="1618" y="2864"/>
                  <a:pt x="1619" y="2869"/>
                  <a:pt x="1620" y="2872"/>
                </a:cubicBezTo>
                <a:lnTo>
                  <a:pt x="1620" y="2872"/>
                </a:lnTo>
                <a:cubicBezTo>
                  <a:pt x="1620" y="2870"/>
                  <a:pt x="1618" y="2868"/>
                  <a:pt x="1615" y="2868"/>
                </a:cubicBezTo>
                <a:cubicBezTo>
                  <a:pt x="1615" y="2865"/>
                  <a:pt x="1616" y="2864"/>
                  <a:pt x="1616" y="2864"/>
                </a:cubicBezTo>
                <a:close/>
                <a:moveTo>
                  <a:pt x="1666" y="2986"/>
                </a:moveTo>
                <a:cubicBezTo>
                  <a:pt x="1665" y="2986"/>
                  <a:pt x="1667" y="2988"/>
                  <a:pt x="1668" y="2990"/>
                </a:cubicBezTo>
                <a:lnTo>
                  <a:pt x="1668" y="2990"/>
                </a:lnTo>
                <a:cubicBezTo>
                  <a:pt x="1668" y="2989"/>
                  <a:pt x="1668" y="2989"/>
                  <a:pt x="1668" y="2989"/>
                </a:cubicBezTo>
                <a:cubicBezTo>
                  <a:pt x="1666" y="2987"/>
                  <a:pt x="1666" y="2986"/>
                  <a:pt x="1666" y="2986"/>
                </a:cubicBezTo>
                <a:close/>
                <a:moveTo>
                  <a:pt x="1724" y="3044"/>
                </a:moveTo>
                <a:lnTo>
                  <a:pt x="1724" y="3044"/>
                </a:lnTo>
                <a:cubicBezTo>
                  <a:pt x="1724" y="3045"/>
                  <a:pt x="1725" y="3045"/>
                  <a:pt x="1725" y="3046"/>
                </a:cubicBezTo>
                <a:cubicBezTo>
                  <a:pt x="1725" y="3045"/>
                  <a:pt x="1724" y="3045"/>
                  <a:pt x="1724" y="3044"/>
                </a:cubicBezTo>
                <a:close/>
                <a:moveTo>
                  <a:pt x="1787" y="3082"/>
                </a:moveTo>
                <a:lnTo>
                  <a:pt x="1787" y="3082"/>
                </a:lnTo>
                <a:cubicBezTo>
                  <a:pt x="1788" y="3082"/>
                  <a:pt x="1788" y="3082"/>
                  <a:pt x="1788" y="3082"/>
                </a:cubicBezTo>
                <a:lnTo>
                  <a:pt x="1788" y="3082"/>
                </a:lnTo>
                <a:cubicBezTo>
                  <a:pt x="1788" y="3082"/>
                  <a:pt x="1788" y="3082"/>
                  <a:pt x="1787" y="3082"/>
                </a:cubicBezTo>
                <a:close/>
                <a:moveTo>
                  <a:pt x="1854" y="3100"/>
                </a:moveTo>
                <a:cubicBezTo>
                  <a:pt x="1855" y="3101"/>
                  <a:pt x="1857" y="3102"/>
                  <a:pt x="1859" y="3103"/>
                </a:cubicBezTo>
                <a:lnTo>
                  <a:pt x="1859" y="3103"/>
                </a:lnTo>
                <a:cubicBezTo>
                  <a:pt x="1856" y="3103"/>
                  <a:pt x="1853" y="3101"/>
                  <a:pt x="1854" y="3100"/>
                </a:cubicBezTo>
                <a:close/>
                <a:moveTo>
                  <a:pt x="731" y="1"/>
                </a:moveTo>
                <a:cubicBezTo>
                  <a:pt x="714" y="1"/>
                  <a:pt x="698" y="5"/>
                  <a:pt x="682" y="15"/>
                </a:cubicBezTo>
                <a:cubicBezTo>
                  <a:pt x="324" y="243"/>
                  <a:pt x="95" y="629"/>
                  <a:pt x="48" y="1049"/>
                </a:cubicBezTo>
                <a:cubicBezTo>
                  <a:pt x="0" y="1467"/>
                  <a:pt x="172" y="1925"/>
                  <a:pt x="529" y="2168"/>
                </a:cubicBezTo>
                <a:cubicBezTo>
                  <a:pt x="635" y="2238"/>
                  <a:pt x="754" y="2283"/>
                  <a:pt x="876" y="2303"/>
                </a:cubicBezTo>
                <a:lnTo>
                  <a:pt x="876" y="2303"/>
                </a:lnTo>
                <a:cubicBezTo>
                  <a:pt x="886" y="2477"/>
                  <a:pt x="968" y="2642"/>
                  <a:pt x="1120" y="2740"/>
                </a:cubicBezTo>
                <a:cubicBezTo>
                  <a:pt x="1191" y="2786"/>
                  <a:pt x="1275" y="2808"/>
                  <a:pt x="1359" y="2808"/>
                </a:cubicBezTo>
                <a:cubicBezTo>
                  <a:pt x="1382" y="2808"/>
                  <a:pt x="1405" y="2806"/>
                  <a:pt x="1428" y="2803"/>
                </a:cubicBezTo>
                <a:lnTo>
                  <a:pt x="1428" y="2803"/>
                </a:lnTo>
                <a:cubicBezTo>
                  <a:pt x="1427" y="2826"/>
                  <a:pt x="1427" y="2850"/>
                  <a:pt x="1430" y="2874"/>
                </a:cubicBezTo>
                <a:cubicBezTo>
                  <a:pt x="1439" y="2969"/>
                  <a:pt x="1472" y="3050"/>
                  <a:pt x="1530" y="3121"/>
                </a:cubicBezTo>
                <a:cubicBezTo>
                  <a:pt x="1587" y="3189"/>
                  <a:pt x="1659" y="3236"/>
                  <a:pt x="1740" y="3264"/>
                </a:cubicBezTo>
                <a:cubicBezTo>
                  <a:pt x="1793" y="3284"/>
                  <a:pt x="1850" y="3294"/>
                  <a:pt x="1906" y="3294"/>
                </a:cubicBezTo>
                <a:cubicBezTo>
                  <a:pt x="1945" y="3294"/>
                  <a:pt x="1984" y="3289"/>
                  <a:pt x="2021" y="3279"/>
                </a:cubicBezTo>
                <a:cubicBezTo>
                  <a:pt x="2068" y="3264"/>
                  <a:pt x="2107" y="3207"/>
                  <a:pt x="2088" y="3160"/>
                </a:cubicBezTo>
                <a:cubicBezTo>
                  <a:pt x="2075" y="3119"/>
                  <a:pt x="2037" y="3089"/>
                  <a:pt x="1996" y="3089"/>
                </a:cubicBezTo>
                <a:cubicBezTo>
                  <a:pt x="1988" y="3089"/>
                  <a:pt x="1981" y="3090"/>
                  <a:pt x="1973" y="3093"/>
                </a:cubicBezTo>
                <a:cubicBezTo>
                  <a:pt x="1959" y="3097"/>
                  <a:pt x="1940" y="3097"/>
                  <a:pt x="1925" y="3103"/>
                </a:cubicBezTo>
                <a:lnTo>
                  <a:pt x="1859" y="3103"/>
                </a:lnTo>
                <a:cubicBezTo>
                  <a:pt x="1863" y="3104"/>
                  <a:pt x="1864" y="3105"/>
                  <a:pt x="1864" y="3105"/>
                </a:cubicBezTo>
                <a:cubicBezTo>
                  <a:pt x="1864" y="3105"/>
                  <a:pt x="1862" y="3104"/>
                  <a:pt x="1859" y="3103"/>
                </a:cubicBezTo>
                <a:lnTo>
                  <a:pt x="1859" y="3103"/>
                </a:lnTo>
                <a:cubicBezTo>
                  <a:pt x="1859" y="3103"/>
                  <a:pt x="1859" y="3103"/>
                  <a:pt x="1859" y="3103"/>
                </a:cubicBezTo>
                <a:cubicBezTo>
                  <a:pt x="1856" y="3101"/>
                  <a:pt x="1855" y="3100"/>
                  <a:pt x="1854" y="3100"/>
                </a:cubicBezTo>
                <a:lnTo>
                  <a:pt x="1854" y="3100"/>
                </a:lnTo>
                <a:cubicBezTo>
                  <a:pt x="1854" y="3100"/>
                  <a:pt x="1854" y="3100"/>
                  <a:pt x="1854" y="3100"/>
                </a:cubicBezTo>
                <a:lnTo>
                  <a:pt x="1854" y="3100"/>
                </a:lnTo>
                <a:cubicBezTo>
                  <a:pt x="1852" y="3099"/>
                  <a:pt x="1851" y="3098"/>
                  <a:pt x="1850" y="3097"/>
                </a:cubicBezTo>
                <a:cubicBezTo>
                  <a:pt x="1840" y="3097"/>
                  <a:pt x="1830" y="3093"/>
                  <a:pt x="1821" y="3093"/>
                </a:cubicBezTo>
                <a:cubicBezTo>
                  <a:pt x="1810" y="3089"/>
                  <a:pt x="1799" y="3086"/>
                  <a:pt x="1788" y="3082"/>
                </a:cubicBezTo>
                <a:lnTo>
                  <a:pt x="1788" y="3082"/>
                </a:lnTo>
                <a:cubicBezTo>
                  <a:pt x="1789" y="3082"/>
                  <a:pt x="1789" y="3082"/>
                  <a:pt x="1789" y="3082"/>
                </a:cubicBezTo>
                <a:cubicBezTo>
                  <a:pt x="1790" y="3082"/>
                  <a:pt x="1789" y="3082"/>
                  <a:pt x="1785" y="3081"/>
                </a:cubicBezTo>
                <a:lnTo>
                  <a:pt x="1785" y="3081"/>
                </a:lnTo>
                <a:cubicBezTo>
                  <a:pt x="1786" y="3081"/>
                  <a:pt x="1787" y="3082"/>
                  <a:pt x="1787" y="3082"/>
                </a:cubicBezTo>
                <a:lnTo>
                  <a:pt x="1787" y="3082"/>
                </a:lnTo>
                <a:cubicBezTo>
                  <a:pt x="1784" y="3081"/>
                  <a:pt x="1781" y="3080"/>
                  <a:pt x="1778" y="3079"/>
                </a:cubicBezTo>
                <a:lnTo>
                  <a:pt x="1778" y="3079"/>
                </a:lnTo>
                <a:cubicBezTo>
                  <a:pt x="1781" y="3080"/>
                  <a:pt x="1783" y="3080"/>
                  <a:pt x="1785" y="3081"/>
                </a:cubicBezTo>
                <a:lnTo>
                  <a:pt x="1785" y="3081"/>
                </a:lnTo>
                <a:cubicBezTo>
                  <a:pt x="1784" y="3080"/>
                  <a:pt x="1783" y="3080"/>
                  <a:pt x="1782" y="3079"/>
                </a:cubicBezTo>
                <a:cubicBezTo>
                  <a:pt x="1778" y="3079"/>
                  <a:pt x="1773" y="3074"/>
                  <a:pt x="1773" y="3074"/>
                </a:cubicBezTo>
                <a:cubicBezTo>
                  <a:pt x="1764" y="3069"/>
                  <a:pt x="1754" y="3064"/>
                  <a:pt x="1749" y="3059"/>
                </a:cubicBezTo>
                <a:cubicBezTo>
                  <a:pt x="1740" y="3059"/>
                  <a:pt x="1736" y="3055"/>
                  <a:pt x="1730" y="3050"/>
                </a:cubicBezTo>
                <a:cubicBezTo>
                  <a:pt x="1724" y="3047"/>
                  <a:pt x="1718" y="3040"/>
                  <a:pt x="1718" y="3039"/>
                </a:cubicBezTo>
                <a:lnTo>
                  <a:pt x="1718" y="3039"/>
                </a:lnTo>
                <a:cubicBezTo>
                  <a:pt x="1720" y="3041"/>
                  <a:pt x="1722" y="3043"/>
                  <a:pt x="1724" y="3044"/>
                </a:cubicBezTo>
                <a:lnTo>
                  <a:pt x="1724" y="3044"/>
                </a:lnTo>
                <a:cubicBezTo>
                  <a:pt x="1721" y="3041"/>
                  <a:pt x="1719" y="3039"/>
                  <a:pt x="1718" y="3039"/>
                </a:cubicBezTo>
                <a:lnTo>
                  <a:pt x="1718" y="3039"/>
                </a:lnTo>
                <a:cubicBezTo>
                  <a:pt x="1718" y="3039"/>
                  <a:pt x="1718" y="3039"/>
                  <a:pt x="1718" y="3039"/>
                </a:cubicBezTo>
                <a:lnTo>
                  <a:pt x="1718" y="3039"/>
                </a:lnTo>
                <a:cubicBezTo>
                  <a:pt x="1708" y="3031"/>
                  <a:pt x="1695" y="3023"/>
                  <a:pt x="1688" y="3011"/>
                </a:cubicBezTo>
                <a:lnTo>
                  <a:pt x="1673" y="2998"/>
                </a:lnTo>
                <a:cubicBezTo>
                  <a:pt x="1671" y="2996"/>
                  <a:pt x="1670" y="2995"/>
                  <a:pt x="1669" y="2994"/>
                </a:cubicBezTo>
                <a:lnTo>
                  <a:pt x="1669" y="2994"/>
                </a:lnTo>
                <a:cubicBezTo>
                  <a:pt x="1670" y="2995"/>
                  <a:pt x="1671" y="2995"/>
                  <a:pt x="1671" y="2995"/>
                </a:cubicBezTo>
                <a:cubicBezTo>
                  <a:pt x="1672" y="2995"/>
                  <a:pt x="1670" y="2992"/>
                  <a:pt x="1668" y="2990"/>
                </a:cubicBezTo>
                <a:lnTo>
                  <a:pt x="1668" y="2990"/>
                </a:lnTo>
                <a:cubicBezTo>
                  <a:pt x="1668" y="2992"/>
                  <a:pt x="1668" y="2993"/>
                  <a:pt x="1669" y="2994"/>
                </a:cubicBezTo>
                <a:lnTo>
                  <a:pt x="1669" y="2994"/>
                </a:lnTo>
                <a:cubicBezTo>
                  <a:pt x="1669" y="2994"/>
                  <a:pt x="1669" y="2994"/>
                  <a:pt x="1668" y="2993"/>
                </a:cubicBezTo>
                <a:cubicBezTo>
                  <a:pt x="1659" y="2978"/>
                  <a:pt x="1650" y="2964"/>
                  <a:pt x="1644" y="2950"/>
                </a:cubicBezTo>
                <a:cubicBezTo>
                  <a:pt x="1643" y="2948"/>
                  <a:pt x="1641" y="2945"/>
                  <a:pt x="1639" y="2942"/>
                </a:cubicBezTo>
                <a:lnTo>
                  <a:pt x="1639" y="2942"/>
                </a:lnTo>
                <a:cubicBezTo>
                  <a:pt x="1639" y="2939"/>
                  <a:pt x="1633" y="2930"/>
                  <a:pt x="1630" y="2926"/>
                </a:cubicBezTo>
                <a:cubicBezTo>
                  <a:pt x="1626" y="2912"/>
                  <a:pt x="1626" y="2897"/>
                  <a:pt x="1621" y="2879"/>
                </a:cubicBezTo>
                <a:cubicBezTo>
                  <a:pt x="1621" y="2877"/>
                  <a:pt x="1621" y="2874"/>
                  <a:pt x="1621" y="2872"/>
                </a:cubicBezTo>
                <a:lnTo>
                  <a:pt x="1621" y="2872"/>
                </a:lnTo>
                <a:cubicBezTo>
                  <a:pt x="1621" y="2873"/>
                  <a:pt x="1621" y="2874"/>
                  <a:pt x="1621" y="2874"/>
                </a:cubicBezTo>
                <a:cubicBezTo>
                  <a:pt x="1621" y="2868"/>
                  <a:pt x="1615" y="2859"/>
                  <a:pt x="1615" y="2855"/>
                </a:cubicBezTo>
                <a:lnTo>
                  <a:pt x="1615" y="2807"/>
                </a:lnTo>
                <a:lnTo>
                  <a:pt x="1621" y="2793"/>
                </a:lnTo>
                <a:lnTo>
                  <a:pt x="1621" y="2793"/>
                </a:lnTo>
                <a:cubicBezTo>
                  <a:pt x="1621" y="2793"/>
                  <a:pt x="1618" y="2805"/>
                  <a:pt x="1619" y="2805"/>
                </a:cubicBezTo>
                <a:cubicBezTo>
                  <a:pt x="1619" y="2805"/>
                  <a:pt x="1620" y="2803"/>
                  <a:pt x="1621" y="2798"/>
                </a:cubicBezTo>
                <a:lnTo>
                  <a:pt x="1621" y="2778"/>
                </a:lnTo>
                <a:cubicBezTo>
                  <a:pt x="1626" y="2764"/>
                  <a:pt x="1630" y="2745"/>
                  <a:pt x="1635" y="2731"/>
                </a:cubicBezTo>
                <a:cubicBezTo>
                  <a:pt x="1635" y="2725"/>
                  <a:pt x="1639" y="2721"/>
                  <a:pt x="1639" y="2721"/>
                </a:cubicBezTo>
                <a:cubicBezTo>
                  <a:pt x="1640" y="2720"/>
                  <a:pt x="1640" y="2719"/>
                  <a:pt x="1640" y="2718"/>
                </a:cubicBezTo>
                <a:lnTo>
                  <a:pt x="1640" y="2718"/>
                </a:lnTo>
                <a:cubicBezTo>
                  <a:pt x="1641" y="2718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1" y="2718"/>
                  <a:pt x="1641" y="2720"/>
                  <a:pt x="1640" y="2721"/>
                </a:cubicBezTo>
                <a:lnTo>
                  <a:pt x="1640" y="2721"/>
                </a:lnTo>
                <a:cubicBezTo>
                  <a:pt x="1641" y="2720"/>
                  <a:pt x="1642" y="2718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56" y="2707"/>
                  <a:pt x="1670" y="2695"/>
                  <a:pt x="1683" y="2683"/>
                </a:cubicBezTo>
                <a:cubicBezTo>
                  <a:pt x="1716" y="2650"/>
                  <a:pt x="1745" y="2611"/>
                  <a:pt x="1764" y="2569"/>
                </a:cubicBezTo>
                <a:cubicBezTo>
                  <a:pt x="1782" y="2531"/>
                  <a:pt x="1782" y="2483"/>
                  <a:pt x="1749" y="2454"/>
                </a:cubicBezTo>
                <a:cubicBezTo>
                  <a:pt x="1731" y="2437"/>
                  <a:pt x="1704" y="2424"/>
                  <a:pt x="1678" y="2424"/>
                </a:cubicBezTo>
                <a:cubicBezTo>
                  <a:pt x="1663" y="2424"/>
                  <a:pt x="1647" y="2429"/>
                  <a:pt x="1635" y="2440"/>
                </a:cubicBezTo>
                <a:cubicBezTo>
                  <a:pt x="1581" y="2477"/>
                  <a:pt x="1535" y="2525"/>
                  <a:pt x="1501" y="2581"/>
                </a:cubicBezTo>
                <a:lnTo>
                  <a:pt x="1501" y="2581"/>
                </a:lnTo>
                <a:cubicBezTo>
                  <a:pt x="1496" y="2583"/>
                  <a:pt x="1492" y="2586"/>
                  <a:pt x="1487" y="2588"/>
                </a:cubicBezTo>
                <a:cubicBezTo>
                  <a:pt x="1487" y="2588"/>
                  <a:pt x="1483" y="2593"/>
                  <a:pt x="1478" y="2593"/>
                </a:cubicBezTo>
                <a:cubicBezTo>
                  <a:pt x="1472" y="2593"/>
                  <a:pt x="1454" y="2602"/>
                  <a:pt x="1450" y="2602"/>
                </a:cubicBezTo>
                <a:cubicBezTo>
                  <a:pt x="1444" y="2606"/>
                  <a:pt x="1435" y="2606"/>
                  <a:pt x="1430" y="2611"/>
                </a:cubicBezTo>
                <a:cubicBezTo>
                  <a:pt x="1423" y="2611"/>
                  <a:pt x="1414" y="2614"/>
                  <a:pt x="1405" y="2616"/>
                </a:cubicBezTo>
                <a:lnTo>
                  <a:pt x="1405" y="2616"/>
                </a:lnTo>
                <a:cubicBezTo>
                  <a:pt x="1404" y="2615"/>
                  <a:pt x="1402" y="2614"/>
                  <a:pt x="1400" y="2614"/>
                </a:cubicBezTo>
                <a:cubicBezTo>
                  <a:pt x="1396" y="2614"/>
                  <a:pt x="1391" y="2617"/>
                  <a:pt x="1387" y="2617"/>
                </a:cubicBezTo>
                <a:lnTo>
                  <a:pt x="1320" y="2617"/>
                </a:lnTo>
                <a:cubicBezTo>
                  <a:pt x="1330" y="2617"/>
                  <a:pt x="1331" y="2614"/>
                  <a:pt x="1326" y="2614"/>
                </a:cubicBezTo>
                <a:cubicBezTo>
                  <a:pt x="1325" y="2614"/>
                  <a:pt x="1322" y="2615"/>
                  <a:pt x="1319" y="2616"/>
                </a:cubicBezTo>
                <a:lnTo>
                  <a:pt x="1319" y="2616"/>
                </a:lnTo>
                <a:cubicBezTo>
                  <a:pt x="1309" y="2611"/>
                  <a:pt x="1296" y="2611"/>
                  <a:pt x="1287" y="2606"/>
                </a:cubicBezTo>
                <a:cubicBezTo>
                  <a:pt x="1278" y="2606"/>
                  <a:pt x="1272" y="2602"/>
                  <a:pt x="1263" y="2602"/>
                </a:cubicBezTo>
                <a:cubicBezTo>
                  <a:pt x="1260" y="2599"/>
                  <a:pt x="1254" y="2595"/>
                  <a:pt x="1251" y="2595"/>
                </a:cubicBezTo>
                <a:cubicBezTo>
                  <a:pt x="1251" y="2595"/>
                  <a:pt x="1251" y="2596"/>
                  <a:pt x="1250" y="2596"/>
                </a:cubicBezTo>
                <a:lnTo>
                  <a:pt x="1250" y="2596"/>
                </a:lnTo>
                <a:cubicBezTo>
                  <a:pt x="1232" y="2587"/>
                  <a:pt x="1214" y="2577"/>
                  <a:pt x="1197" y="2564"/>
                </a:cubicBezTo>
                <a:cubicBezTo>
                  <a:pt x="1194" y="2562"/>
                  <a:pt x="1192" y="2561"/>
                  <a:pt x="1192" y="2561"/>
                </a:cubicBezTo>
                <a:lnTo>
                  <a:pt x="1192" y="2561"/>
                </a:lnTo>
                <a:cubicBezTo>
                  <a:pt x="1193" y="2561"/>
                  <a:pt x="1201" y="2567"/>
                  <a:pt x="1203" y="2567"/>
                </a:cubicBezTo>
                <a:cubicBezTo>
                  <a:pt x="1204" y="2567"/>
                  <a:pt x="1203" y="2566"/>
                  <a:pt x="1201" y="2564"/>
                </a:cubicBezTo>
                <a:cubicBezTo>
                  <a:pt x="1197" y="2564"/>
                  <a:pt x="1192" y="2560"/>
                  <a:pt x="1187" y="2554"/>
                </a:cubicBezTo>
                <a:lnTo>
                  <a:pt x="1168" y="2536"/>
                </a:lnTo>
                <a:lnTo>
                  <a:pt x="1144" y="2512"/>
                </a:lnTo>
                <a:cubicBezTo>
                  <a:pt x="1144" y="2512"/>
                  <a:pt x="1139" y="2501"/>
                  <a:pt x="1139" y="2501"/>
                </a:cubicBezTo>
                <a:lnTo>
                  <a:pt x="1139" y="2501"/>
                </a:lnTo>
                <a:cubicBezTo>
                  <a:pt x="1138" y="2501"/>
                  <a:pt x="1138" y="2502"/>
                  <a:pt x="1139" y="2503"/>
                </a:cubicBezTo>
                <a:lnTo>
                  <a:pt x="1139" y="2503"/>
                </a:lnTo>
                <a:cubicBezTo>
                  <a:pt x="1137" y="2500"/>
                  <a:pt x="1135" y="2497"/>
                  <a:pt x="1135" y="2497"/>
                </a:cubicBezTo>
                <a:cubicBezTo>
                  <a:pt x="1120" y="2478"/>
                  <a:pt x="1111" y="2464"/>
                  <a:pt x="1101" y="2445"/>
                </a:cubicBezTo>
                <a:cubicBezTo>
                  <a:pt x="1101" y="2440"/>
                  <a:pt x="1101" y="2435"/>
                  <a:pt x="1096" y="2430"/>
                </a:cubicBezTo>
                <a:cubicBezTo>
                  <a:pt x="1096" y="2430"/>
                  <a:pt x="1091" y="2420"/>
                  <a:pt x="1092" y="2420"/>
                </a:cubicBezTo>
                <a:lnTo>
                  <a:pt x="1092" y="2420"/>
                </a:lnTo>
                <a:cubicBezTo>
                  <a:pt x="1092" y="2420"/>
                  <a:pt x="1092" y="2420"/>
                  <a:pt x="1092" y="2420"/>
                </a:cubicBezTo>
                <a:lnTo>
                  <a:pt x="1092" y="2420"/>
                </a:lnTo>
                <a:cubicBezTo>
                  <a:pt x="1092" y="2419"/>
                  <a:pt x="1092" y="2417"/>
                  <a:pt x="1092" y="2417"/>
                </a:cubicBezTo>
                <a:cubicBezTo>
                  <a:pt x="1092" y="2411"/>
                  <a:pt x="1087" y="2406"/>
                  <a:pt x="1087" y="2397"/>
                </a:cubicBezTo>
                <a:cubicBezTo>
                  <a:pt x="1078" y="2378"/>
                  <a:pt x="1072" y="2359"/>
                  <a:pt x="1072" y="2340"/>
                </a:cubicBezTo>
                <a:cubicBezTo>
                  <a:pt x="1068" y="2335"/>
                  <a:pt x="1068" y="2331"/>
                  <a:pt x="1068" y="2321"/>
                </a:cubicBezTo>
                <a:cubicBezTo>
                  <a:pt x="1068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21"/>
                  <a:pt x="1068" y="2323"/>
                  <a:pt x="1068" y="2325"/>
                </a:cubicBezTo>
                <a:cubicBezTo>
                  <a:pt x="1068" y="2323"/>
                  <a:pt x="1067" y="2322"/>
                  <a:pt x="1067" y="2320"/>
                </a:cubicBezTo>
                <a:lnTo>
                  <a:pt x="1067" y="2320"/>
                </a:lnTo>
                <a:cubicBezTo>
                  <a:pt x="1067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18"/>
                  <a:pt x="1067" y="2317"/>
                  <a:pt x="1067" y="2316"/>
                </a:cubicBezTo>
                <a:lnTo>
                  <a:pt x="1067" y="2316"/>
                </a:lnTo>
                <a:cubicBezTo>
                  <a:pt x="1067" y="2317"/>
                  <a:pt x="1067" y="2319"/>
                  <a:pt x="1067" y="2320"/>
                </a:cubicBezTo>
                <a:lnTo>
                  <a:pt x="1067" y="2320"/>
                </a:lnTo>
                <a:cubicBezTo>
                  <a:pt x="1066" y="2316"/>
                  <a:pt x="1065" y="2314"/>
                  <a:pt x="1066" y="2314"/>
                </a:cubicBezTo>
                <a:lnTo>
                  <a:pt x="1066" y="2314"/>
                </a:lnTo>
                <a:cubicBezTo>
                  <a:pt x="1066" y="2314"/>
                  <a:pt x="1066" y="2315"/>
                  <a:pt x="1067" y="2316"/>
                </a:cubicBezTo>
                <a:lnTo>
                  <a:pt x="1067" y="2316"/>
                </a:lnTo>
                <a:cubicBezTo>
                  <a:pt x="1066" y="2315"/>
                  <a:pt x="1066" y="2314"/>
                  <a:pt x="1066" y="2314"/>
                </a:cubicBezTo>
                <a:lnTo>
                  <a:pt x="1066" y="2314"/>
                </a:lnTo>
                <a:cubicBezTo>
                  <a:pt x="1091" y="2312"/>
                  <a:pt x="1115" y="2310"/>
                  <a:pt x="1140" y="2307"/>
                </a:cubicBezTo>
                <a:cubicBezTo>
                  <a:pt x="1244" y="2292"/>
                  <a:pt x="1344" y="2259"/>
                  <a:pt x="1430" y="2206"/>
                </a:cubicBezTo>
                <a:cubicBezTo>
                  <a:pt x="1516" y="2154"/>
                  <a:pt x="1602" y="2083"/>
                  <a:pt x="1644" y="1992"/>
                </a:cubicBezTo>
                <a:cubicBezTo>
                  <a:pt x="1692" y="1887"/>
                  <a:pt x="1712" y="1764"/>
                  <a:pt x="1630" y="1673"/>
                </a:cubicBezTo>
                <a:cubicBezTo>
                  <a:pt x="1587" y="1623"/>
                  <a:pt x="1529" y="1603"/>
                  <a:pt x="1470" y="1603"/>
                </a:cubicBezTo>
                <a:cubicBezTo>
                  <a:pt x="1400" y="1603"/>
                  <a:pt x="1327" y="1630"/>
                  <a:pt x="1268" y="1663"/>
                </a:cubicBezTo>
                <a:cubicBezTo>
                  <a:pt x="1099" y="1755"/>
                  <a:pt x="949" y="1921"/>
                  <a:pt x="895" y="2113"/>
                </a:cubicBezTo>
                <a:lnTo>
                  <a:pt x="895" y="2113"/>
                </a:lnTo>
                <a:cubicBezTo>
                  <a:pt x="894" y="2112"/>
                  <a:pt x="893" y="2112"/>
                  <a:pt x="891" y="2111"/>
                </a:cubicBezTo>
                <a:cubicBezTo>
                  <a:pt x="849" y="2107"/>
                  <a:pt x="806" y="2092"/>
                  <a:pt x="763" y="2078"/>
                </a:cubicBezTo>
                <a:cubicBezTo>
                  <a:pt x="758" y="2078"/>
                  <a:pt x="753" y="2074"/>
                  <a:pt x="749" y="2074"/>
                </a:cubicBezTo>
                <a:lnTo>
                  <a:pt x="749" y="2074"/>
                </a:lnTo>
                <a:cubicBezTo>
                  <a:pt x="752" y="2075"/>
                  <a:pt x="757" y="2077"/>
                  <a:pt x="757" y="2077"/>
                </a:cubicBezTo>
                <a:cubicBezTo>
                  <a:pt x="757" y="2077"/>
                  <a:pt x="754" y="2076"/>
                  <a:pt x="748" y="2074"/>
                </a:cubicBezTo>
                <a:lnTo>
                  <a:pt x="748" y="2074"/>
                </a:lnTo>
                <a:cubicBezTo>
                  <a:pt x="749" y="2074"/>
                  <a:pt x="749" y="2074"/>
                  <a:pt x="749" y="2074"/>
                </a:cubicBezTo>
                <a:lnTo>
                  <a:pt x="749" y="2074"/>
                </a:lnTo>
                <a:cubicBezTo>
                  <a:pt x="749" y="2073"/>
                  <a:pt x="748" y="2073"/>
                  <a:pt x="748" y="2073"/>
                </a:cubicBezTo>
                <a:lnTo>
                  <a:pt x="748" y="2073"/>
                </a:lnTo>
                <a:cubicBezTo>
                  <a:pt x="748" y="2073"/>
                  <a:pt x="748" y="2073"/>
                  <a:pt x="748" y="2074"/>
                </a:cubicBezTo>
                <a:cubicBezTo>
                  <a:pt x="746" y="2073"/>
                  <a:pt x="745" y="2072"/>
                  <a:pt x="745" y="2072"/>
                </a:cubicBezTo>
                <a:lnTo>
                  <a:pt x="745" y="2072"/>
                </a:lnTo>
                <a:cubicBezTo>
                  <a:pt x="745" y="2072"/>
                  <a:pt x="746" y="2072"/>
                  <a:pt x="748" y="2073"/>
                </a:cubicBezTo>
                <a:lnTo>
                  <a:pt x="748" y="2073"/>
                </a:lnTo>
                <a:cubicBezTo>
                  <a:pt x="739" y="2067"/>
                  <a:pt x="729" y="2063"/>
                  <a:pt x="720" y="2059"/>
                </a:cubicBezTo>
                <a:cubicBezTo>
                  <a:pt x="700" y="2049"/>
                  <a:pt x="678" y="2035"/>
                  <a:pt x="658" y="2025"/>
                </a:cubicBezTo>
                <a:cubicBezTo>
                  <a:pt x="639" y="2011"/>
                  <a:pt x="620" y="2001"/>
                  <a:pt x="606" y="1988"/>
                </a:cubicBezTo>
                <a:cubicBezTo>
                  <a:pt x="601" y="1982"/>
                  <a:pt x="596" y="1982"/>
                  <a:pt x="592" y="1977"/>
                </a:cubicBezTo>
                <a:cubicBezTo>
                  <a:pt x="581" y="1968"/>
                  <a:pt x="572" y="1964"/>
                  <a:pt x="563" y="1953"/>
                </a:cubicBezTo>
                <a:cubicBezTo>
                  <a:pt x="524" y="1925"/>
                  <a:pt x="496" y="1892"/>
                  <a:pt x="463" y="1854"/>
                </a:cubicBezTo>
                <a:cubicBezTo>
                  <a:pt x="458" y="1845"/>
                  <a:pt x="449" y="1839"/>
                  <a:pt x="443" y="1830"/>
                </a:cubicBezTo>
                <a:lnTo>
                  <a:pt x="443" y="1830"/>
                </a:lnTo>
                <a:cubicBezTo>
                  <a:pt x="445" y="1831"/>
                  <a:pt x="445" y="1832"/>
                  <a:pt x="446" y="1832"/>
                </a:cubicBezTo>
                <a:cubicBezTo>
                  <a:pt x="447" y="1832"/>
                  <a:pt x="440" y="1823"/>
                  <a:pt x="439" y="1823"/>
                </a:cubicBezTo>
                <a:lnTo>
                  <a:pt x="439" y="1823"/>
                </a:lnTo>
                <a:cubicBezTo>
                  <a:pt x="438" y="1823"/>
                  <a:pt x="439" y="1825"/>
                  <a:pt x="443" y="1830"/>
                </a:cubicBezTo>
                <a:cubicBezTo>
                  <a:pt x="439" y="1825"/>
                  <a:pt x="434" y="1821"/>
                  <a:pt x="434" y="1816"/>
                </a:cubicBezTo>
                <a:cubicBezTo>
                  <a:pt x="420" y="1797"/>
                  <a:pt x="405" y="1777"/>
                  <a:pt x="392" y="1753"/>
                </a:cubicBezTo>
                <a:cubicBezTo>
                  <a:pt x="368" y="1716"/>
                  <a:pt x="348" y="1678"/>
                  <a:pt x="329" y="1634"/>
                </a:cubicBezTo>
                <a:cubicBezTo>
                  <a:pt x="322" y="1628"/>
                  <a:pt x="318" y="1618"/>
                  <a:pt x="314" y="1610"/>
                </a:cubicBezTo>
                <a:lnTo>
                  <a:pt x="314" y="1610"/>
                </a:lnTo>
                <a:cubicBezTo>
                  <a:pt x="315" y="1609"/>
                  <a:pt x="309" y="1591"/>
                  <a:pt x="306" y="1587"/>
                </a:cubicBezTo>
                <a:cubicBezTo>
                  <a:pt x="296" y="1563"/>
                  <a:pt x="291" y="1544"/>
                  <a:pt x="282" y="1520"/>
                </a:cubicBezTo>
                <a:cubicBezTo>
                  <a:pt x="267" y="1473"/>
                  <a:pt x="258" y="1430"/>
                  <a:pt x="249" y="1382"/>
                </a:cubicBezTo>
                <a:cubicBezTo>
                  <a:pt x="249" y="1372"/>
                  <a:pt x="243" y="1359"/>
                  <a:pt x="243" y="1348"/>
                </a:cubicBezTo>
                <a:cubicBezTo>
                  <a:pt x="243" y="1346"/>
                  <a:pt x="243" y="1345"/>
                  <a:pt x="243" y="1343"/>
                </a:cubicBezTo>
                <a:lnTo>
                  <a:pt x="243" y="1343"/>
                </a:lnTo>
                <a:cubicBezTo>
                  <a:pt x="243" y="1344"/>
                  <a:pt x="243" y="1344"/>
                  <a:pt x="244" y="1345"/>
                </a:cubicBezTo>
                <a:lnTo>
                  <a:pt x="244" y="1345"/>
                </a:lnTo>
                <a:cubicBezTo>
                  <a:pt x="243" y="1343"/>
                  <a:pt x="243" y="1341"/>
                  <a:pt x="243" y="1339"/>
                </a:cubicBezTo>
                <a:cubicBezTo>
                  <a:pt x="238" y="1315"/>
                  <a:pt x="238" y="1291"/>
                  <a:pt x="234" y="1267"/>
                </a:cubicBezTo>
                <a:cubicBezTo>
                  <a:pt x="234" y="1225"/>
                  <a:pt x="229" y="1177"/>
                  <a:pt x="234" y="1130"/>
                </a:cubicBezTo>
                <a:cubicBezTo>
                  <a:pt x="234" y="1110"/>
                  <a:pt x="234" y="1091"/>
                  <a:pt x="238" y="1067"/>
                </a:cubicBezTo>
                <a:cubicBezTo>
                  <a:pt x="238" y="1058"/>
                  <a:pt x="238" y="1044"/>
                  <a:pt x="243" y="1034"/>
                </a:cubicBezTo>
                <a:lnTo>
                  <a:pt x="243" y="1020"/>
                </a:lnTo>
                <a:cubicBezTo>
                  <a:pt x="253" y="972"/>
                  <a:pt x="262" y="930"/>
                  <a:pt x="272" y="886"/>
                </a:cubicBezTo>
                <a:cubicBezTo>
                  <a:pt x="286" y="844"/>
                  <a:pt x="296" y="800"/>
                  <a:pt x="315" y="758"/>
                </a:cubicBezTo>
                <a:cubicBezTo>
                  <a:pt x="320" y="748"/>
                  <a:pt x="320" y="739"/>
                  <a:pt x="324" y="730"/>
                </a:cubicBezTo>
                <a:cubicBezTo>
                  <a:pt x="325" y="727"/>
                  <a:pt x="326" y="726"/>
                  <a:pt x="327" y="724"/>
                </a:cubicBezTo>
                <a:lnTo>
                  <a:pt x="327" y="724"/>
                </a:lnTo>
                <a:cubicBezTo>
                  <a:pt x="327" y="726"/>
                  <a:pt x="326" y="728"/>
                  <a:pt x="324" y="730"/>
                </a:cubicBezTo>
                <a:cubicBezTo>
                  <a:pt x="331" y="723"/>
                  <a:pt x="332" y="720"/>
                  <a:pt x="332" y="720"/>
                </a:cubicBezTo>
                <a:lnTo>
                  <a:pt x="332" y="720"/>
                </a:lnTo>
                <a:cubicBezTo>
                  <a:pt x="331" y="720"/>
                  <a:pt x="329" y="722"/>
                  <a:pt x="327" y="724"/>
                </a:cubicBezTo>
                <a:lnTo>
                  <a:pt x="327" y="724"/>
                </a:lnTo>
                <a:cubicBezTo>
                  <a:pt x="329" y="721"/>
                  <a:pt x="329" y="718"/>
                  <a:pt x="329" y="715"/>
                </a:cubicBezTo>
                <a:cubicBezTo>
                  <a:pt x="339" y="695"/>
                  <a:pt x="348" y="672"/>
                  <a:pt x="363" y="653"/>
                </a:cubicBezTo>
                <a:cubicBezTo>
                  <a:pt x="381" y="609"/>
                  <a:pt x="405" y="572"/>
                  <a:pt x="429" y="529"/>
                </a:cubicBezTo>
                <a:cubicBezTo>
                  <a:pt x="439" y="515"/>
                  <a:pt x="453" y="495"/>
                  <a:pt x="463" y="477"/>
                </a:cubicBezTo>
                <a:cubicBezTo>
                  <a:pt x="472" y="467"/>
                  <a:pt x="477" y="457"/>
                  <a:pt x="487" y="453"/>
                </a:cubicBezTo>
                <a:cubicBezTo>
                  <a:pt x="487" y="450"/>
                  <a:pt x="488" y="446"/>
                  <a:pt x="489" y="443"/>
                </a:cubicBezTo>
                <a:lnTo>
                  <a:pt x="489" y="443"/>
                </a:lnTo>
                <a:cubicBezTo>
                  <a:pt x="491" y="441"/>
                  <a:pt x="492" y="438"/>
                  <a:pt x="496" y="438"/>
                </a:cubicBezTo>
                <a:cubicBezTo>
                  <a:pt x="553" y="367"/>
                  <a:pt x="615" y="301"/>
                  <a:pt x="687" y="243"/>
                </a:cubicBezTo>
                <a:cubicBezTo>
                  <a:pt x="691" y="243"/>
                  <a:pt x="691" y="238"/>
                  <a:pt x="695" y="238"/>
                </a:cubicBezTo>
                <a:lnTo>
                  <a:pt x="695" y="238"/>
                </a:lnTo>
                <a:cubicBezTo>
                  <a:pt x="694" y="238"/>
                  <a:pt x="694" y="239"/>
                  <a:pt x="694" y="239"/>
                </a:cubicBezTo>
                <a:cubicBezTo>
                  <a:pt x="694" y="239"/>
                  <a:pt x="695" y="239"/>
                  <a:pt x="696" y="238"/>
                </a:cubicBezTo>
                <a:lnTo>
                  <a:pt x="696" y="238"/>
                </a:lnTo>
                <a:cubicBezTo>
                  <a:pt x="696" y="238"/>
                  <a:pt x="696" y="238"/>
                  <a:pt x="696" y="238"/>
                </a:cubicBezTo>
                <a:cubicBezTo>
                  <a:pt x="701" y="234"/>
                  <a:pt x="703" y="233"/>
                  <a:pt x="703" y="233"/>
                </a:cubicBezTo>
                <a:lnTo>
                  <a:pt x="703" y="233"/>
                </a:lnTo>
                <a:cubicBezTo>
                  <a:pt x="703" y="233"/>
                  <a:pt x="700" y="234"/>
                  <a:pt x="698" y="236"/>
                </a:cubicBezTo>
                <a:lnTo>
                  <a:pt x="698" y="236"/>
                </a:lnTo>
                <a:cubicBezTo>
                  <a:pt x="707" y="228"/>
                  <a:pt x="716" y="224"/>
                  <a:pt x="720" y="219"/>
                </a:cubicBezTo>
                <a:cubicBezTo>
                  <a:pt x="739" y="205"/>
                  <a:pt x="758" y="191"/>
                  <a:pt x="777" y="181"/>
                </a:cubicBezTo>
                <a:cubicBezTo>
                  <a:pt x="821" y="152"/>
                  <a:pt x="843" y="90"/>
                  <a:pt x="815" y="48"/>
                </a:cubicBezTo>
                <a:cubicBezTo>
                  <a:pt x="796" y="19"/>
                  <a:pt x="764" y="1"/>
                  <a:pt x="73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528" name="Google Shape;528;p22"/>
          <p:cNvGrpSpPr/>
          <p:nvPr/>
        </p:nvGrpSpPr>
        <p:grpSpPr>
          <a:xfrm rot="-9168125">
            <a:off x="523196" y="4184304"/>
            <a:ext cx="308656" cy="362065"/>
            <a:chOff x="139275" y="1078372"/>
            <a:chExt cx="231475" cy="271529"/>
          </a:xfrm>
        </p:grpSpPr>
        <p:sp>
          <p:nvSpPr>
            <p:cNvPr id="529" name="Google Shape;529;p22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0" name="Google Shape;530;p22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1" name="Google Shape;531;p22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532" name="Google Shape;532;p22"/>
          <p:cNvGrpSpPr/>
          <p:nvPr/>
        </p:nvGrpSpPr>
        <p:grpSpPr>
          <a:xfrm rot="-4568997">
            <a:off x="11487182" y="5032301"/>
            <a:ext cx="308657" cy="362065"/>
            <a:chOff x="139275" y="1078372"/>
            <a:chExt cx="231475" cy="271529"/>
          </a:xfrm>
        </p:grpSpPr>
        <p:sp>
          <p:nvSpPr>
            <p:cNvPr id="533" name="Google Shape;533;p22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4" name="Google Shape;534;p22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5" name="Google Shape;535;p22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536" name="Google Shape;536;p22"/>
          <p:cNvGrpSpPr/>
          <p:nvPr/>
        </p:nvGrpSpPr>
        <p:grpSpPr>
          <a:xfrm rot="1300680">
            <a:off x="787861" y="3266192"/>
            <a:ext cx="179575" cy="251205"/>
            <a:chOff x="3636218" y="866598"/>
            <a:chExt cx="134678" cy="188399"/>
          </a:xfrm>
        </p:grpSpPr>
        <p:sp>
          <p:nvSpPr>
            <p:cNvPr id="537" name="Google Shape;537;p22"/>
            <p:cNvSpPr/>
            <p:nvPr/>
          </p:nvSpPr>
          <p:spPr>
            <a:xfrm>
              <a:off x="3697661" y="866598"/>
              <a:ext cx="73235" cy="172740"/>
            </a:xfrm>
            <a:custGeom>
              <a:avLst/>
              <a:gdLst/>
              <a:ahLst/>
              <a:cxnLst/>
              <a:rect l="l" t="t" r="r" b="b"/>
              <a:pathLst>
                <a:path w="739" h="1743" extrusionOk="0">
                  <a:moveTo>
                    <a:pt x="312" y="1308"/>
                  </a:moveTo>
                  <a:cubicBezTo>
                    <a:pt x="313" y="1318"/>
                    <a:pt x="314" y="1327"/>
                    <a:pt x="315" y="1336"/>
                  </a:cubicBezTo>
                  <a:cubicBezTo>
                    <a:pt x="315" y="1328"/>
                    <a:pt x="315" y="1317"/>
                    <a:pt x="312" y="1308"/>
                  </a:cubicBezTo>
                  <a:close/>
                  <a:moveTo>
                    <a:pt x="589" y="0"/>
                  </a:moveTo>
                  <a:cubicBezTo>
                    <a:pt x="555" y="0"/>
                    <a:pt x="522" y="14"/>
                    <a:pt x="496" y="40"/>
                  </a:cubicBezTo>
                  <a:cubicBezTo>
                    <a:pt x="172" y="350"/>
                    <a:pt x="0" y="817"/>
                    <a:pt x="38" y="1265"/>
                  </a:cubicBezTo>
                  <a:cubicBezTo>
                    <a:pt x="47" y="1393"/>
                    <a:pt x="71" y="1522"/>
                    <a:pt x="115" y="1641"/>
                  </a:cubicBezTo>
                  <a:cubicBezTo>
                    <a:pt x="134" y="1696"/>
                    <a:pt x="187" y="1742"/>
                    <a:pt x="245" y="1742"/>
                  </a:cubicBezTo>
                  <a:cubicBezTo>
                    <a:pt x="257" y="1742"/>
                    <a:pt x="269" y="1740"/>
                    <a:pt x="281" y="1736"/>
                  </a:cubicBezTo>
                  <a:cubicBezTo>
                    <a:pt x="348" y="1712"/>
                    <a:pt x="401" y="1641"/>
                    <a:pt x="377" y="1569"/>
                  </a:cubicBezTo>
                  <a:cubicBezTo>
                    <a:pt x="344" y="1483"/>
                    <a:pt x="324" y="1393"/>
                    <a:pt x="309" y="1303"/>
                  </a:cubicBezTo>
                  <a:lnTo>
                    <a:pt x="309" y="1303"/>
                  </a:lnTo>
                  <a:cubicBezTo>
                    <a:pt x="310" y="1304"/>
                    <a:pt x="311" y="1306"/>
                    <a:pt x="312" y="1308"/>
                  </a:cubicBezTo>
                  <a:lnTo>
                    <a:pt x="312" y="1308"/>
                  </a:lnTo>
                  <a:cubicBezTo>
                    <a:pt x="300" y="1193"/>
                    <a:pt x="301" y="1074"/>
                    <a:pt x="320" y="955"/>
                  </a:cubicBezTo>
                  <a:lnTo>
                    <a:pt x="320" y="955"/>
                  </a:lnTo>
                  <a:cubicBezTo>
                    <a:pt x="315" y="969"/>
                    <a:pt x="315" y="979"/>
                    <a:pt x="309" y="993"/>
                  </a:cubicBezTo>
                  <a:cubicBezTo>
                    <a:pt x="329" y="874"/>
                    <a:pt x="357" y="759"/>
                    <a:pt x="405" y="645"/>
                  </a:cubicBezTo>
                  <a:cubicBezTo>
                    <a:pt x="405" y="644"/>
                    <a:pt x="406" y="643"/>
                    <a:pt x="406" y="642"/>
                  </a:cubicBezTo>
                  <a:lnTo>
                    <a:pt x="406" y="642"/>
                  </a:lnTo>
                  <a:cubicBezTo>
                    <a:pt x="407" y="639"/>
                    <a:pt x="409" y="637"/>
                    <a:pt x="410" y="636"/>
                  </a:cubicBezTo>
                  <a:cubicBezTo>
                    <a:pt x="414" y="621"/>
                    <a:pt x="419" y="607"/>
                    <a:pt x="429" y="592"/>
                  </a:cubicBezTo>
                  <a:cubicBezTo>
                    <a:pt x="443" y="564"/>
                    <a:pt x="458" y="535"/>
                    <a:pt x="472" y="511"/>
                  </a:cubicBezTo>
                  <a:cubicBezTo>
                    <a:pt x="500" y="460"/>
                    <a:pt x="533" y="412"/>
                    <a:pt x="567" y="364"/>
                  </a:cubicBezTo>
                  <a:cubicBezTo>
                    <a:pt x="572" y="359"/>
                    <a:pt x="577" y="350"/>
                    <a:pt x="581" y="345"/>
                  </a:cubicBezTo>
                  <a:cubicBezTo>
                    <a:pt x="591" y="330"/>
                    <a:pt x="605" y="317"/>
                    <a:pt x="615" y="306"/>
                  </a:cubicBezTo>
                  <a:cubicBezTo>
                    <a:pt x="639" y="278"/>
                    <a:pt x="663" y="254"/>
                    <a:pt x="687" y="231"/>
                  </a:cubicBezTo>
                  <a:cubicBezTo>
                    <a:pt x="738" y="183"/>
                    <a:pt x="738" y="88"/>
                    <a:pt x="687" y="40"/>
                  </a:cubicBezTo>
                  <a:cubicBezTo>
                    <a:pt x="658" y="14"/>
                    <a:pt x="623" y="0"/>
                    <a:pt x="5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8" name="Google Shape;538;p22"/>
            <p:cNvSpPr/>
            <p:nvPr/>
          </p:nvSpPr>
          <p:spPr>
            <a:xfrm>
              <a:off x="3636218" y="935674"/>
              <a:ext cx="36964" cy="119322"/>
            </a:xfrm>
            <a:custGeom>
              <a:avLst/>
              <a:gdLst/>
              <a:ahLst/>
              <a:cxnLst/>
              <a:rect l="l" t="t" r="r" b="b"/>
              <a:pathLst>
                <a:path w="373" h="1204" extrusionOk="0">
                  <a:moveTo>
                    <a:pt x="310" y="393"/>
                  </a:moveTo>
                  <a:cubicBezTo>
                    <a:pt x="309" y="402"/>
                    <a:pt x="307" y="411"/>
                    <a:pt x="306" y="420"/>
                  </a:cubicBezTo>
                  <a:cubicBezTo>
                    <a:pt x="309" y="411"/>
                    <a:pt x="310" y="401"/>
                    <a:pt x="310" y="393"/>
                  </a:cubicBezTo>
                  <a:close/>
                  <a:moveTo>
                    <a:pt x="307" y="887"/>
                  </a:moveTo>
                  <a:cubicBezTo>
                    <a:pt x="309" y="895"/>
                    <a:pt x="310" y="902"/>
                    <a:pt x="310" y="911"/>
                  </a:cubicBezTo>
                  <a:cubicBezTo>
                    <a:pt x="309" y="903"/>
                    <a:pt x="308" y="895"/>
                    <a:pt x="307" y="887"/>
                  </a:cubicBezTo>
                  <a:close/>
                  <a:moveTo>
                    <a:pt x="226" y="0"/>
                  </a:moveTo>
                  <a:cubicBezTo>
                    <a:pt x="167" y="0"/>
                    <a:pt x="112" y="38"/>
                    <a:pt x="95" y="100"/>
                  </a:cubicBezTo>
                  <a:cubicBezTo>
                    <a:pt x="5" y="429"/>
                    <a:pt x="0" y="773"/>
                    <a:pt x="71" y="1107"/>
                  </a:cubicBezTo>
                  <a:cubicBezTo>
                    <a:pt x="84" y="1161"/>
                    <a:pt x="144" y="1203"/>
                    <a:pt x="201" y="1203"/>
                  </a:cubicBezTo>
                  <a:cubicBezTo>
                    <a:pt x="214" y="1203"/>
                    <a:pt x="227" y="1201"/>
                    <a:pt x="238" y="1197"/>
                  </a:cubicBezTo>
                  <a:cubicBezTo>
                    <a:pt x="310" y="1173"/>
                    <a:pt x="348" y="1107"/>
                    <a:pt x="334" y="1030"/>
                  </a:cubicBezTo>
                  <a:cubicBezTo>
                    <a:pt x="324" y="977"/>
                    <a:pt x="315" y="925"/>
                    <a:pt x="306" y="872"/>
                  </a:cubicBezTo>
                  <a:lnTo>
                    <a:pt x="306" y="872"/>
                  </a:lnTo>
                  <a:cubicBezTo>
                    <a:pt x="306" y="873"/>
                    <a:pt x="306" y="875"/>
                    <a:pt x="306" y="876"/>
                  </a:cubicBezTo>
                  <a:lnTo>
                    <a:pt x="306" y="876"/>
                  </a:lnTo>
                  <a:cubicBezTo>
                    <a:pt x="287" y="711"/>
                    <a:pt x="288" y="546"/>
                    <a:pt x="310" y="381"/>
                  </a:cubicBezTo>
                  <a:lnTo>
                    <a:pt x="310" y="381"/>
                  </a:lnTo>
                  <a:cubicBezTo>
                    <a:pt x="310" y="385"/>
                    <a:pt x="310" y="389"/>
                    <a:pt x="310" y="393"/>
                  </a:cubicBezTo>
                  <a:lnTo>
                    <a:pt x="310" y="393"/>
                  </a:lnTo>
                  <a:cubicBezTo>
                    <a:pt x="323" y="317"/>
                    <a:pt x="337" y="245"/>
                    <a:pt x="357" y="172"/>
                  </a:cubicBezTo>
                  <a:cubicBezTo>
                    <a:pt x="372" y="106"/>
                    <a:pt x="334" y="20"/>
                    <a:pt x="262" y="5"/>
                  </a:cubicBezTo>
                  <a:cubicBezTo>
                    <a:pt x="250" y="2"/>
                    <a:pt x="238" y="0"/>
                    <a:pt x="2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539" name="Google Shape;539;p22"/>
          <p:cNvSpPr/>
          <p:nvPr/>
        </p:nvSpPr>
        <p:spPr>
          <a:xfrm>
            <a:off x="950967" y="5892746"/>
            <a:ext cx="1640981" cy="642941"/>
          </a:xfrm>
          <a:custGeom>
            <a:avLst/>
            <a:gdLst/>
            <a:ahLst/>
            <a:cxnLst/>
            <a:rect l="l" t="t" r="r" b="b"/>
            <a:pathLst>
              <a:path w="7588" h="2973" extrusionOk="0">
                <a:moveTo>
                  <a:pt x="4084" y="1"/>
                </a:moveTo>
                <a:cubicBezTo>
                  <a:pt x="4078" y="1"/>
                  <a:pt x="4072" y="1"/>
                  <a:pt x="4066" y="1"/>
                </a:cubicBezTo>
                <a:cubicBezTo>
                  <a:pt x="3837" y="15"/>
                  <a:pt x="3617" y="67"/>
                  <a:pt x="3389" y="91"/>
                </a:cubicBezTo>
                <a:cubicBezTo>
                  <a:pt x="2841" y="153"/>
                  <a:pt x="2440" y="558"/>
                  <a:pt x="2350" y="1107"/>
                </a:cubicBezTo>
                <a:cubicBezTo>
                  <a:pt x="2336" y="1182"/>
                  <a:pt x="2312" y="1206"/>
                  <a:pt x="2269" y="1206"/>
                </a:cubicBezTo>
                <a:cubicBezTo>
                  <a:pt x="2253" y="1206"/>
                  <a:pt x="2234" y="1202"/>
                  <a:pt x="2212" y="1197"/>
                </a:cubicBezTo>
                <a:cubicBezTo>
                  <a:pt x="2069" y="1168"/>
                  <a:pt x="1928" y="1138"/>
                  <a:pt x="1772" y="1138"/>
                </a:cubicBezTo>
                <a:cubicBezTo>
                  <a:pt x="1751" y="1138"/>
                  <a:pt x="1728" y="1139"/>
                  <a:pt x="1706" y="1140"/>
                </a:cubicBezTo>
                <a:cubicBezTo>
                  <a:pt x="1680" y="1137"/>
                  <a:pt x="1654" y="1136"/>
                  <a:pt x="1628" y="1136"/>
                </a:cubicBezTo>
                <a:cubicBezTo>
                  <a:pt x="1446" y="1136"/>
                  <a:pt x="1268" y="1206"/>
                  <a:pt x="1101" y="1297"/>
                </a:cubicBezTo>
                <a:cubicBezTo>
                  <a:pt x="848" y="1440"/>
                  <a:pt x="615" y="1611"/>
                  <a:pt x="477" y="1873"/>
                </a:cubicBezTo>
                <a:cubicBezTo>
                  <a:pt x="425" y="1973"/>
                  <a:pt x="385" y="2053"/>
                  <a:pt x="263" y="2053"/>
                </a:cubicBezTo>
                <a:cubicBezTo>
                  <a:pt x="251" y="2053"/>
                  <a:pt x="238" y="2052"/>
                  <a:pt x="224" y="2051"/>
                </a:cubicBezTo>
                <a:cubicBezTo>
                  <a:pt x="217" y="2050"/>
                  <a:pt x="210" y="2049"/>
                  <a:pt x="204" y="2049"/>
                </a:cubicBezTo>
                <a:cubicBezTo>
                  <a:pt x="127" y="2049"/>
                  <a:pt x="60" y="2104"/>
                  <a:pt x="34" y="2188"/>
                </a:cubicBezTo>
                <a:cubicBezTo>
                  <a:pt x="1" y="2284"/>
                  <a:pt x="58" y="2346"/>
                  <a:pt x="120" y="2398"/>
                </a:cubicBezTo>
                <a:cubicBezTo>
                  <a:pt x="201" y="2460"/>
                  <a:pt x="287" y="2502"/>
                  <a:pt x="382" y="2541"/>
                </a:cubicBezTo>
                <a:cubicBezTo>
                  <a:pt x="811" y="2693"/>
                  <a:pt x="1259" y="2702"/>
                  <a:pt x="1706" y="2726"/>
                </a:cubicBezTo>
                <a:cubicBezTo>
                  <a:pt x="1819" y="2733"/>
                  <a:pt x="1931" y="2736"/>
                  <a:pt x="2045" y="2736"/>
                </a:cubicBezTo>
                <a:cubicBezTo>
                  <a:pt x="2339" y="2736"/>
                  <a:pt x="2635" y="2718"/>
                  <a:pt x="2931" y="2708"/>
                </a:cubicBezTo>
                <a:cubicBezTo>
                  <a:pt x="3026" y="2702"/>
                  <a:pt x="3117" y="2689"/>
                  <a:pt x="3212" y="2674"/>
                </a:cubicBezTo>
                <a:cubicBezTo>
                  <a:pt x="3403" y="2645"/>
                  <a:pt x="3589" y="2608"/>
                  <a:pt x="3780" y="2579"/>
                </a:cubicBezTo>
                <a:cubicBezTo>
                  <a:pt x="3816" y="2574"/>
                  <a:pt x="3853" y="2571"/>
                  <a:pt x="3888" y="2571"/>
                </a:cubicBezTo>
                <a:cubicBezTo>
                  <a:pt x="4084" y="2571"/>
                  <a:pt x="4265" y="2643"/>
                  <a:pt x="4442" y="2731"/>
                </a:cubicBezTo>
                <a:cubicBezTo>
                  <a:pt x="4732" y="2876"/>
                  <a:pt x="5038" y="2972"/>
                  <a:pt x="5359" y="2972"/>
                </a:cubicBezTo>
                <a:cubicBezTo>
                  <a:pt x="5387" y="2972"/>
                  <a:pt x="5415" y="2972"/>
                  <a:pt x="5443" y="2970"/>
                </a:cubicBezTo>
                <a:cubicBezTo>
                  <a:pt x="5885" y="2951"/>
                  <a:pt x="6310" y="2836"/>
                  <a:pt x="6705" y="2617"/>
                </a:cubicBezTo>
                <a:cubicBezTo>
                  <a:pt x="7001" y="2451"/>
                  <a:pt x="7282" y="2251"/>
                  <a:pt x="7482" y="1965"/>
                </a:cubicBezTo>
                <a:cubicBezTo>
                  <a:pt x="7583" y="1811"/>
                  <a:pt x="7587" y="1702"/>
                  <a:pt x="7478" y="1554"/>
                </a:cubicBezTo>
                <a:cubicBezTo>
                  <a:pt x="7130" y="1097"/>
                  <a:pt x="6629" y="997"/>
                  <a:pt x="6096" y="997"/>
                </a:cubicBezTo>
                <a:cubicBezTo>
                  <a:pt x="5881" y="997"/>
                  <a:pt x="5662" y="1039"/>
                  <a:pt x="5456" y="1116"/>
                </a:cubicBezTo>
                <a:cubicBezTo>
                  <a:pt x="5432" y="1125"/>
                  <a:pt x="5412" y="1129"/>
                  <a:pt x="5394" y="1129"/>
                </a:cubicBezTo>
                <a:cubicBezTo>
                  <a:pt x="5344" y="1129"/>
                  <a:pt x="5315" y="1095"/>
                  <a:pt x="5291" y="1026"/>
                </a:cubicBezTo>
                <a:cubicBezTo>
                  <a:pt x="5195" y="758"/>
                  <a:pt x="5023" y="564"/>
                  <a:pt x="4723" y="516"/>
                </a:cubicBezTo>
                <a:cubicBezTo>
                  <a:pt x="4651" y="506"/>
                  <a:pt x="4614" y="472"/>
                  <a:pt x="4590" y="397"/>
                </a:cubicBezTo>
                <a:cubicBezTo>
                  <a:pt x="4525" y="151"/>
                  <a:pt x="4289" y="1"/>
                  <a:pt x="4084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40" name="Google Shape;540;p22"/>
          <p:cNvSpPr/>
          <p:nvPr/>
        </p:nvSpPr>
        <p:spPr>
          <a:xfrm>
            <a:off x="571182" y="1579066"/>
            <a:ext cx="928620" cy="335852"/>
          </a:xfrm>
          <a:custGeom>
            <a:avLst/>
            <a:gdLst/>
            <a:ahLst/>
            <a:cxnLst/>
            <a:rect l="l" t="t" r="r" b="b"/>
            <a:pathLst>
              <a:path w="4294" h="1553" extrusionOk="0">
                <a:moveTo>
                  <a:pt x="2393" y="1"/>
                </a:moveTo>
                <a:cubicBezTo>
                  <a:pt x="2372" y="1"/>
                  <a:pt x="2352" y="5"/>
                  <a:pt x="2336" y="13"/>
                </a:cubicBezTo>
                <a:cubicBezTo>
                  <a:pt x="2217" y="70"/>
                  <a:pt x="2078" y="42"/>
                  <a:pt x="1959" y="93"/>
                </a:cubicBezTo>
                <a:cubicBezTo>
                  <a:pt x="1654" y="223"/>
                  <a:pt x="1416" y="418"/>
                  <a:pt x="1335" y="757"/>
                </a:cubicBezTo>
                <a:cubicBezTo>
                  <a:pt x="1325" y="794"/>
                  <a:pt x="1315" y="808"/>
                  <a:pt x="1273" y="808"/>
                </a:cubicBezTo>
                <a:cubicBezTo>
                  <a:pt x="1106" y="828"/>
                  <a:pt x="939" y="847"/>
                  <a:pt x="772" y="876"/>
                </a:cubicBezTo>
                <a:cubicBezTo>
                  <a:pt x="506" y="918"/>
                  <a:pt x="277" y="1028"/>
                  <a:pt x="95" y="1232"/>
                </a:cubicBezTo>
                <a:cubicBezTo>
                  <a:pt x="0" y="1347"/>
                  <a:pt x="29" y="1447"/>
                  <a:pt x="172" y="1490"/>
                </a:cubicBezTo>
                <a:cubicBezTo>
                  <a:pt x="233" y="1505"/>
                  <a:pt x="295" y="1509"/>
                  <a:pt x="358" y="1514"/>
                </a:cubicBezTo>
                <a:cubicBezTo>
                  <a:pt x="376" y="1515"/>
                  <a:pt x="394" y="1515"/>
                  <a:pt x="412" y="1515"/>
                </a:cubicBezTo>
                <a:cubicBezTo>
                  <a:pt x="519" y="1515"/>
                  <a:pt x="628" y="1501"/>
                  <a:pt x="736" y="1501"/>
                </a:cubicBezTo>
                <a:cubicBezTo>
                  <a:pt x="788" y="1501"/>
                  <a:pt x="840" y="1504"/>
                  <a:pt x="891" y="1514"/>
                </a:cubicBezTo>
                <a:cubicBezTo>
                  <a:pt x="1003" y="1531"/>
                  <a:pt x="1118" y="1552"/>
                  <a:pt x="1226" y="1552"/>
                </a:cubicBezTo>
                <a:cubicBezTo>
                  <a:pt x="1238" y="1552"/>
                  <a:pt x="1251" y="1552"/>
                  <a:pt x="1263" y="1552"/>
                </a:cubicBezTo>
                <a:cubicBezTo>
                  <a:pt x="1473" y="1538"/>
                  <a:pt x="1678" y="1500"/>
                  <a:pt x="1883" y="1437"/>
                </a:cubicBezTo>
                <a:cubicBezTo>
                  <a:pt x="2005" y="1401"/>
                  <a:pt x="2128" y="1360"/>
                  <a:pt x="2252" y="1360"/>
                </a:cubicBezTo>
                <a:cubicBezTo>
                  <a:pt x="2327" y="1360"/>
                  <a:pt x="2402" y="1375"/>
                  <a:pt x="2479" y="1414"/>
                </a:cubicBezTo>
                <a:cubicBezTo>
                  <a:pt x="2640" y="1494"/>
                  <a:pt x="2817" y="1514"/>
                  <a:pt x="3022" y="1514"/>
                </a:cubicBezTo>
                <a:cubicBezTo>
                  <a:pt x="3035" y="1516"/>
                  <a:pt x="3049" y="1516"/>
                  <a:pt x="3063" y="1516"/>
                </a:cubicBezTo>
                <a:cubicBezTo>
                  <a:pt x="3127" y="1516"/>
                  <a:pt x="3201" y="1502"/>
                  <a:pt x="3279" y="1490"/>
                </a:cubicBezTo>
                <a:cubicBezTo>
                  <a:pt x="3550" y="1452"/>
                  <a:pt x="3823" y="1399"/>
                  <a:pt x="4084" y="1305"/>
                </a:cubicBezTo>
                <a:cubicBezTo>
                  <a:pt x="4227" y="1252"/>
                  <a:pt x="4294" y="1128"/>
                  <a:pt x="4241" y="1008"/>
                </a:cubicBezTo>
                <a:cubicBezTo>
                  <a:pt x="4184" y="880"/>
                  <a:pt x="4113" y="761"/>
                  <a:pt x="3970" y="704"/>
                </a:cubicBezTo>
                <a:cubicBezTo>
                  <a:pt x="3803" y="635"/>
                  <a:pt x="3633" y="569"/>
                  <a:pt x="3450" y="569"/>
                </a:cubicBezTo>
                <a:cubicBezTo>
                  <a:pt x="3418" y="569"/>
                  <a:pt x="3387" y="571"/>
                  <a:pt x="3355" y="575"/>
                </a:cubicBezTo>
                <a:cubicBezTo>
                  <a:pt x="3350" y="575"/>
                  <a:pt x="3346" y="576"/>
                  <a:pt x="3342" y="576"/>
                </a:cubicBezTo>
                <a:cubicBezTo>
                  <a:pt x="3314" y="576"/>
                  <a:pt x="3303" y="562"/>
                  <a:pt x="3298" y="532"/>
                </a:cubicBezTo>
                <a:cubicBezTo>
                  <a:pt x="3246" y="251"/>
                  <a:pt x="3050" y="128"/>
                  <a:pt x="2798" y="46"/>
                </a:cubicBezTo>
                <a:cubicBezTo>
                  <a:pt x="2779" y="41"/>
                  <a:pt x="2761" y="39"/>
                  <a:pt x="2744" y="39"/>
                </a:cubicBezTo>
                <a:cubicBezTo>
                  <a:pt x="2693" y="39"/>
                  <a:pt x="2644" y="55"/>
                  <a:pt x="2595" y="55"/>
                </a:cubicBezTo>
                <a:cubicBezTo>
                  <a:pt x="2565" y="55"/>
                  <a:pt x="2536" y="49"/>
                  <a:pt x="2507" y="32"/>
                </a:cubicBezTo>
                <a:cubicBezTo>
                  <a:pt x="2473" y="13"/>
                  <a:pt x="2431" y="1"/>
                  <a:pt x="239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582422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AE70-C138-49D1-970A-34B4DB20F03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E8B0-3D14-49BF-8C26-ECF8EFF93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1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AE70-C138-49D1-970A-34B4DB20F03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E8B0-3D14-49BF-8C26-ECF8EFF93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907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AE70-C138-49D1-970A-34B4DB20F03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E8B0-3D14-49BF-8C26-ECF8EFF93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199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AE70-C138-49D1-970A-34B4DB20F03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E8B0-3D14-49BF-8C26-ECF8EFF93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568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AE70-C138-49D1-970A-34B4DB20F03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E8B0-3D14-49BF-8C26-ECF8EFF93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63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AE70-C138-49D1-970A-34B4DB20F03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E8B0-3D14-49BF-8C26-ECF8EFF93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301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AE70-C138-49D1-970A-34B4DB20F03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E8B0-3D14-49BF-8C26-ECF8EFF93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3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AE70-C138-49D1-970A-34B4DB20F03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9E8B0-3D14-49BF-8C26-ECF8EFF93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012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36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lin ang="61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7AE70-C138-49D1-970A-34B4DB20F03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9E8B0-3D14-49BF-8C26-ECF8EFF93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58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jp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comments" Target="../comments/commen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59650" y="2311401"/>
            <a:ext cx="6542795" cy="984875"/>
          </a:xfrm>
          <a:prstGeom prst="rect">
            <a:avLst/>
          </a:prstGeom>
          <a:noFill/>
        </p:spPr>
        <p:txBody>
          <a:bodyPr wrap="none" lIns="121909" tIns="60955" rIns="121909" bIns="60955">
            <a:spAutoFit/>
          </a:bodyPr>
          <a:lstStyle/>
          <a:p>
            <a:pPr algn="ctr"/>
            <a:r>
              <a:rPr lang="id-ID" sz="5600" b="1" noProof="1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Media Pembelajaran</a:t>
            </a:r>
          </a:p>
        </p:txBody>
      </p:sp>
      <p:sp>
        <p:nvSpPr>
          <p:cNvPr id="6" name="Rectangle 5"/>
          <p:cNvSpPr/>
          <p:nvPr/>
        </p:nvSpPr>
        <p:spPr>
          <a:xfrm>
            <a:off x="451527" y="3363326"/>
            <a:ext cx="7559040" cy="1354207"/>
          </a:xfrm>
          <a:prstGeom prst="rect">
            <a:avLst/>
          </a:prstGeom>
          <a:noFill/>
        </p:spPr>
        <p:txBody>
          <a:bodyPr wrap="square" lIns="121909" tIns="60955" rIns="121909" bIns="60955">
            <a:spAutoFit/>
          </a:bodyPr>
          <a:lstStyle/>
          <a:p>
            <a:pPr algn="ctr"/>
            <a:r>
              <a:rPr lang="id-ID" sz="4800" b="1" noProof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Pendidikan Pancasila</a:t>
            </a:r>
            <a:endParaRPr lang="id-ID" sz="8000" b="1" noProof="1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  <a:p>
            <a:pPr algn="ctr"/>
            <a:r>
              <a:rPr lang="id-ID" sz="3200" b="1" noProof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untuk SMA/MA Kelas </a:t>
            </a:r>
            <a:r>
              <a:rPr lang="id-ID" sz="3200" b="1" noProof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X</a:t>
            </a:r>
            <a:r>
              <a:rPr lang="en-US" sz="3200" b="1" noProof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I</a:t>
            </a:r>
            <a:endParaRPr lang="id-ID" sz="3200" b="1" noProof="1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56327" y="3378200"/>
            <a:ext cx="694944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678" y="240841"/>
            <a:ext cx="3761062" cy="549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6733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5016567" y="177801"/>
            <a:ext cx="2158867" cy="6096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33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3770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667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4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588673" y="792323"/>
            <a:ext cx="9014653" cy="544985"/>
          </a:xfrm>
          <a:prstGeom prst="rect">
            <a:avLst/>
          </a:prstGeom>
        </p:spPr>
        <p:txBody>
          <a:bodyPr wrap="square" lIns="52036" tIns="26017" rIns="52036" bIns="26017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NEGARA KESATUAN REPUBLIK INDONESIA</a:t>
            </a:r>
            <a:endParaRPr lang="en-US" sz="3200" b="1" dirty="0">
              <a:solidFill>
                <a:srgbClr val="002060"/>
              </a:solidFill>
              <a:latin typeface="Candara" pitchFamily="34" charset="0"/>
              <a:cs typeface="Calibri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0" y="1481318"/>
            <a:ext cx="6057107" cy="4674315"/>
            <a:chOff x="0" y="1413510"/>
            <a:chExt cx="4542830" cy="3505732"/>
          </a:xfrm>
        </p:grpSpPr>
        <p:sp>
          <p:nvSpPr>
            <p:cNvPr id="17" name="TextBox 16"/>
            <p:cNvSpPr txBox="1"/>
            <p:nvPr/>
          </p:nvSpPr>
          <p:spPr>
            <a:xfrm>
              <a:off x="0" y="1779051"/>
              <a:ext cx="4542830" cy="3140191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80000"/>
              </a:schemeClr>
            </a:solidFill>
          </p:spPr>
          <p:txBody>
            <a:bodyPr wrap="square" lIns="285635" tIns="142817" rIns="285635" bIns="142817" rtlCol="0">
              <a:spAutoFit/>
            </a:bodyPr>
            <a:lstStyle/>
            <a:p>
              <a:pPr>
                <a:spcBef>
                  <a:spcPts val="400"/>
                </a:spcBef>
              </a:pPr>
              <a:r>
                <a:rPr lang="id-ID" sz="2000" noProof="1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Peserta didik diharapkan mampu</a:t>
              </a:r>
              <a:r>
                <a:rPr lang="id-ID" sz="2000" noProof="1" smtClean="0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:</a:t>
              </a:r>
              <a:endParaRPr lang="en-US" sz="2000" noProof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marL="457200" indent="-457200">
                <a:spcBef>
                  <a:spcPts val="400"/>
                </a:spcBef>
                <a:buFont typeface="+mj-lt"/>
                <a:buAutoNum type="arabicPeriod"/>
              </a:pPr>
              <a:r>
                <a:rPr lang="en-US" sz="2000" noProof="1" smtClean="0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Mengidentifikasi ancaman, tantangan, hambatan dan gangguan (ATHG) yang dihadapi oleh Indonesia;</a:t>
              </a:r>
            </a:p>
            <a:p>
              <a:pPr marL="457200" indent="-457200">
                <a:spcBef>
                  <a:spcPts val="400"/>
                </a:spcBef>
                <a:buFont typeface="+mj-lt"/>
                <a:buAutoNum type="arabicPeriod"/>
              </a:pPr>
              <a:r>
                <a:rPr lang="en-US" sz="2000" noProof="1" smtClean="0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Menganalisis ancaman, tantangan, hambatan dan gangguan (ATHG) terhadap integrasi nasional Indonesia;</a:t>
              </a:r>
            </a:p>
            <a:p>
              <a:pPr marL="457200" indent="-457200">
                <a:spcBef>
                  <a:spcPts val="400"/>
                </a:spcBef>
                <a:buFont typeface="+mj-lt"/>
                <a:buAutoNum type="arabicPeriod"/>
              </a:pPr>
              <a:r>
                <a:rPr lang="en-US" sz="2000" noProof="1" smtClean="0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Memberi soslusi terhadap ancaman, tantangan, hambatan dan gangguan (ATHG) terhadap integrasi nasional Indonesia;</a:t>
              </a:r>
            </a:p>
            <a:p>
              <a:pPr marL="457200" indent="-457200">
                <a:spcBef>
                  <a:spcPts val="400"/>
                </a:spcBef>
                <a:buFont typeface="+mj-lt"/>
                <a:buAutoNum type="arabicPeriod"/>
              </a:pPr>
              <a:r>
                <a:rPr lang="en-US" sz="2000" noProof="1" smtClean="0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Mendeksripsikan strategi-strategi untuk menghadapi ATHG di berbagai bidang kehidupan</a:t>
              </a:r>
              <a:endParaRPr lang="id-ID" sz="2000" noProof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413510"/>
              <a:ext cx="4542830" cy="346249"/>
            </a:xfrm>
            <a:prstGeom prst="rect">
              <a:avLst/>
            </a:prstGeom>
            <a:solidFill>
              <a:srgbClr val="2C987E">
                <a:alpha val="8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sz="2400" b="1" noProof="1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sz="2400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7107" y="2007696"/>
            <a:ext cx="6134893" cy="362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596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" name="Google Shape;2805;p62"/>
          <p:cNvSpPr txBox="1">
            <a:spLocks noGrp="1"/>
          </p:cNvSpPr>
          <p:nvPr>
            <p:ph type="title"/>
          </p:nvPr>
        </p:nvSpPr>
        <p:spPr>
          <a:xfrm>
            <a:off x="7289837" y="2426524"/>
            <a:ext cx="4310400" cy="1576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algn="ctr"/>
            <a:r>
              <a:rPr lang="en" sz="3200" b="1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Solusi menghadapi ATHG di Berbagai Bidang</a:t>
            </a:r>
            <a:endParaRPr sz="32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2807" name="Google Shape;2807;p62"/>
          <p:cNvGrpSpPr/>
          <p:nvPr/>
        </p:nvGrpSpPr>
        <p:grpSpPr>
          <a:xfrm rot="6616571">
            <a:off x="7378556" y="1340623"/>
            <a:ext cx="993539" cy="550600"/>
            <a:chOff x="3120930" y="660813"/>
            <a:chExt cx="521782" cy="289162"/>
          </a:xfrm>
        </p:grpSpPr>
        <p:sp>
          <p:nvSpPr>
            <p:cNvPr id="2808" name="Google Shape;2808;p62"/>
            <p:cNvSpPr/>
            <p:nvPr/>
          </p:nvSpPr>
          <p:spPr>
            <a:xfrm>
              <a:off x="3146404" y="675185"/>
              <a:ext cx="496308" cy="274790"/>
            </a:xfrm>
            <a:custGeom>
              <a:avLst/>
              <a:gdLst/>
              <a:ahLst/>
              <a:cxnLst/>
              <a:rect l="l" t="t" r="r" b="b"/>
              <a:pathLst>
                <a:path w="5767" h="3193" extrusionOk="0">
                  <a:moveTo>
                    <a:pt x="300" y="123"/>
                  </a:moveTo>
                  <a:cubicBezTo>
                    <a:pt x="302" y="126"/>
                    <a:pt x="304" y="130"/>
                    <a:pt x="304" y="130"/>
                  </a:cubicBezTo>
                  <a:cubicBezTo>
                    <a:pt x="303" y="130"/>
                    <a:pt x="302" y="128"/>
                    <a:pt x="300" y="125"/>
                  </a:cubicBezTo>
                  <a:cubicBezTo>
                    <a:pt x="300" y="125"/>
                    <a:pt x="300" y="124"/>
                    <a:pt x="300" y="123"/>
                  </a:cubicBezTo>
                  <a:close/>
                  <a:moveTo>
                    <a:pt x="4215" y="766"/>
                  </a:moveTo>
                  <a:cubicBezTo>
                    <a:pt x="4215" y="766"/>
                    <a:pt x="4216" y="766"/>
                    <a:pt x="4217" y="766"/>
                  </a:cubicBezTo>
                  <a:lnTo>
                    <a:pt x="4217" y="766"/>
                  </a:lnTo>
                  <a:cubicBezTo>
                    <a:pt x="4217" y="767"/>
                    <a:pt x="4218" y="767"/>
                    <a:pt x="4218" y="767"/>
                  </a:cubicBezTo>
                  <a:lnTo>
                    <a:pt x="4218" y="767"/>
                  </a:lnTo>
                  <a:cubicBezTo>
                    <a:pt x="4213" y="768"/>
                    <a:pt x="4209" y="768"/>
                    <a:pt x="4209" y="768"/>
                  </a:cubicBezTo>
                  <a:cubicBezTo>
                    <a:pt x="4210" y="767"/>
                    <a:pt x="4212" y="766"/>
                    <a:pt x="4215" y="766"/>
                  </a:cubicBezTo>
                  <a:close/>
                  <a:moveTo>
                    <a:pt x="4233" y="769"/>
                  </a:moveTo>
                  <a:cubicBezTo>
                    <a:pt x="4235" y="770"/>
                    <a:pt x="4237" y="771"/>
                    <a:pt x="4239" y="771"/>
                  </a:cubicBezTo>
                  <a:lnTo>
                    <a:pt x="4239" y="771"/>
                  </a:lnTo>
                  <a:cubicBezTo>
                    <a:pt x="4240" y="772"/>
                    <a:pt x="4241" y="772"/>
                    <a:pt x="4242" y="773"/>
                  </a:cubicBezTo>
                  <a:cubicBezTo>
                    <a:pt x="4242" y="774"/>
                    <a:pt x="4242" y="775"/>
                    <a:pt x="4243" y="776"/>
                  </a:cubicBezTo>
                  <a:lnTo>
                    <a:pt x="4243" y="776"/>
                  </a:lnTo>
                  <a:cubicBezTo>
                    <a:pt x="4237" y="774"/>
                    <a:pt x="4234" y="771"/>
                    <a:pt x="4233" y="769"/>
                  </a:cubicBezTo>
                  <a:close/>
                  <a:moveTo>
                    <a:pt x="4254" y="788"/>
                  </a:moveTo>
                  <a:cubicBezTo>
                    <a:pt x="4254" y="789"/>
                    <a:pt x="4255" y="791"/>
                    <a:pt x="4256" y="792"/>
                  </a:cubicBezTo>
                  <a:cubicBezTo>
                    <a:pt x="4260" y="796"/>
                    <a:pt x="4261" y="797"/>
                    <a:pt x="4261" y="797"/>
                  </a:cubicBezTo>
                  <a:cubicBezTo>
                    <a:pt x="4261" y="797"/>
                    <a:pt x="4257" y="793"/>
                    <a:pt x="4254" y="788"/>
                  </a:cubicBezTo>
                  <a:close/>
                  <a:moveTo>
                    <a:pt x="4284" y="840"/>
                  </a:moveTo>
                  <a:cubicBezTo>
                    <a:pt x="4284" y="840"/>
                    <a:pt x="4289" y="850"/>
                    <a:pt x="4293" y="855"/>
                  </a:cubicBezTo>
                  <a:lnTo>
                    <a:pt x="4293" y="855"/>
                  </a:lnTo>
                  <a:cubicBezTo>
                    <a:pt x="4292" y="853"/>
                    <a:pt x="4291" y="851"/>
                    <a:pt x="4290" y="849"/>
                  </a:cubicBezTo>
                  <a:cubicBezTo>
                    <a:pt x="4290" y="849"/>
                    <a:pt x="4290" y="845"/>
                    <a:pt x="4284" y="840"/>
                  </a:cubicBezTo>
                  <a:close/>
                  <a:moveTo>
                    <a:pt x="4316" y="1065"/>
                  </a:moveTo>
                  <a:cubicBezTo>
                    <a:pt x="4315" y="1069"/>
                    <a:pt x="4314" y="1074"/>
                    <a:pt x="4313" y="1083"/>
                  </a:cubicBezTo>
                  <a:cubicBezTo>
                    <a:pt x="4314" y="1077"/>
                    <a:pt x="4315" y="1071"/>
                    <a:pt x="4316" y="1065"/>
                  </a:cubicBezTo>
                  <a:close/>
                  <a:moveTo>
                    <a:pt x="4001" y="1194"/>
                  </a:moveTo>
                  <a:cubicBezTo>
                    <a:pt x="4000" y="1198"/>
                    <a:pt x="3999" y="1201"/>
                    <a:pt x="3999" y="1201"/>
                  </a:cubicBezTo>
                  <a:cubicBezTo>
                    <a:pt x="3998" y="1201"/>
                    <a:pt x="3998" y="1200"/>
                    <a:pt x="3998" y="1197"/>
                  </a:cubicBezTo>
                  <a:cubicBezTo>
                    <a:pt x="3999" y="1196"/>
                    <a:pt x="4000" y="1195"/>
                    <a:pt x="4001" y="1194"/>
                  </a:cubicBezTo>
                  <a:close/>
                  <a:moveTo>
                    <a:pt x="4223" y="768"/>
                  </a:moveTo>
                  <a:lnTo>
                    <a:pt x="4223" y="768"/>
                  </a:lnTo>
                  <a:cubicBezTo>
                    <a:pt x="4224" y="768"/>
                    <a:pt x="4226" y="768"/>
                    <a:pt x="4227" y="768"/>
                  </a:cubicBezTo>
                  <a:cubicBezTo>
                    <a:pt x="4228" y="768"/>
                    <a:pt x="4228" y="768"/>
                    <a:pt x="4229" y="768"/>
                  </a:cubicBezTo>
                  <a:lnTo>
                    <a:pt x="4229" y="768"/>
                  </a:lnTo>
                  <a:cubicBezTo>
                    <a:pt x="4233" y="771"/>
                    <a:pt x="4239" y="775"/>
                    <a:pt x="4243" y="776"/>
                  </a:cubicBezTo>
                  <a:lnTo>
                    <a:pt x="4243" y="776"/>
                  </a:lnTo>
                  <a:cubicBezTo>
                    <a:pt x="4245" y="778"/>
                    <a:pt x="4248" y="779"/>
                    <a:pt x="4251" y="783"/>
                  </a:cubicBezTo>
                  <a:cubicBezTo>
                    <a:pt x="4251" y="784"/>
                    <a:pt x="4252" y="786"/>
                    <a:pt x="4254" y="788"/>
                  </a:cubicBezTo>
                  <a:lnTo>
                    <a:pt x="4254" y="788"/>
                  </a:lnTo>
                  <a:cubicBezTo>
                    <a:pt x="4253" y="786"/>
                    <a:pt x="4252" y="785"/>
                    <a:pt x="4253" y="785"/>
                  </a:cubicBezTo>
                  <a:lnTo>
                    <a:pt x="4253" y="785"/>
                  </a:lnTo>
                  <a:cubicBezTo>
                    <a:pt x="4254" y="785"/>
                    <a:pt x="4263" y="798"/>
                    <a:pt x="4266" y="801"/>
                  </a:cubicBezTo>
                  <a:cubicBezTo>
                    <a:pt x="4270" y="812"/>
                    <a:pt x="4275" y="821"/>
                    <a:pt x="4280" y="830"/>
                  </a:cubicBezTo>
                  <a:cubicBezTo>
                    <a:pt x="4284" y="834"/>
                    <a:pt x="4290" y="845"/>
                    <a:pt x="4294" y="854"/>
                  </a:cubicBezTo>
                  <a:cubicBezTo>
                    <a:pt x="4295" y="857"/>
                    <a:pt x="4296" y="858"/>
                    <a:pt x="4295" y="858"/>
                  </a:cubicBezTo>
                  <a:cubicBezTo>
                    <a:pt x="4295" y="858"/>
                    <a:pt x="4294" y="857"/>
                    <a:pt x="4293" y="855"/>
                  </a:cubicBezTo>
                  <a:lnTo>
                    <a:pt x="4293" y="855"/>
                  </a:lnTo>
                  <a:cubicBezTo>
                    <a:pt x="4300" y="872"/>
                    <a:pt x="4304" y="884"/>
                    <a:pt x="4308" y="902"/>
                  </a:cubicBezTo>
                  <a:cubicBezTo>
                    <a:pt x="4313" y="920"/>
                    <a:pt x="4313" y="935"/>
                    <a:pt x="4318" y="955"/>
                  </a:cubicBezTo>
                  <a:lnTo>
                    <a:pt x="4318" y="977"/>
                  </a:lnTo>
                  <a:cubicBezTo>
                    <a:pt x="4322" y="1006"/>
                    <a:pt x="4320" y="1037"/>
                    <a:pt x="4316" y="1065"/>
                  </a:cubicBezTo>
                  <a:lnTo>
                    <a:pt x="4316" y="1065"/>
                  </a:lnTo>
                  <a:cubicBezTo>
                    <a:pt x="4316" y="1063"/>
                    <a:pt x="4317" y="1062"/>
                    <a:pt x="4317" y="1062"/>
                  </a:cubicBezTo>
                  <a:lnTo>
                    <a:pt x="4317" y="1062"/>
                  </a:lnTo>
                  <a:cubicBezTo>
                    <a:pt x="4318" y="1062"/>
                    <a:pt x="4316" y="1077"/>
                    <a:pt x="4313" y="1083"/>
                  </a:cubicBezTo>
                  <a:cubicBezTo>
                    <a:pt x="4313" y="1092"/>
                    <a:pt x="4313" y="1102"/>
                    <a:pt x="4308" y="1107"/>
                  </a:cubicBezTo>
                  <a:cubicBezTo>
                    <a:pt x="4304" y="1126"/>
                    <a:pt x="4304" y="1144"/>
                    <a:pt x="4294" y="1159"/>
                  </a:cubicBezTo>
                  <a:cubicBezTo>
                    <a:pt x="4290" y="1177"/>
                    <a:pt x="4285" y="1191"/>
                    <a:pt x="4280" y="1209"/>
                  </a:cubicBezTo>
                  <a:lnTo>
                    <a:pt x="4280" y="1209"/>
                  </a:lnTo>
                  <a:cubicBezTo>
                    <a:pt x="4281" y="1208"/>
                    <a:pt x="4281" y="1208"/>
                    <a:pt x="4281" y="1208"/>
                  </a:cubicBezTo>
                  <a:lnTo>
                    <a:pt x="4281" y="1208"/>
                  </a:lnTo>
                  <a:cubicBezTo>
                    <a:pt x="4281" y="1208"/>
                    <a:pt x="4281" y="1209"/>
                    <a:pt x="4280" y="1212"/>
                  </a:cubicBezTo>
                  <a:cubicBezTo>
                    <a:pt x="4280" y="1211"/>
                    <a:pt x="4280" y="1210"/>
                    <a:pt x="4280" y="1209"/>
                  </a:cubicBezTo>
                  <a:lnTo>
                    <a:pt x="4280" y="1209"/>
                  </a:lnTo>
                  <a:cubicBezTo>
                    <a:pt x="4280" y="1210"/>
                    <a:pt x="4280" y="1211"/>
                    <a:pt x="4279" y="1212"/>
                  </a:cubicBezTo>
                  <a:lnTo>
                    <a:pt x="4279" y="1212"/>
                  </a:lnTo>
                  <a:cubicBezTo>
                    <a:pt x="4279" y="1212"/>
                    <a:pt x="4279" y="1212"/>
                    <a:pt x="4280" y="1212"/>
                  </a:cubicBezTo>
                  <a:lnTo>
                    <a:pt x="4280" y="1212"/>
                  </a:lnTo>
                  <a:cubicBezTo>
                    <a:pt x="4279" y="1213"/>
                    <a:pt x="4279" y="1213"/>
                    <a:pt x="4278" y="1214"/>
                  </a:cubicBezTo>
                  <a:lnTo>
                    <a:pt x="4278" y="1214"/>
                  </a:lnTo>
                  <a:cubicBezTo>
                    <a:pt x="4279" y="1214"/>
                    <a:pt x="4279" y="1213"/>
                    <a:pt x="4279" y="1212"/>
                  </a:cubicBezTo>
                  <a:lnTo>
                    <a:pt x="4279" y="1212"/>
                  </a:lnTo>
                  <a:cubicBezTo>
                    <a:pt x="4275" y="1217"/>
                    <a:pt x="4275" y="1221"/>
                    <a:pt x="4275" y="1221"/>
                  </a:cubicBezTo>
                  <a:cubicBezTo>
                    <a:pt x="4275" y="1221"/>
                    <a:pt x="4275" y="1221"/>
                    <a:pt x="4275" y="1221"/>
                  </a:cubicBezTo>
                  <a:lnTo>
                    <a:pt x="4275" y="1221"/>
                  </a:lnTo>
                  <a:cubicBezTo>
                    <a:pt x="4272" y="1227"/>
                    <a:pt x="4269" y="1234"/>
                    <a:pt x="4266" y="1241"/>
                  </a:cubicBezTo>
                  <a:cubicBezTo>
                    <a:pt x="4251" y="1274"/>
                    <a:pt x="4233" y="1302"/>
                    <a:pt x="4209" y="1335"/>
                  </a:cubicBezTo>
                  <a:cubicBezTo>
                    <a:pt x="4209" y="1340"/>
                    <a:pt x="4198" y="1349"/>
                    <a:pt x="4194" y="1355"/>
                  </a:cubicBezTo>
                  <a:cubicBezTo>
                    <a:pt x="4193" y="1357"/>
                    <a:pt x="4193" y="1357"/>
                    <a:pt x="4193" y="1357"/>
                  </a:cubicBezTo>
                  <a:cubicBezTo>
                    <a:pt x="4194" y="1357"/>
                    <a:pt x="4197" y="1354"/>
                    <a:pt x="4199" y="1351"/>
                  </a:cubicBezTo>
                  <a:lnTo>
                    <a:pt x="4199" y="1351"/>
                  </a:lnTo>
                  <a:cubicBezTo>
                    <a:pt x="4199" y="1352"/>
                    <a:pt x="4198" y="1353"/>
                    <a:pt x="4198" y="1355"/>
                  </a:cubicBezTo>
                  <a:lnTo>
                    <a:pt x="4156" y="1397"/>
                  </a:lnTo>
                  <a:cubicBezTo>
                    <a:pt x="4132" y="1426"/>
                    <a:pt x="4103" y="1454"/>
                    <a:pt x="4075" y="1478"/>
                  </a:cubicBezTo>
                  <a:cubicBezTo>
                    <a:pt x="4073" y="1478"/>
                    <a:pt x="4070" y="1481"/>
                    <a:pt x="4066" y="1483"/>
                  </a:cubicBezTo>
                  <a:lnTo>
                    <a:pt x="4066" y="1483"/>
                  </a:lnTo>
                  <a:cubicBezTo>
                    <a:pt x="4068" y="1481"/>
                    <a:pt x="4068" y="1480"/>
                    <a:pt x="4068" y="1480"/>
                  </a:cubicBezTo>
                  <a:lnTo>
                    <a:pt x="4068" y="1480"/>
                  </a:lnTo>
                  <a:cubicBezTo>
                    <a:pt x="4067" y="1480"/>
                    <a:pt x="4065" y="1481"/>
                    <a:pt x="4061" y="1483"/>
                  </a:cubicBezTo>
                  <a:cubicBezTo>
                    <a:pt x="4057" y="1487"/>
                    <a:pt x="4056" y="1489"/>
                    <a:pt x="4056" y="1489"/>
                  </a:cubicBezTo>
                  <a:cubicBezTo>
                    <a:pt x="4057" y="1489"/>
                    <a:pt x="4062" y="1486"/>
                    <a:pt x="4066" y="1483"/>
                  </a:cubicBezTo>
                  <a:lnTo>
                    <a:pt x="4066" y="1483"/>
                  </a:lnTo>
                  <a:cubicBezTo>
                    <a:pt x="4062" y="1486"/>
                    <a:pt x="4053" y="1492"/>
                    <a:pt x="4051" y="1492"/>
                  </a:cubicBezTo>
                  <a:cubicBezTo>
                    <a:pt x="4038" y="1506"/>
                    <a:pt x="4021" y="1514"/>
                    <a:pt x="4004" y="1523"/>
                  </a:cubicBezTo>
                  <a:lnTo>
                    <a:pt x="4004" y="1523"/>
                  </a:lnTo>
                  <a:lnTo>
                    <a:pt x="4004" y="1502"/>
                  </a:lnTo>
                  <a:cubicBezTo>
                    <a:pt x="3994" y="1430"/>
                    <a:pt x="3989" y="1359"/>
                    <a:pt x="3994" y="1287"/>
                  </a:cubicBezTo>
                  <a:cubicBezTo>
                    <a:pt x="3994" y="1253"/>
                    <a:pt x="3998" y="1222"/>
                    <a:pt x="4003" y="1192"/>
                  </a:cubicBezTo>
                  <a:lnTo>
                    <a:pt x="4003" y="1192"/>
                  </a:lnTo>
                  <a:cubicBezTo>
                    <a:pt x="4003" y="1189"/>
                    <a:pt x="4004" y="1187"/>
                    <a:pt x="4004" y="1184"/>
                  </a:cubicBezTo>
                  <a:lnTo>
                    <a:pt x="4004" y="1184"/>
                  </a:lnTo>
                  <a:cubicBezTo>
                    <a:pt x="4004" y="1184"/>
                    <a:pt x="4004" y="1183"/>
                    <a:pt x="4004" y="1183"/>
                  </a:cubicBezTo>
                  <a:cubicBezTo>
                    <a:pt x="4004" y="1183"/>
                    <a:pt x="4004" y="1183"/>
                    <a:pt x="4004" y="1183"/>
                  </a:cubicBezTo>
                  <a:lnTo>
                    <a:pt x="4004" y="1183"/>
                  </a:lnTo>
                  <a:cubicBezTo>
                    <a:pt x="4004" y="1181"/>
                    <a:pt x="4004" y="1180"/>
                    <a:pt x="4004" y="1178"/>
                  </a:cubicBezTo>
                  <a:cubicBezTo>
                    <a:pt x="4004" y="1173"/>
                    <a:pt x="4004" y="1164"/>
                    <a:pt x="4009" y="1155"/>
                  </a:cubicBezTo>
                  <a:cubicBezTo>
                    <a:pt x="4009" y="1140"/>
                    <a:pt x="4013" y="1120"/>
                    <a:pt x="4018" y="1102"/>
                  </a:cubicBezTo>
                  <a:cubicBezTo>
                    <a:pt x="4027" y="1069"/>
                    <a:pt x="4037" y="1035"/>
                    <a:pt x="4046" y="997"/>
                  </a:cubicBezTo>
                  <a:cubicBezTo>
                    <a:pt x="4051" y="983"/>
                    <a:pt x="4055" y="964"/>
                    <a:pt x="4066" y="949"/>
                  </a:cubicBezTo>
                  <a:cubicBezTo>
                    <a:pt x="4066" y="940"/>
                    <a:pt x="4070" y="931"/>
                    <a:pt x="4074" y="927"/>
                  </a:cubicBezTo>
                  <a:lnTo>
                    <a:pt x="4074" y="927"/>
                  </a:lnTo>
                  <a:cubicBezTo>
                    <a:pt x="4073" y="933"/>
                    <a:pt x="4070" y="936"/>
                    <a:pt x="4070" y="940"/>
                  </a:cubicBezTo>
                  <a:lnTo>
                    <a:pt x="4075" y="926"/>
                  </a:lnTo>
                  <a:lnTo>
                    <a:pt x="4075" y="926"/>
                  </a:lnTo>
                  <a:cubicBezTo>
                    <a:pt x="4075" y="926"/>
                    <a:pt x="4074" y="926"/>
                    <a:pt x="4074" y="927"/>
                  </a:cubicBezTo>
                  <a:lnTo>
                    <a:pt x="4074" y="927"/>
                  </a:lnTo>
                  <a:cubicBezTo>
                    <a:pt x="4075" y="925"/>
                    <a:pt x="4075" y="923"/>
                    <a:pt x="4075" y="920"/>
                  </a:cubicBezTo>
                  <a:cubicBezTo>
                    <a:pt x="4084" y="907"/>
                    <a:pt x="4090" y="892"/>
                    <a:pt x="4099" y="873"/>
                  </a:cubicBezTo>
                  <a:cubicBezTo>
                    <a:pt x="4103" y="869"/>
                    <a:pt x="4108" y="859"/>
                    <a:pt x="4113" y="854"/>
                  </a:cubicBezTo>
                  <a:cubicBezTo>
                    <a:pt x="4116" y="851"/>
                    <a:pt x="4117" y="850"/>
                    <a:pt x="4118" y="849"/>
                  </a:cubicBezTo>
                  <a:lnTo>
                    <a:pt x="4118" y="849"/>
                  </a:lnTo>
                  <a:cubicBezTo>
                    <a:pt x="4118" y="849"/>
                    <a:pt x="4118" y="849"/>
                    <a:pt x="4118" y="849"/>
                  </a:cubicBezTo>
                  <a:cubicBezTo>
                    <a:pt x="4123" y="849"/>
                    <a:pt x="4147" y="816"/>
                    <a:pt x="4151" y="812"/>
                  </a:cubicBezTo>
                  <a:cubicBezTo>
                    <a:pt x="4156" y="801"/>
                    <a:pt x="4165" y="797"/>
                    <a:pt x="4170" y="792"/>
                  </a:cubicBezTo>
                  <a:cubicBezTo>
                    <a:pt x="4180" y="788"/>
                    <a:pt x="4189" y="783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5" y="777"/>
                    <a:pt x="4198" y="775"/>
                    <a:pt x="4204" y="773"/>
                  </a:cubicBezTo>
                  <a:cubicBezTo>
                    <a:pt x="4206" y="772"/>
                    <a:pt x="4208" y="771"/>
                    <a:pt x="4209" y="770"/>
                  </a:cubicBezTo>
                  <a:lnTo>
                    <a:pt x="4209" y="770"/>
                  </a:lnTo>
                  <a:cubicBezTo>
                    <a:pt x="4203" y="773"/>
                    <a:pt x="4196" y="776"/>
                    <a:pt x="4194" y="777"/>
                  </a:cubicBezTo>
                  <a:lnTo>
                    <a:pt x="4194" y="777"/>
                  </a:lnTo>
                  <a:cubicBezTo>
                    <a:pt x="4198" y="774"/>
                    <a:pt x="4209" y="769"/>
                    <a:pt x="4211" y="769"/>
                  </a:cubicBezTo>
                  <a:lnTo>
                    <a:pt x="4211" y="769"/>
                  </a:lnTo>
                  <a:cubicBezTo>
                    <a:pt x="4211" y="769"/>
                    <a:pt x="4211" y="769"/>
                    <a:pt x="4209" y="770"/>
                  </a:cubicBezTo>
                  <a:lnTo>
                    <a:pt x="4209" y="770"/>
                  </a:lnTo>
                  <a:cubicBezTo>
                    <a:pt x="4210" y="770"/>
                    <a:pt x="4212" y="769"/>
                    <a:pt x="4213" y="768"/>
                  </a:cubicBezTo>
                  <a:lnTo>
                    <a:pt x="4222" y="768"/>
                  </a:lnTo>
                  <a:cubicBezTo>
                    <a:pt x="4223" y="768"/>
                    <a:pt x="4223" y="768"/>
                    <a:pt x="4223" y="768"/>
                  </a:cubicBezTo>
                  <a:close/>
                  <a:moveTo>
                    <a:pt x="2473" y="1782"/>
                  </a:moveTo>
                  <a:cubicBezTo>
                    <a:pt x="2478" y="1783"/>
                    <a:pt x="2483" y="1784"/>
                    <a:pt x="2483" y="1784"/>
                  </a:cubicBezTo>
                  <a:cubicBezTo>
                    <a:pt x="2479" y="1784"/>
                    <a:pt x="2476" y="1784"/>
                    <a:pt x="2473" y="1782"/>
                  </a:cubicBezTo>
                  <a:close/>
                  <a:moveTo>
                    <a:pt x="159" y="1"/>
                  </a:moveTo>
                  <a:cubicBezTo>
                    <a:pt x="147" y="1"/>
                    <a:pt x="135" y="2"/>
                    <a:pt x="124" y="5"/>
                  </a:cubicBezTo>
                  <a:cubicBezTo>
                    <a:pt x="63" y="25"/>
                    <a:pt x="1" y="101"/>
                    <a:pt x="29" y="172"/>
                  </a:cubicBezTo>
                  <a:cubicBezTo>
                    <a:pt x="153" y="478"/>
                    <a:pt x="320" y="754"/>
                    <a:pt x="534" y="1006"/>
                  </a:cubicBezTo>
                  <a:cubicBezTo>
                    <a:pt x="739" y="1250"/>
                    <a:pt x="982" y="1459"/>
                    <a:pt x="1249" y="1626"/>
                  </a:cubicBezTo>
                  <a:cubicBezTo>
                    <a:pt x="1539" y="1807"/>
                    <a:pt x="1864" y="1936"/>
                    <a:pt x="2203" y="2007"/>
                  </a:cubicBezTo>
                  <a:cubicBezTo>
                    <a:pt x="2416" y="2053"/>
                    <a:pt x="2633" y="2074"/>
                    <a:pt x="2851" y="2074"/>
                  </a:cubicBezTo>
                  <a:cubicBezTo>
                    <a:pt x="2997" y="2074"/>
                    <a:pt x="3143" y="2065"/>
                    <a:pt x="3289" y="2046"/>
                  </a:cubicBezTo>
                  <a:cubicBezTo>
                    <a:pt x="3471" y="2020"/>
                    <a:pt x="3655" y="1979"/>
                    <a:pt x="3828" y="1913"/>
                  </a:cubicBezTo>
                  <a:lnTo>
                    <a:pt x="3828" y="1913"/>
                  </a:lnTo>
                  <a:cubicBezTo>
                    <a:pt x="3831" y="1921"/>
                    <a:pt x="3834" y="1928"/>
                    <a:pt x="3837" y="1936"/>
                  </a:cubicBezTo>
                  <a:cubicBezTo>
                    <a:pt x="3903" y="2098"/>
                    <a:pt x="3989" y="2246"/>
                    <a:pt x="4099" y="2379"/>
                  </a:cubicBezTo>
                  <a:cubicBezTo>
                    <a:pt x="4198" y="2512"/>
                    <a:pt x="4323" y="2622"/>
                    <a:pt x="4456" y="2727"/>
                  </a:cubicBezTo>
                  <a:cubicBezTo>
                    <a:pt x="4723" y="2922"/>
                    <a:pt x="5033" y="3056"/>
                    <a:pt x="5352" y="3141"/>
                  </a:cubicBezTo>
                  <a:cubicBezTo>
                    <a:pt x="5428" y="3161"/>
                    <a:pt x="5505" y="3175"/>
                    <a:pt x="5586" y="3189"/>
                  </a:cubicBezTo>
                  <a:cubicBezTo>
                    <a:pt x="5596" y="3192"/>
                    <a:pt x="5606" y="3193"/>
                    <a:pt x="5616" y="3193"/>
                  </a:cubicBezTo>
                  <a:cubicBezTo>
                    <a:pt x="5675" y="3193"/>
                    <a:pt x="5736" y="3159"/>
                    <a:pt x="5753" y="3093"/>
                  </a:cubicBezTo>
                  <a:cubicBezTo>
                    <a:pt x="5766" y="3032"/>
                    <a:pt x="5729" y="2941"/>
                    <a:pt x="5657" y="2928"/>
                  </a:cubicBezTo>
                  <a:cubicBezTo>
                    <a:pt x="5505" y="2904"/>
                    <a:pt x="5357" y="2865"/>
                    <a:pt x="5209" y="2813"/>
                  </a:cubicBezTo>
                  <a:cubicBezTo>
                    <a:pt x="5176" y="2803"/>
                    <a:pt x="5137" y="2789"/>
                    <a:pt x="5104" y="2774"/>
                  </a:cubicBezTo>
                  <a:cubicBezTo>
                    <a:pt x="5095" y="2770"/>
                    <a:pt x="5085" y="2765"/>
                    <a:pt x="5080" y="2765"/>
                  </a:cubicBezTo>
                  <a:cubicBezTo>
                    <a:pt x="5078" y="2763"/>
                    <a:pt x="5072" y="2761"/>
                    <a:pt x="5067" y="2759"/>
                  </a:cubicBezTo>
                  <a:lnTo>
                    <a:pt x="5067" y="2759"/>
                  </a:lnTo>
                  <a:cubicBezTo>
                    <a:pt x="5068" y="2759"/>
                    <a:pt x="5069" y="2760"/>
                    <a:pt x="5069" y="2760"/>
                  </a:cubicBezTo>
                  <a:cubicBezTo>
                    <a:pt x="5068" y="2760"/>
                    <a:pt x="5063" y="2758"/>
                    <a:pt x="5059" y="2756"/>
                  </a:cubicBezTo>
                  <a:lnTo>
                    <a:pt x="5059" y="2756"/>
                  </a:lnTo>
                  <a:cubicBezTo>
                    <a:pt x="5061" y="2756"/>
                    <a:pt x="5064" y="2757"/>
                    <a:pt x="5067" y="2759"/>
                  </a:cubicBezTo>
                  <a:lnTo>
                    <a:pt x="5067" y="2759"/>
                  </a:lnTo>
                  <a:cubicBezTo>
                    <a:pt x="5066" y="2758"/>
                    <a:pt x="5064" y="2757"/>
                    <a:pt x="5062" y="2756"/>
                  </a:cubicBezTo>
                  <a:cubicBezTo>
                    <a:pt x="5060" y="2755"/>
                    <a:pt x="5058" y="2755"/>
                    <a:pt x="5057" y="2755"/>
                  </a:cubicBezTo>
                  <a:lnTo>
                    <a:pt x="5057" y="2755"/>
                  </a:lnTo>
                  <a:cubicBezTo>
                    <a:pt x="5058" y="2755"/>
                    <a:pt x="5058" y="2755"/>
                    <a:pt x="5059" y="2756"/>
                  </a:cubicBezTo>
                  <a:lnTo>
                    <a:pt x="5059" y="2756"/>
                  </a:lnTo>
                  <a:cubicBezTo>
                    <a:pt x="5057" y="2755"/>
                    <a:pt x="5056" y="2754"/>
                    <a:pt x="5056" y="2754"/>
                  </a:cubicBezTo>
                  <a:lnTo>
                    <a:pt x="5056" y="2754"/>
                  </a:lnTo>
                  <a:cubicBezTo>
                    <a:pt x="5056" y="2754"/>
                    <a:pt x="5057" y="2754"/>
                    <a:pt x="5057" y="2755"/>
                  </a:cubicBezTo>
                  <a:lnTo>
                    <a:pt x="5057" y="2755"/>
                  </a:lnTo>
                  <a:cubicBezTo>
                    <a:pt x="5055" y="2753"/>
                    <a:pt x="5053" y="2752"/>
                    <a:pt x="5052" y="2750"/>
                  </a:cubicBezTo>
                  <a:cubicBezTo>
                    <a:pt x="5042" y="2746"/>
                    <a:pt x="5033" y="2746"/>
                    <a:pt x="5023" y="2741"/>
                  </a:cubicBezTo>
                  <a:cubicBezTo>
                    <a:pt x="4952" y="2708"/>
                    <a:pt x="4885" y="2675"/>
                    <a:pt x="4818" y="2636"/>
                  </a:cubicBezTo>
                  <a:cubicBezTo>
                    <a:pt x="4752" y="2598"/>
                    <a:pt x="4690" y="2560"/>
                    <a:pt x="4627" y="2512"/>
                  </a:cubicBezTo>
                  <a:cubicBezTo>
                    <a:pt x="4614" y="2503"/>
                    <a:pt x="4594" y="2488"/>
                    <a:pt x="4580" y="2479"/>
                  </a:cubicBezTo>
                  <a:cubicBezTo>
                    <a:pt x="4578" y="2477"/>
                    <a:pt x="4577" y="2477"/>
                    <a:pt x="4577" y="2477"/>
                  </a:cubicBezTo>
                  <a:lnTo>
                    <a:pt x="4577" y="2477"/>
                  </a:lnTo>
                  <a:cubicBezTo>
                    <a:pt x="4577" y="2477"/>
                    <a:pt x="4578" y="2478"/>
                    <a:pt x="4579" y="2479"/>
                  </a:cubicBezTo>
                  <a:lnTo>
                    <a:pt x="4579" y="2479"/>
                  </a:lnTo>
                  <a:cubicBezTo>
                    <a:pt x="4570" y="2474"/>
                    <a:pt x="4565" y="2464"/>
                    <a:pt x="4556" y="2460"/>
                  </a:cubicBezTo>
                  <a:cubicBezTo>
                    <a:pt x="4528" y="2436"/>
                    <a:pt x="4499" y="2413"/>
                    <a:pt x="4471" y="2384"/>
                  </a:cubicBezTo>
                  <a:cubicBezTo>
                    <a:pt x="4418" y="2336"/>
                    <a:pt x="4365" y="2279"/>
                    <a:pt x="4313" y="2222"/>
                  </a:cubicBezTo>
                  <a:cubicBezTo>
                    <a:pt x="4308" y="2217"/>
                    <a:pt x="4304" y="2207"/>
                    <a:pt x="4299" y="2202"/>
                  </a:cubicBezTo>
                  <a:cubicBezTo>
                    <a:pt x="4296" y="2199"/>
                    <a:pt x="4285" y="2187"/>
                    <a:pt x="4284" y="2184"/>
                  </a:cubicBezTo>
                  <a:lnTo>
                    <a:pt x="4284" y="2184"/>
                  </a:lnTo>
                  <a:cubicBezTo>
                    <a:pt x="4289" y="2190"/>
                    <a:pt x="4294" y="2196"/>
                    <a:pt x="4295" y="2196"/>
                  </a:cubicBezTo>
                  <a:cubicBezTo>
                    <a:pt x="4295" y="2196"/>
                    <a:pt x="4294" y="2194"/>
                    <a:pt x="4290" y="2189"/>
                  </a:cubicBezTo>
                  <a:cubicBezTo>
                    <a:pt x="4286" y="2185"/>
                    <a:pt x="4285" y="2184"/>
                    <a:pt x="4284" y="2184"/>
                  </a:cubicBezTo>
                  <a:lnTo>
                    <a:pt x="4284" y="2184"/>
                  </a:lnTo>
                  <a:cubicBezTo>
                    <a:pt x="4284" y="2184"/>
                    <a:pt x="4284" y="2184"/>
                    <a:pt x="4284" y="2184"/>
                  </a:cubicBezTo>
                  <a:lnTo>
                    <a:pt x="4284" y="2184"/>
                  </a:lnTo>
                  <a:cubicBezTo>
                    <a:pt x="4282" y="2182"/>
                    <a:pt x="4281" y="2180"/>
                    <a:pt x="4280" y="2178"/>
                  </a:cubicBezTo>
                  <a:cubicBezTo>
                    <a:pt x="4275" y="2174"/>
                    <a:pt x="4270" y="2165"/>
                    <a:pt x="4266" y="2156"/>
                  </a:cubicBezTo>
                  <a:cubicBezTo>
                    <a:pt x="4242" y="2127"/>
                    <a:pt x="4222" y="2098"/>
                    <a:pt x="4204" y="2064"/>
                  </a:cubicBezTo>
                  <a:cubicBezTo>
                    <a:pt x="4165" y="2002"/>
                    <a:pt x="4132" y="1936"/>
                    <a:pt x="4103" y="1870"/>
                  </a:cubicBezTo>
                  <a:cubicBezTo>
                    <a:pt x="4099" y="1864"/>
                    <a:pt x="4099" y="1864"/>
                    <a:pt x="4099" y="1859"/>
                  </a:cubicBezTo>
                  <a:cubicBezTo>
                    <a:pt x="4097" y="1857"/>
                    <a:pt x="4096" y="1856"/>
                    <a:pt x="4096" y="1856"/>
                  </a:cubicBezTo>
                  <a:lnTo>
                    <a:pt x="4096" y="1856"/>
                  </a:lnTo>
                  <a:cubicBezTo>
                    <a:pt x="4095" y="1856"/>
                    <a:pt x="4097" y="1860"/>
                    <a:pt x="4099" y="1864"/>
                  </a:cubicBezTo>
                  <a:lnTo>
                    <a:pt x="4099" y="1864"/>
                  </a:lnTo>
                  <a:cubicBezTo>
                    <a:pt x="4096" y="1858"/>
                    <a:pt x="4093" y="1852"/>
                    <a:pt x="4090" y="1846"/>
                  </a:cubicBezTo>
                  <a:cubicBezTo>
                    <a:pt x="4085" y="1828"/>
                    <a:pt x="4080" y="1815"/>
                    <a:pt x="4073" y="1798"/>
                  </a:cubicBezTo>
                  <a:lnTo>
                    <a:pt x="4073" y="1798"/>
                  </a:lnTo>
                  <a:cubicBezTo>
                    <a:pt x="4137" y="1762"/>
                    <a:pt x="4198" y="1720"/>
                    <a:pt x="4256" y="1674"/>
                  </a:cubicBezTo>
                  <a:cubicBezTo>
                    <a:pt x="4519" y="1464"/>
                    <a:pt x="4680" y="1083"/>
                    <a:pt x="4547" y="759"/>
                  </a:cubicBezTo>
                  <a:cubicBezTo>
                    <a:pt x="4504" y="658"/>
                    <a:pt x="4442" y="563"/>
                    <a:pt x="4337" y="520"/>
                  </a:cubicBezTo>
                  <a:cubicBezTo>
                    <a:pt x="4299" y="505"/>
                    <a:pt x="4259" y="497"/>
                    <a:pt x="4219" y="497"/>
                  </a:cubicBezTo>
                  <a:cubicBezTo>
                    <a:pt x="4160" y="497"/>
                    <a:pt x="4100" y="514"/>
                    <a:pt x="4046" y="549"/>
                  </a:cubicBezTo>
                  <a:cubicBezTo>
                    <a:pt x="3894" y="645"/>
                    <a:pt x="3813" y="816"/>
                    <a:pt x="3765" y="988"/>
                  </a:cubicBezTo>
                  <a:cubicBezTo>
                    <a:pt x="3709" y="1202"/>
                    <a:pt x="3708" y="1433"/>
                    <a:pt x="3752" y="1653"/>
                  </a:cubicBezTo>
                  <a:lnTo>
                    <a:pt x="3752" y="1653"/>
                  </a:lnTo>
                  <a:cubicBezTo>
                    <a:pt x="3737" y="1658"/>
                    <a:pt x="3721" y="1662"/>
                    <a:pt x="3708" y="1669"/>
                  </a:cubicBezTo>
                  <a:cubicBezTo>
                    <a:pt x="3675" y="1679"/>
                    <a:pt x="3637" y="1692"/>
                    <a:pt x="3598" y="1703"/>
                  </a:cubicBezTo>
                  <a:cubicBezTo>
                    <a:pt x="3518" y="1727"/>
                    <a:pt x="3441" y="1740"/>
                    <a:pt x="3360" y="1760"/>
                  </a:cubicBezTo>
                  <a:cubicBezTo>
                    <a:pt x="3318" y="1764"/>
                    <a:pt x="3279" y="1774"/>
                    <a:pt x="3236" y="1778"/>
                  </a:cubicBezTo>
                  <a:cubicBezTo>
                    <a:pt x="3233" y="1778"/>
                    <a:pt x="3216" y="1781"/>
                    <a:pt x="3216" y="1783"/>
                  </a:cubicBezTo>
                  <a:lnTo>
                    <a:pt x="3216" y="1783"/>
                  </a:lnTo>
                  <a:cubicBezTo>
                    <a:pt x="3212" y="1783"/>
                    <a:pt x="3209" y="1784"/>
                    <a:pt x="3208" y="1784"/>
                  </a:cubicBezTo>
                  <a:cubicBezTo>
                    <a:pt x="3188" y="1784"/>
                    <a:pt x="3164" y="1788"/>
                    <a:pt x="3140" y="1788"/>
                  </a:cubicBezTo>
                  <a:cubicBezTo>
                    <a:pt x="3060" y="1798"/>
                    <a:pt x="2979" y="1802"/>
                    <a:pt x="2898" y="1802"/>
                  </a:cubicBezTo>
                  <a:cubicBezTo>
                    <a:pt x="2873" y="1803"/>
                    <a:pt x="2848" y="1804"/>
                    <a:pt x="2824" y="1804"/>
                  </a:cubicBezTo>
                  <a:cubicBezTo>
                    <a:pt x="2765" y="1804"/>
                    <a:pt x="2707" y="1801"/>
                    <a:pt x="2650" y="1798"/>
                  </a:cubicBezTo>
                  <a:cubicBezTo>
                    <a:pt x="2607" y="1798"/>
                    <a:pt x="2569" y="1793"/>
                    <a:pt x="2526" y="1788"/>
                  </a:cubicBezTo>
                  <a:cubicBezTo>
                    <a:pt x="2507" y="1784"/>
                    <a:pt x="2488" y="1784"/>
                    <a:pt x="2469" y="1778"/>
                  </a:cubicBezTo>
                  <a:cubicBezTo>
                    <a:pt x="2454" y="1778"/>
                    <a:pt x="2445" y="1778"/>
                    <a:pt x="2431" y="1774"/>
                  </a:cubicBezTo>
                  <a:cubicBezTo>
                    <a:pt x="2269" y="1750"/>
                    <a:pt x="2106" y="1712"/>
                    <a:pt x="1954" y="1659"/>
                  </a:cubicBezTo>
                  <a:cubicBezTo>
                    <a:pt x="1917" y="1645"/>
                    <a:pt x="1873" y="1631"/>
                    <a:pt x="1835" y="1617"/>
                  </a:cubicBezTo>
                  <a:cubicBezTo>
                    <a:pt x="1821" y="1612"/>
                    <a:pt x="1802" y="1602"/>
                    <a:pt x="1783" y="1597"/>
                  </a:cubicBezTo>
                  <a:cubicBezTo>
                    <a:pt x="1777" y="1594"/>
                    <a:pt x="1770" y="1591"/>
                    <a:pt x="1764" y="1588"/>
                  </a:cubicBezTo>
                  <a:lnTo>
                    <a:pt x="1764" y="1588"/>
                  </a:lnTo>
                  <a:cubicBezTo>
                    <a:pt x="1767" y="1589"/>
                    <a:pt x="1768" y="1590"/>
                    <a:pt x="1768" y="1590"/>
                  </a:cubicBezTo>
                  <a:cubicBezTo>
                    <a:pt x="1770" y="1590"/>
                    <a:pt x="1754" y="1584"/>
                    <a:pt x="1754" y="1584"/>
                  </a:cubicBezTo>
                  <a:lnTo>
                    <a:pt x="1754" y="1584"/>
                  </a:lnTo>
                  <a:cubicBezTo>
                    <a:pt x="1757" y="1585"/>
                    <a:pt x="1761" y="1587"/>
                    <a:pt x="1764" y="1588"/>
                  </a:cubicBezTo>
                  <a:lnTo>
                    <a:pt x="1764" y="1588"/>
                  </a:lnTo>
                  <a:cubicBezTo>
                    <a:pt x="1764" y="1588"/>
                    <a:pt x="1764" y="1588"/>
                    <a:pt x="1763" y="1588"/>
                  </a:cubicBezTo>
                  <a:cubicBezTo>
                    <a:pt x="1759" y="1588"/>
                    <a:pt x="1754" y="1584"/>
                    <a:pt x="1745" y="1584"/>
                  </a:cubicBezTo>
                  <a:cubicBezTo>
                    <a:pt x="1673" y="1549"/>
                    <a:pt x="1607" y="1516"/>
                    <a:pt x="1535" y="1478"/>
                  </a:cubicBezTo>
                  <a:cubicBezTo>
                    <a:pt x="1406" y="1406"/>
                    <a:pt x="1288" y="1331"/>
                    <a:pt x="1167" y="1241"/>
                  </a:cubicBezTo>
                  <a:lnTo>
                    <a:pt x="1167" y="1241"/>
                  </a:lnTo>
                  <a:cubicBezTo>
                    <a:pt x="1170" y="1242"/>
                    <a:pt x="1172" y="1243"/>
                    <a:pt x="1172" y="1243"/>
                  </a:cubicBezTo>
                  <a:cubicBezTo>
                    <a:pt x="1174" y="1243"/>
                    <a:pt x="1158" y="1230"/>
                    <a:pt x="1158" y="1230"/>
                  </a:cubicBezTo>
                  <a:lnTo>
                    <a:pt x="1158" y="1230"/>
                  </a:lnTo>
                  <a:cubicBezTo>
                    <a:pt x="1163" y="1235"/>
                    <a:pt x="1163" y="1235"/>
                    <a:pt x="1167" y="1241"/>
                  </a:cubicBezTo>
                  <a:cubicBezTo>
                    <a:pt x="1163" y="1235"/>
                    <a:pt x="1154" y="1230"/>
                    <a:pt x="1149" y="1226"/>
                  </a:cubicBezTo>
                  <a:cubicBezTo>
                    <a:pt x="1134" y="1212"/>
                    <a:pt x="1121" y="1202"/>
                    <a:pt x="1101" y="1188"/>
                  </a:cubicBezTo>
                  <a:cubicBezTo>
                    <a:pt x="1072" y="1164"/>
                    <a:pt x="1048" y="1140"/>
                    <a:pt x="1020" y="1116"/>
                  </a:cubicBezTo>
                  <a:cubicBezTo>
                    <a:pt x="963" y="1069"/>
                    <a:pt x="910" y="1016"/>
                    <a:pt x="863" y="964"/>
                  </a:cubicBezTo>
                  <a:cubicBezTo>
                    <a:pt x="811" y="911"/>
                    <a:pt x="763" y="859"/>
                    <a:pt x="716" y="801"/>
                  </a:cubicBezTo>
                  <a:cubicBezTo>
                    <a:pt x="705" y="788"/>
                    <a:pt x="692" y="773"/>
                    <a:pt x="681" y="764"/>
                  </a:cubicBezTo>
                  <a:cubicBezTo>
                    <a:pt x="677" y="754"/>
                    <a:pt x="668" y="744"/>
                    <a:pt x="663" y="740"/>
                  </a:cubicBezTo>
                  <a:cubicBezTo>
                    <a:pt x="663" y="738"/>
                    <a:pt x="663" y="737"/>
                    <a:pt x="662" y="736"/>
                  </a:cubicBezTo>
                  <a:lnTo>
                    <a:pt x="662" y="736"/>
                  </a:lnTo>
                  <a:cubicBezTo>
                    <a:pt x="664" y="738"/>
                    <a:pt x="664" y="738"/>
                    <a:pt x="665" y="738"/>
                  </a:cubicBezTo>
                  <a:cubicBezTo>
                    <a:pt x="665" y="738"/>
                    <a:pt x="665" y="737"/>
                    <a:pt x="663" y="735"/>
                  </a:cubicBezTo>
                  <a:cubicBezTo>
                    <a:pt x="639" y="706"/>
                    <a:pt x="615" y="678"/>
                    <a:pt x="596" y="649"/>
                  </a:cubicBezTo>
                  <a:cubicBezTo>
                    <a:pt x="510" y="530"/>
                    <a:pt x="434" y="401"/>
                    <a:pt x="372" y="273"/>
                  </a:cubicBezTo>
                  <a:cubicBezTo>
                    <a:pt x="353" y="240"/>
                    <a:pt x="338" y="205"/>
                    <a:pt x="324" y="177"/>
                  </a:cubicBezTo>
                  <a:cubicBezTo>
                    <a:pt x="320" y="159"/>
                    <a:pt x="310" y="144"/>
                    <a:pt x="305" y="130"/>
                  </a:cubicBezTo>
                  <a:cubicBezTo>
                    <a:pt x="303" y="128"/>
                    <a:pt x="301" y="125"/>
                    <a:pt x="300" y="122"/>
                  </a:cubicBezTo>
                  <a:lnTo>
                    <a:pt x="300" y="122"/>
                  </a:lnTo>
                  <a:cubicBezTo>
                    <a:pt x="299" y="114"/>
                    <a:pt x="295" y="109"/>
                    <a:pt x="291" y="101"/>
                  </a:cubicBezTo>
                  <a:cubicBezTo>
                    <a:pt x="276" y="62"/>
                    <a:pt x="263" y="40"/>
                    <a:pt x="230" y="20"/>
                  </a:cubicBezTo>
                  <a:cubicBezTo>
                    <a:pt x="210" y="7"/>
                    <a:pt x="184" y="1"/>
                    <a:pt x="1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09" name="Google Shape;2809;p62"/>
            <p:cNvSpPr/>
            <p:nvPr/>
          </p:nvSpPr>
          <p:spPr>
            <a:xfrm>
              <a:off x="3120930" y="660813"/>
              <a:ext cx="84167" cy="73926"/>
            </a:xfrm>
            <a:custGeom>
              <a:avLst/>
              <a:gdLst/>
              <a:ahLst/>
              <a:cxnLst/>
              <a:rect l="l" t="t" r="r" b="b"/>
              <a:pathLst>
                <a:path w="978" h="859" extrusionOk="0">
                  <a:moveTo>
                    <a:pt x="394" y="124"/>
                  </a:moveTo>
                  <a:lnTo>
                    <a:pt x="394" y="124"/>
                  </a:lnTo>
                  <a:cubicBezTo>
                    <a:pt x="395" y="124"/>
                    <a:pt x="396" y="125"/>
                    <a:pt x="398" y="126"/>
                  </a:cubicBezTo>
                  <a:lnTo>
                    <a:pt x="398" y="126"/>
                  </a:lnTo>
                  <a:cubicBezTo>
                    <a:pt x="397" y="126"/>
                    <a:pt x="397" y="126"/>
                    <a:pt x="396" y="125"/>
                  </a:cubicBezTo>
                  <a:cubicBezTo>
                    <a:pt x="396" y="125"/>
                    <a:pt x="395" y="124"/>
                    <a:pt x="394" y="124"/>
                  </a:cubicBezTo>
                  <a:close/>
                  <a:moveTo>
                    <a:pt x="587" y="178"/>
                  </a:moveTo>
                  <a:cubicBezTo>
                    <a:pt x="593" y="178"/>
                    <a:pt x="598" y="179"/>
                    <a:pt x="603" y="180"/>
                  </a:cubicBezTo>
                  <a:lnTo>
                    <a:pt x="603" y="180"/>
                  </a:lnTo>
                  <a:cubicBezTo>
                    <a:pt x="597" y="179"/>
                    <a:pt x="592" y="179"/>
                    <a:pt x="587" y="178"/>
                  </a:cubicBezTo>
                  <a:close/>
                  <a:moveTo>
                    <a:pt x="830" y="178"/>
                  </a:moveTo>
                  <a:cubicBezTo>
                    <a:pt x="824" y="178"/>
                    <a:pt x="819" y="179"/>
                    <a:pt x="814" y="180"/>
                  </a:cubicBezTo>
                  <a:lnTo>
                    <a:pt x="814" y="180"/>
                  </a:lnTo>
                  <a:cubicBezTo>
                    <a:pt x="820" y="179"/>
                    <a:pt x="825" y="179"/>
                    <a:pt x="830" y="178"/>
                  </a:cubicBezTo>
                  <a:close/>
                  <a:moveTo>
                    <a:pt x="148" y="1"/>
                  </a:moveTo>
                  <a:cubicBezTo>
                    <a:pt x="119" y="1"/>
                    <a:pt x="91" y="11"/>
                    <a:pt x="68" y="29"/>
                  </a:cubicBezTo>
                  <a:cubicBezTo>
                    <a:pt x="29" y="58"/>
                    <a:pt x="1" y="121"/>
                    <a:pt x="20" y="172"/>
                  </a:cubicBezTo>
                  <a:cubicBezTo>
                    <a:pt x="59" y="283"/>
                    <a:pt x="91" y="397"/>
                    <a:pt x="110" y="514"/>
                  </a:cubicBezTo>
                  <a:lnTo>
                    <a:pt x="110" y="514"/>
                  </a:lnTo>
                  <a:cubicBezTo>
                    <a:pt x="110" y="512"/>
                    <a:pt x="110" y="509"/>
                    <a:pt x="110" y="506"/>
                  </a:cubicBezTo>
                  <a:lnTo>
                    <a:pt x="110" y="506"/>
                  </a:lnTo>
                  <a:cubicBezTo>
                    <a:pt x="112" y="518"/>
                    <a:pt x="113" y="529"/>
                    <a:pt x="114" y="541"/>
                  </a:cubicBezTo>
                  <a:lnTo>
                    <a:pt x="114" y="541"/>
                  </a:lnTo>
                  <a:cubicBezTo>
                    <a:pt x="113" y="532"/>
                    <a:pt x="112" y="523"/>
                    <a:pt x="110" y="514"/>
                  </a:cubicBezTo>
                  <a:lnTo>
                    <a:pt x="110" y="514"/>
                  </a:lnTo>
                  <a:cubicBezTo>
                    <a:pt x="111" y="525"/>
                    <a:pt x="111" y="533"/>
                    <a:pt x="115" y="544"/>
                  </a:cubicBezTo>
                  <a:lnTo>
                    <a:pt x="115" y="544"/>
                  </a:lnTo>
                  <a:cubicBezTo>
                    <a:pt x="115" y="543"/>
                    <a:pt x="115" y="542"/>
                    <a:pt x="114" y="541"/>
                  </a:cubicBezTo>
                  <a:lnTo>
                    <a:pt x="114" y="541"/>
                  </a:lnTo>
                  <a:cubicBezTo>
                    <a:pt x="115" y="542"/>
                    <a:pt x="115" y="543"/>
                    <a:pt x="115" y="544"/>
                  </a:cubicBezTo>
                  <a:cubicBezTo>
                    <a:pt x="115" y="544"/>
                    <a:pt x="115" y="544"/>
                    <a:pt x="115" y="544"/>
                  </a:cubicBezTo>
                  <a:lnTo>
                    <a:pt x="115" y="544"/>
                  </a:lnTo>
                  <a:cubicBezTo>
                    <a:pt x="121" y="603"/>
                    <a:pt x="125" y="662"/>
                    <a:pt x="125" y="721"/>
                  </a:cubicBezTo>
                  <a:cubicBezTo>
                    <a:pt x="125" y="792"/>
                    <a:pt x="187" y="859"/>
                    <a:pt x="258" y="859"/>
                  </a:cubicBezTo>
                  <a:cubicBezTo>
                    <a:pt x="335" y="854"/>
                    <a:pt x="396" y="797"/>
                    <a:pt x="396" y="721"/>
                  </a:cubicBezTo>
                  <a:cubicBezTo>
                    <a:pt x="394" y="614"/>
                    <a:pt x="383" y="507"/>
                    <a:pt x="364" y="401"/>
                  </a:cubicBezTo>
                  <a:lnTo>
                    <a:pt x="364" y="401"/>
                  </a:lnTo>
                  <a:cubicBezTo>
                    <a:pt x="390" y="410"/>
                    <a:pt x="417" y="418"/>
                    <a:pt x="444" y="425"/>
                  </a:cubicBezTo>
                  <a:cubicBezTo>
                    <a:pt x="533" y="446"/>
                    <a:pt x="622" y="456"/>
                    <a:pt x="710" y="456"/>
                  </a:cubicBezTo>
                  <a:cubicBezTo>
                    <a:pt x="765" y="456"/>
                    <a:pt x="819" y="452"/>
                    <a:pt x="873" y="444"/>
                  </a:cubicBezTo>
                  <a:cubicBezTo>
                    <a:pt x="906" y="440"/>
                    <a:pt x="940" y="407"/>
                    <a:pt x="954" y="383"/>
                  </a:cubicBezTo>
                  <a:cubicBezTo>
                    <a:pt x="973" y="354"/>
                    <a:pt x="977" y="311"/>
                    <a:pt x="968" y="277"/>
                  </a:cubicBezTo>
                  <a:cubicBezTo>
                    <a:pt x="959" y="244"/>
                    <a:pt x="940" y="211"/>
                    <a:pt x="906" y="196"/>
                  </a:cubicBezTo>
                  <a:cubicBezTo>
                    <a:pt x="884" y="184"/>
                    <a:pt x="862" y="180"/>
                    <a:pt x="838" y="180"/>
                  </a:cubicBezTo>
                  <a:cubicBezTo>
                    <a:pt x="826" y="180"/>
                    <a:pt x="814" y="181"/>
                    <a:pt x="801" y="183"/>
                  </a:cubicBezTo>
                  <a:lnTo>
                    <a:pt x="792" y="183"/>
                  </a:lnTo>
                  <a:cubicBezTo>
                    <a:pt x="800" y="183"/>
                    <a:pt x="807" y="181"/>
                    <a:pt x="814" y="180"/>
                  </a:cubicBezTo>
                  <a:lnTo>
                    <a:pt x="814" y="180"/>
                  </a:lnTo>
                  <a:cubicBezTo>
                    <a:pt x="779" y="183"/>
                    <a:pt x="744" y="185"/>
                    <a:pt x="709" y="185"/>
                  </a:cubicBezTo>
                  <a:cubicBezTo>
                    <a:pt x="675" y="185"/>
                    <a:pt x="641" y="183"/>
                    <a:pt x="607" y="180"/>
                  </a:cubicBezTo>
                  <a:lnTo>
                    <a:pt x="607" y="180"/>
                  </a:lnTo>
                  <a:cubicBezTo>
                    <a:pt x="535" y="169"/>
                    <a:pt x="471" y="149"/>
                    <a:pt x="402" y="127"/>
                  </a:cubicBezTo>
                  <a:lnTo>
                    <a:pt x="402" y="127"/>
                  </a:lnTo>
                  <a:cubicBezTo>
                    <a:pt x="398" y="125"/>
                    <a:pt x="395" y="124"/>
                    <a:pt x="392" y="121"/>
                  </a:cubicBezTo>
                  <a:cubicBezTo>
                    <a:pt x="391" y="121"/>
                    <a:pt x="390" y="121"/>
                    <a:pt x="389" y="120"/>
                  </a:cubicBezTo>
                  <a:lnTo>
                    <a:pt x="389" y="120"/>
                  </a:lnTo>
                  <a:cubicBezTo>
                    <a:pt x="389" y="120"/>
                    <a:pt x="388" y="120"/>
                    <a:pt x="388" y="120"/>
                  </a:cubicBezTo>
                  <a:lnTo>
                    <a:pt x="388" y="120"/>
                  </a:lnTo>
                  <a:cubicBezTo>
                    <a:pt x="388" y="120"/>
                    <a:pt x="388" y="120"/>
                    <a:pt x="389" y="120"/>
                  </a:cubicBezTo>
                  <a:lnTo>
                    <a:pt x="389" y="120"/>
                  </a:lnTo>
                  <a:cubicBezTo>
                    <a:pt x="384" y="119"/>
                    <a:pt x="376" y="114"/>
                    <a:pt x="372" y="111"/>
                  </a:cubicBezTo>
                  <a:cubicBezTo>
                    <a:pt x="354" y="101"/>
                    <a:pt x="335" y="92"/>
                    <a:pt x="315" y="82"/>
                  </a:cubicBezTo>
                  <a:cubicBezTo>
                    <a:pt x="282" y="64"/>
                    <a:pt x="249" y="40"/>
                    <a:pt x="220" y="16"/>
                  </a:cubicBezTo>
                  <a:cubicBezTo>
                    <a:pt x="201" y="6"/>
                    <a:pt x="172" y="1"/>
                    <a:pt x="1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810" name="Google Shape;2810;p62"/>
          <p:cNvGrpSpPr/>
          <p:nvPr/>
        </p:nvGrpSpPr>
        <p:grpSpPr>
          <a:xfrm rot="1300680">
            <a:off x="7785561" y="5598192"/>
            <a:ext cx="179575" cy="251205"/>
            <a:chOff x="3636218" y="866598"/>
            <a:chExt cx="134678" cy="188399"/>
          </a:xfrm>
        </p:grpSpPr>
        <p:sp>
          <p:nvSpPr>
            <p:cNvPr id="2811" name="Google Shape;2811;p62"/>
            <p:cNvSpPr/>
            <p:nvPr/>
          </p:nvSpPr>
          <p:spPr>
            <a:xfrm>
              <a:off x="3697661" y="866598"/>
              <a:ext cx="73235" cy="172740"/>
            </a:xfrm>
            <a:custGeom>
              <a:avLst/>
              <a:gdLst/>
              <a:ahLst/>
              <a:cxnLst/>
              <a:rect l="l" t="t" r="r" b="b"/>
              <a:pathLst>
                <a:path w="739" h="1743" extrusionOk="0">
                  <a:moveTo>
                    <a:pt x="312" y="1308"/>
                  </a:moveTo>
                  <a:cubicBezTo>
                    <a:pt x="313" y="1318"/>
                    <a:pt x="314" y="1327"/>
                    <a:pt x="315" y="1336"/>
                  </a:cubicBezTo>
                  <a:cubicBezTo>
                    <a:pt x="315" y="1328"/>
                    <a:pt x="315" y="1317"/>
                    <a:pt x="312" y="1308"/>
                  </a:cubicBezTo>
                  <a:close/>
                  <a:moveTo>
                    <a:pt x="589" y="0"/>
                  </a:moveTo>
                  <a:cubicBezTo>
                    <a:pt x="555" y="0"/>
                    <a:pt x="522" y="14"/>
                    <a:pt x="496" y="40"/>
                  </a:cubicBezTo>
                  <a:cubicBezTo>
                    <a:pt x="172" y="350"/>
                    <a:pt x="0" y="817"/>
                    <a:pt x="38" y="1265"/>
                  </a:cubicBezTo>
                  <a:cubicBezTo>
                    <a:pt x="47" y="1393"/>
                    <a:pt x="71" y="1522"/>
                    <a:pt x="115" y="1641"/>
                  </a:cubicBezTo>
                  <a:cubicBezTo>
                    <a:pt x="134" y="1696"/>
                    <a:pt x="187" y="1742"/>
                    <a:pt x="245" y="1742"/>
                  </a:cubicBezTo>
                  <a:cubicBezTo>
                    <a:pt x="257" y="1742"/>
                    <a:pt x="269" y="1740"/>
                    <a:pt x="281" y="1736"/>
                  </a:cubicBezTo>
                  <a:cubicBezTo>
                    <a:pt x="348" y="1712"/>
                    <a:pt x="401" y="1641"/>
                    <a:pt x="377" y="1569"/>
                  </a:cubicBezTo>
                  <a:cubicBezTo>
                    <a:pt x="344" y="1483"/>
                    <a:pt x="324" y="1393"/>
                    <a:pt x="309" y="1303"/>
                  </a:cubicBezTo>
                  <a:lnTo>
                    <a:pt x="309" y="1303"/>
                  </a:lnTo>
                  <a:cubicBezTo>
                    <a:pt x="310" y="1304"/>
                    <a:pt x="311" y="1306"/>
                    <a:pt x="312" y="1308"/>
                  </a:cubicBezTo>
                  <a:lnTo>
                    <a:pt x="312" y="1308"/>
                  </a:lnTo>
                  <a:cubicBezTo>
                    <a:pt x="300" y="1193"/>
                    <a:pt x="301" y="1074"/>
                    <a:pt x="320" y="955"/>
                  </a:cubicBezTo>
                  <a:lnTo>
                    <a:pt x="320" y="955"/>
                  </a:lnTo>
                  <a:cubicBezTo>
                    <a:pt x="315" y="969"/>
                    <a:pt x="315" y="979"/>
                    <a:pt x="309" y="993"/>
                  </a:cubicBezTo>
                  <a:cubicBezTo>
                    <a:pt x="329" y="874"/>
                    <a:pt x="357" y="759"/>
                    <a:pt x="405" y="645"/>
                  </a:cubicBezTo>
                  <a:cubicBezTo>
                    <a:pt x="405" y="644"/>
                    <a:pt x="406" y="643"/>
                    <a:pt x="406" y="642"/>
                  </a:cubicBezTo>
                  <a:lnTo>
                    <a:pt x="406" y="642"/>
                  </a:lnTo>
                  <a:cubicBezTo>
                    <a:pt x="407" y="639"/>
                    <a:pt x="409" y="637"/>
                    <a:pt x="410" y="636"/>
                  </a:cubicBezTo>
                  <a:cubicBezTo>
                    <a:pt x="414" y="621"/>
                    <a:pt x="419" y="607"/>
                    <a:pt x="429" y="592"/>
                  </a:cubicBezTo>
                  <a:cubicBezTo>
                    <a:pt x="443" y="564"/>
                    <a:pt x="458" y="535"/>
                    <a:pt x="472" y="511"/>
                  </a:cubicBezTo>
                  <a:cubicBezTo>
                    <a:pt x="500" y="460"/>
                    <a:pt x="533" y="412"/>
                    <a:pt x="567" y="364"/>
                  </a:cubicBezTo>
                  <a:cubicBezTo>
                    <a:pt x="572" y="359"/>
                    <a:pt x="577" y="350"/>
                    <a:pt x="581" y="345"/>
                  </a:cubicBezTo>
                  <a:cubicBezTo>
                    <a:pt x="591" y="330"/>
                    <a:pt x="605" y="317"/>
                    <a:pt x="615" y="306"/>
                  </a:cubicBezTo>
                  <a:cubicBezTo>
                    <a:pt x="639" y="278"/>
                    <a:pt x="663" y="254"/>
                    <a:pt x="687" y="231"/>
                  </a:cubicBezTo>
                  <a:cubicBezTo>
                    <a:pt x="738" y="183"/>
                    <a:pt x="738" y="88"/>
                    <a:pt x="687" y="40"/>
                  </a:cubicBezTo>
                  <a:cubicBezTo>
                    <a:pt x="658" y="14"/>
                    <a:pt x="623" y="0"/>
                    <a:pt x="5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12" name="Google Shape;2812;p62"/>
            <p:cNvSpPr/>
            <p:nvPr/>
          </p:nvSpPr>
          <p:spPr>
            <a:xfrm>
              <a:off x="3636218" y="935674"/>
              <a:ext cx="36964" cy="119322"/>
            </a:xfrm>
            <a:custGeom>
              <a:avLst/>
              <a:gdLst/>
              <a:ahLst/>
              <a:cxnLst/>
              <a:rect l="l" t="t" r="r" b="b"/>
              <a:pathLst>
                <a:path w="373" h="1204" extrusionOk="0">
                  <a:moveTo>
                    <a:pt x="310" y="393"/>
                  </a:moveTo>
                  <a:cubicBezTo>
                    <a:pt x="309" y="402"/>
                    <a:pt x="307" y="411"/>
                    <a:pt x="306" y="420"/>
                  </a:cubicBezTo>
                  <a:cubicBezTo>
                    <a:pt x="309" y="411"/>
                    <a:pt x="310" y="401"/>
                    <a:pt x="310" y="393"/>
                  </a:cubicBezTo>
                  <a:close/>
                  <a:moveTo>
                    <a:pt x="307" y="887"/>
                  </a:moveTo>
                  <a:cubicBezTo>
                    <a:pt x="309" y="895"/>
                    <a:pt x="310" y="902"/>
                    <a:pt x="310" y="911"/>
                  </a:cubicBezTo>
                  <a:cubicBezTo>
                    <a:pt x="309" y="903"/>
                    <a:pt x="308" y="895"/>
                    <a:pt x="307" y="887"/>
                  </a:cubicBezTo>
                  <a:close/>
                  <a:moveTo>
                    <a:pt x="226" y="0"/>
                  </a:moveTo>
                  <a:cubicBezTo>
                    <a:pt x="167" y="0"/>
                    <a:pt x="112" y="38"/>
                    <a:pt x="95" y="100"/>
                  </a:cubicBezTo>
                  <a:cubicBezTo>
                    <a:pt x="5" y="429"/>
                    <a:pt x="0" y="773"/>
                    <a:pt x="71" y="1107"/>
                  </a:cubicBezTo>
                  <a:cubicBezTo>
                    <a:pt x="84" y="1161"/>
                    <a:pt x="144" y="1203"/>
                    <a:pt x="201" y="1203"/>
                  </a:cubicBezTo>
                  <a:cubicBezTo>
                    <a:pt x="214" y="1203"/>
                    <a:pt x="227" y="1201"/>
                    <a:pt x="238" y="1197"/>
                  </a:cubicBezTo>
                  <a:cubicBezTo>
                    <a:pt x="310" y="1173"/>
                    <a:pt x="348" y="1107"/>
                    <a:pt x="334" y="1030"/>
                  </a:cubicBezTo>
                  <a:cubicBezTo>
                    <a:pt x="324" y="977"/>
                    <a:pt x="315" y="925"/>
                    <a:pt x="306" y="872"/>
                  </a:cubicBezTo>
                  <a:lnTo>
                    <a:pt x="306" y="872"/>
                  </a:lnTo>
                  <a:cubicBezTo>
                    <a:pt x="306" y="873"/>
                    <a:pt x="306" y="875"/>
                    <a:pt x="306" y="876"/>
                  </a:cubicBezTo>
                  <a:lnTo>
                    <a:pt x="306" y="876"/>
                  </a:lnTo>
                  <a:cubicBezTo>
                    <a:pt x="287" y="711"/>
                    <a:pt x="288" y="546"/>
                    <a:pt x="310" y="381"/>
                  </a:cubicBezTo>
                  <a:lnTo>
                    <a:pt x="310" y="381"/>
                  </a:lnTo>
                  <a:cubicBezTo>
                    <a:pt x="310" y="385"/>
                    <a:pt x="310" y="389"/>
                    <a:pt x="310" y="393"/>
                  </a:cubicBezTo>
                  <a:lnTo>
                    <a:pt x="310" y="393"/>
                  </a:lnTo>
                  <a:cubicBezTo>
                    <a:pt x="323" y="317"/>
                    <a:pt x="337" y="245"/>
                    <a:pt x="357" y="172"/>
                  </a:cubicBezTo>
                  <a:cubicBezTo>
                    <a:pt x="372" y="106"/>
                    <a:pt x="334" y="20"/>
                    <a:pt x="262" y="5"/>
                  </a:cubicBezTo>
                  <a:cubicBezTo>
                    <a:pt x="250" y="2"/>
                    <a:pt x="238" y="0"/>
                    <a:pt x="2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813" name="Google Shape;2813;p62"/>
          <p:cNvGrpSpPr/>
          <p:nvPr/>
        </p:nvGrpSpPr>
        <p:grpSpPr>
          <a:xfrm rot="-8100000">
            <a:off x="5659584" y="5757978"/>
            <a:ext cx="179568" cy="251196"/>
            <a:chOff x="3636218" y="866598"/>
            <a:chExt cx="134678" cy="188399"/>
          </a:xfrm>
        </p:grpSpPr>
        <p:sp>
          <p:nvSpPr>
            <p:cNvPr id="2814" name="Google Shape;2814;p62"/>
            <p:cNvSpPr/>
            <p:nvPr/>
          </p:nvSpPr>
          <p:spPr>
            <a:xfrm>
              <a:off x="3697661" y="866598"/>
              <a:ext cx="73235" cy="172740"/>
            </a:xfrm>
            <a:custGeom>
              <a:avLst/>
              <a:gdLst/>
              <a:ahLst/>
              <a:cxnLst/>
              <a:rect l="l" t="t" r="r" b="b"/>
              <a:pathLst>
                <a:path w="739" h="1743" extrusionOk="0">
                  <a:moveTo>
                    <a:pt x="312" y="1308"/>
                  </a:moveTo>
                  <a:cubicBezTo>
                    <a:pt x="313" y="1318"/>
                    <a:pt x="314" y="1327"/>
                    <a:pt x="315" y="1336"/>
                  </a:cubicBezTo>
                  <a:cubicBezTo>
                    <a:pt x="315" y="1328"/>
                    <a:pt x="315" y="1317"/>
                    <a:pt x="312" y="1308"/>
                  </a:cubicBezTo>
                  <a:close/>
                  <a:moveTo>
                    <a:pt x="589" y="0"/>
                  </a:moveTo>
                  <a:cubicBezTo>
                    <a:pt x="555" y="0"/>
                    <a:pt x="522" y="14"/>
                    <a:pt x="496" y="40"/>
                  </a:cubicBezTo>
                  <a:cubicBezTo>
                    <a:pt x="172" y="350"/>
                    <a:pt x="0" y="817"/>
                    <a:pt x="38" y="1265"/>
                  </a:cubicBezTo>
                  <a:cubicBezTo>
                    <a:pt x="47" y="1393"/>
                    <a:pt x="71" y="1522"/>
                    <a:pt x="115" y="1641"/>
                  </a:cubicBezTo>
                  <a:cubicBezTo>
                    <a:pt x="134" y="1696"/>
                    <a:pt x="187" y="1742"/>
                    <a:pt x="245" y="1742"/>
                  </a:cubicBezTo>
                  <a:cubicBezTo>
                    <a:pt x="257" y="1742"/>
                    <a:pt x="269" y="1740"/>
                    <a:pt x="281" y="1736"/>
                  </a:cubicBezTo>
                  <a:cubicBezTo>
                    <a:pt x="348" y="1712"/>
                    <a:pt x="401" y="1641"/>
                    <a:pt x="377" y="1569"/>
                  </a:cubicBezTo>
                  <a:cubicBezTo>
                    <a:pt x="344" y="1483"/>
                    <a:pt x="324" y="1393"/>
                    <a:pt x="309" y="1303"/>
                  </a:cubicBezTo>
                  <a:lnTo>
                    <a:pt x="309" y="1303"/>
                  </a:lnTo>
                  <a:cubicBezTo>
                    <a:pt x="310" y="1304"/>
                    <a:pt x="311" y="1306"/>
                    <a:pt x="312" y="1308"/>
                  </a:cubicBezTo>
                  <a:lnTo>
                    <a:pt x="312" y="1308"/>
                  </a:lnTo>
                  <a:cubicBezTo>
                    <a:pt x="300" y="1193"/>
                    <a:pt x="301" y="1074"/>
                    <a:pt x="320" y="955"/>
                  </a:cubicBezTo>
                  <a:lnTo>
                    <a:pt x="320" y="955"/>
                  </a:lnTo>
                  <a:cubicBezTo>
                    <a:pt x="315" y="969"/>
                    <a:pt x="315" y="979"/>
                    <a:pt x="309" y="993"/>
                  </a:cubicBezTo>
                  <a:cubicBezTo>
                    <a:pt x="329" y="874"/>
                    <a:pt x="357" y="759"/>
                    <a:pt x="405" y="645"/>
                  </a:cubicBezTo>
                  <a:cubicBezTo>
                    <a:pt x="405" y="644"/>
                    <a:pt x="406" y="643"/>
                    <a:pt x="406" y="642"/>
                  </a:cubicBezTo>
                  <a:lnTo>
                    <a:pt x="406" y="642"/>
                  </a:lnTo>
                  <a:cubicBezTo>
                    <a:pt x="407" y="639"/>
                    <a:pt x="409" y="637"/>
                    <a:pt x="410" y="636"/>
                  </a:cubicBezTo>
                  <a:cubicBezTo>
                    <a:pt x="414" y="621"/>
                    <a:pt x="419" y="607"/>
                    <a:pt x="429" y="592"/>
                  </a:cubicBezTo>
                  <a:cubicBezTo>
                    <a:pt x="443" y="564"/>
                    <a:pt x="458" y="535"/>
                    <a:pt x="472" y="511"/>
                  </a:cubicBezTo>
                  <a:cubicBezTo>
                    <a:pt x="500" y="460"/>
                    <a:pt x="533" y="412"/>
                    <a:pt x="567" y="364"/>
                  </a:cubicBezTo>
                  <a:cubicBezTo>
                    <a:pt x="572" y="359"/>
                    <a:pt x="577" y="350"/>
                    <a:pt x="581" y="345"/>
                  </a:cubicBezTo>
                  <a:cubicBezTo>
                    <a:pt x="591" y="330"/>
                    <a:pt x="605" y="317"/>
                    <a:pt x="615" y="306"/>
                  </a:cubicBezTo>
                  <a:cubicBezTo>
                    <a:pt x="639" y="278"/>
                    <a:pt x="663" y="254"/>
                    <a:pt x="687" y="231"/>
                  </a:cubicBezTo>
                  <a:cubicBezTo>
                    <a:pt x="738" y="183"/>
                    <a:pt x="738" y="88"/>
                    <a:pt x="687" y="40"/>
                  </a:cubicBezTo>
                  <a:cubicBezTo>
                    <a:pt x="658" y="14"/>
                    <a:pt x="623" y="0"/>
                    <a:pt x="5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15" name="Google Shape;2815;p62"/>
            <p:cNvSpPr/>
            <p:nvPr/>
          </p:nvSpPr>
          <p:spPr>
            <a:xfrm>
              <a:off x="3636218" y="935674"/>
              <a:ext cx="36964" cy="119322"/>
            </a:xfrm>
            <a:custGeom>
              <a:avLst/>
              <a:gdLst/>
              <a:ahLst/>
              <a:cxnLst/>
              <a:rect l="l" t="t" r="r" b="b"/>
              <a:pathLst>
                <a:path w="373" h="1204" extrusionOk="0">
                  <a:moveTo>
                    <a:pt x="310" y="393"/>
                  </a:moveTo>
                  <a:cubicBezTo>
                    <a:pt x="309" y="402"/>
                    <a:pt x="307" y="411"/>
                    <a:pt x="306" y="420"/>
                  </a:cubicBezTo>
                  <a:cubicBezTo>
                    <a:pt x="309" y="411"/>
                    <a:pt x="310" y="401"/>
                    <a:pt x="310" y="393"/>
                  </a:cubicBezTo>
                  <a:close/>
                  <a:moveTo>
                    <a:pt x="307" y="887"/>
                  </a:moveTo>
                  <a:cubicBezTo>
                    <a:pt x="309" y="895"/>
                    <a:pt x="310" y="902"/>
                    <a:pt x="310" y="911"/>
                  </a:cubicBezTo>
                  <a:cubicBezTo>
                    <a:pt x="309" y="903"/>
                    <a:pt x="308" y="895"/>
                    <a:pt x="307" y="887"/>
                  </a:cubicBezTo>
                  <a:close/>
                  <a:moveTo>
                    <a:pt x="226" y="0"/>
                  </a:moveTo>
                  <a:cubicBezTo>
                    <a:pt x="167" y="0"/>
                    <a:pt x="112" y="38"/>
                    <a:pt x="95" y="100"/>
                  </a:cubicBezTo>
                  <a:cubicBezTo>
                    <a:pt x="5" y="429"/>
                    <a:pt x="0" y="773"/>
                    <a:pt x="71" y="1107"/>
                  </a:cubicBezTo>
                  <a:cubicBezTo>
                    <a:pt x="84" y="1161"/>
                    <a:pt x="144" y="1203"/>
                    <a:pt x="201" y="1203"/>
                  </a:cubicBezTo>
                  <a:cubicBezTo>
                    <a:pt x="214" y="1203"/>
                    <a:pt x="227" y="1201"/>
                    <a:pt x="238" y="1197"/>
                  </a:cubicBezTo>
                  <a:cubicBezTo>
                    <a:pt x="310" y="1173"/>
                    <a:pt x="348" y="1107"/>
                    <a:pt x="334" y="1030"/>
                  </a:cubicBezTo>
                  <a:cubicBezTo>
                    <a:pt x="324" y="977"/>
                    <a:pt x="315" y="925"/>
                    <a:pt x="306" y="872"/>
                  </a:cubicBezTo>
                  <a:lnTo>
                    <a:pt x="306" y="872"/>
                  </a:lnTo>
                  <a:cubicBezTo>
                    <a:pt x="306" y="873"/>
                    <a:pt x="306" y="875"/>
                    <a:pt x="306" y="876"/>
                  </a:cubicBezTo>
                  <a:lnTo>
                    <a:pt x="306" y="876"/>
                  </a:lnTo>
                  <a:cubicBezTo>
                    <a:pt x="287" y="711"/>
                    <a:pt x="288" y="546"/>
                    <a:pt x="310" y="381"/>
                  </a:cubicBezTo>
                  <a:lnTo>
                    <a:pt x="310" y="381"/>
                  </a:lnTo>
                  <a:cubicBezTo>
                    <a:pt x="310" y="385"/>
                    <a:pt x="310" y="389"/>
                    <a:pt x="310" y="393"/>
                  </a:cubicBezTo>
                  <a:lnTo>
                    <a:pt x="310" y="393"/>
                  </a:lnTo>
                  <a:cubicBezTo>
                    <a:pt x="323" y="317"/>
                    <a:pt x="337" y="245"/>
                    <a:pt x="357" y="172"/>
                  </a:cubicBezTo>
                  <a:cubicBezTo>
                    <a:pt x="372" y="106"/>
                    <a:pt x="334" y="20"/>
                    <a:pt x="262" y="5"/>
                  </a:cubicBezTo>
                  <a:cubicBezTo>
                    <a:pt x="250" y="2"/>
                    <a:pt x="238" y="0"/>
                    <a:pt x="2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816" name="Google Shape;2816;p62"/>
          <p:cNvSpPr/>
          <p:nvPr/>
        </p:nvSpPr>
        <p:spPr>
          <a:xfrm>
            <a:off x="1945715" y="5970733"/>
            <a:ext cx="928620" cy="335852"/>
          </a:xfrm>
          <a:custGeom>
            <a:avLst/>
            <a:gdLst/>
            <a:ahLst/>
            <a:cxnLst/>
            <a:rect l="l" t="t" r="r" b="b"/>
            <a:pathLst>
              <a:path w="4294" h="1553" extrusionOk="0">
                <a:moveTo>
                  <a:pt x="2393" y="1"/>
                </a:moveTo>
                <a:cubicBezTo>
                  <a:pt x="2372" y="1"/>
                  <a:pt x="2352" y="5"/>
                  <a:pt x="2336" y="13"/>
                </a:cubicBezTo>
                <a:cubicBezTo>
                  <a:pt x="2217" y="70"/>
                  <a:pt x="2078" y="42"/>
                  <a:pt x="1959" y="93"/>
                </a:cubicBezTo>
                <a:cubicBezTo>
                  <a:pt x="1654" y="223"/>
                  <a:pt x="1416" y="418"/>
                  <a:pt x="1335" y="757"/>
                </a:cubicBezTo>
                <a:cubicBezTo>
                  <a:pt x="1325" y="794"/>
                  <a:pt x="1315" y="808"/>
                  <a:pt x="1273" y="808"/>
                </a:cubicBezTo>
                <a:cubicBezTo>
                  <a:pt x="1106" y="828"/>
                  <a:pt x="939" y="847"/>
                  <a:pt x="772" y="876"/>
                </a:cubicBezTo>
                <a:cubicBezTo>
                  <a:pt x="506" y="918"/>
                  <a:pt x="277" y="1028"/>
                  <a:pt x="95" y="1232"/>
                </a:cubicBezTo>
                <a:cubicBezTo>
                  <a:pt x="0" y="1347"/>
                  <a:pt x="29" y="1447"/>
                  <a:pt x="172" y="1490"/>
                </a:cubicBezTo>
                <a:cubicBezTo>
                  <a:pt x="233" y="1505"/>
                  <a:pt x="295" y="1509"/>
                  <a:pt x="358" y="1514"/>
                </a:cubicBezTo>
                <a:cubicBezTo>
                  <a:pt x="376" y="1515"/>
                  <a:pt x="394" y="1515"/>
                  <a:pt x="412" y="1515"/>
                </a:cubicBezTo>
                <a:cubicBezTo>
                  <a:pt x="519" y="1515"/>
                  <a:pt x="628" y="1501"/>
                  <a:pt x="736" y="1501"/>
                </a:cubicBezTo>
                <a:cubicBezTo>
                  <a:pt x="788" y="1501"/>
                  <a:pt x="840" y="1504"/>
                  <a:pt x="891" y="1514"/>
                </a:cubicBezTo>
                <a:cubicBezTo>
                  <a:pt x="1003" y="1531"/>
                  <a:pt x="1118" y="1552"/>
                  <a:pt x="1226" y="1552"/>
                </a:cubicBezTo>
                <a:cubicBezTo>
                  <a:pt x="1238" y="1552"/>
                  <a:pt x="1251" y="1552"/>
                  <a:pt x="1263" y="1552"/>
                </a:cubicBezTo>
                <a:cubicBezTo>
                  <a:pt x="1473" y="1538"/>
                  <a:pt x="1678" y="1500"/>
                  <a:pt x="1883" y="1437"/>
                </a:cubicBezTo>
                <a:cubicBezTo>
                  <a:pt x="2005" y="1401"/>
                  <a:pt x="2128" y="1360"/>
                  <a:pt x="2252" y="1360"/>
                </a:cubicBezTo>
                <a:cubicBezTo>
                  <a:pt x="2327" y="1360"/>
                  <a:pt x="2402" y="1375"/>
                  <a:pt x="2479" y="1414"/>
                </a:cubicBezTo>
                <a:cubicBezTo>
                  <a:pt x="2640" y="1494"/>
                  <a:pt x="2817" y="1514"/>
                  <a:pt x="3022" y="1514"/>
                </a:cubicBezTo>
                <a:cubicBezTo>
                  <a:pt x="3035" y="1516"/>
                  <a:pt x="3049" y="1516"/>
                  <a:pt x="3063" y="1516"/>
                </a:cubicBezTo>
                <a:cubicBezTo>
                  <a:pt x="3127" y="1516"/>
                  <a:pt x="3201" y="1502"/>
                  <a:pt x="3279" y="1490"/>
                </a:cubicBezTo>
                <a:cubicBezTo>
                  <a:pt x="3550" y="1452"/>
                  <a:pt x="3823" y="1399"/>
                  <a:pt x="4084" y="1305"/>
                </a:cubicBezTo>
                <a:cubicBezTo>
                  <a:pt x="4227" y="1252"/>
                  <a:pt x="4294" y="1128"/>
                  <a:pt x="4241" y="1008"/>
                </a:cubicBezTo>
                <a:cubicBezTo>
                  <a:pt x="4184" y="880"/>
                  <a:pt x="4113" y="761"/>
                  <a:pt x="3970" y="704"/>
                </a:cubicBezTo>
                <a:cubicBezTo>
                  <a:pt x="3803" y="635"/>
                  <a:pt x="3633" y="569"/>
                  <a:pt x="3450" y="569"/>
                </a:cubicBezTo>
                <a:cubicBezTo>
                  <a:pt x="3418" y="569"/>
                  <a:pt x="3387" y="571"/>
                  <a:pt x="3355" y="575"/>
                </a:cubicBezTo>
                <a:cubicBezTo>
                  <a:pt x="3350" y="575"/>
                  <a:pt x="3346" y="576"/>
                  <a:pt x="3342" y="576"/>
                </a:cubicBezTo>
                <a:cubicBezTo>
                  <a:pt x="3314" y="576"/>
                  <a:pt x="3303" y="562"/>
                  <a:pt x="3298" y="532"/>
                </a:cubicBezTo>
                <a:cubicBezTo>
                  <a:pt x="3246" y="251"/>
                  <a:pt x="3050" y="128"/>
                  <a:pt x="2798" y="46"/>
                </a:cubicBezTo>
                <a:cubicBezTo>
                  <a:pt x="2779" y="41"/>
                  <a:pt x="2761" y="39"/>
                  <a:pt x="2744" y="39"/>
                </a:cubicBezTo>
                <a:cubicBezTo>
                  <a:pt x="2693" y="39"/>
                  <a:pt x="2644" y="55"/>
                  <a:pt x="2595" y="55"/>
                </a:cubicBezTo>
                <a:cubicBezTo>
                  <a:pt x="2565" y="55"/>
                  <a:pt x="2536" y="49"/>
                  <a:pt x="2507" y="32"/>
                </a:cubicBezTo>
                <a:cubicBezTo>
                  <a:pt x="2473" y="13"/>
                  <a:pt x="2431" y="1"/>
                  <a:pt x="239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818" name="Google Shape;2818;p62"/>
          <p:cNvSpPr/>
          <p:nvPr/>
        </p:nvSpPr>
        <p:spPr>
          <a:xfrm rot="442611">
            <a:off x="7878710" y="301730"/>
            <a:ext cx="2161303" cy="908076"/>
          </a:xfrm>
          <a:custGeom>
            <a:avLst/>
            <a:gdLst/>
            <a:ahLst/>
            <a:cxnLst/>
            <a:rect l="l" t="t" r="r" b="b"/>
            <a:pathLst>
              <a:path w="9994" h="4199" extrusionOk="0">
                <a:moveTo>
                  <a:pt x="4816" y="1"/>
                </a:moveTo>
                <a:cubicBezTo>
                  <a:pt x="4588" y="1"/>
                  <a:pt x="4396" y="105"/>
                  <a:pt x="4208" y="231"/>
                </a:cubicBezTo>
                <a:cubicBezTo>
                  <a:pt x="3755" y="536"/>
                  <a:pt x="3546" y="1031"/>
                  <a:pt x="3656" y="1570"/>
                </a:cubicBezTo>
                <a:cubicBezTo>
                  <a:pt x="3670" y="1639"/>
                  <a:pt x="3651" y="1661"/>
                  <a:pt x="3613" y="1661"/>
                </a:cubicBezTo>
                <a:cubicBezTo>
                  <a:pt x="3602" y="1661"/>
                  <a:pt x="3589" y="1659"/>
                  <a:pt x="3575" y="1656"/>
                </a:cubicBezTo>
                <a:cubicBezTo>
                  <a:pt x="3518" y="1641"/>
                  <a:pt x="3463" y="1635"/>
                  <a:pt x="3408" y="1635"/>
                </a:cubicBezTo>
                <a:cubicBezTo>
                  <a:pt x="3306" y="1635"/>
                  <a:pt x="3207" y="1655"/>
                  <a:pt x="3108" y="1674"/>
                </a:cubicBezTo>
                <a:cubicBezTo>
                  <a:pt x="2730" y="1751"/>
                  <a:pt x="2369" y="1846"/>
                  <a:pt x="2169" y="2217"/>
                </a:cubicBezTo>
                <a:cubicBezTo>
                  <a:pt x="2151" y="2248"/>
                  <a:pt x="2123" y="2266"/>
                  <a:pt x="2086" y="2266"/>
                </a:cubicBezTo>
                <a:cubicBezTo>
                  <a:pt x="2081" y="2266"/>
                  <a:pt x="2077" y="2266"/>
                  <a:pt x="2073" y="2265"/>
                </a:cubicBezTo>
                <a:cubicBezTo>
                  <a:pt x="2025" y="2257"/>
                  <a:pt x="1977" y="2254"/>
                  <a:pt x="1929" y="2254"/>
                </a:cubicBezTo>
                <a:cubicBezTo>
                  <a:pt x="1784" y="2254"/>
                  <a:pt x="1640" y="2284"/>
                  <a:pt x="1496" y="2294"/>
                </a:cubicBezTo>
                <a:cubicBezTo>
                  <a:pt x="1082" y="2332"/>
                  <a:pt x="810" y="2613"/>
                  <a:pt x="667" y="2976"/>
                </a:cubicBezTo>
                <a:cubicBezTo>
                  <a:pt x="625" y="3099"/>
                  <a:pt x="568" y="3161"/>
                  <a:pt x="449" y="3185"/>
                </a:cubicBezTo>
                <a:cubicBezTo>
                  <a:pt x="271" y="3218"/>
                  <a:pt x="148" y="3319"/>
                  <a:pt x="71" y="3481"/>
                </a:cubicBezTo>
                <a:cubicBezTo>
                  <a:pt x="0" y="3629"/>
                  <a:pt x="29" y="3752"/>
                  <a:pt x="163" y="3847"/>
                </a:cubicBezTo>
                <a:cubicBezTo>
                  <a:pt x="243" y="3910"/>
                  <a:pt x="334" y="3962"/>
                  <a:pt x="434" y="3986"/>
                </a:cubicBezTo>
                <a:cubicBezTo>
                  <a:pt x="755" y="4054"/>
                  <a:pt x="1076" y="4101"/>
                  <a:pt x="1403" y="4101"/>
                </a:cubicBezTo>
                <a:cubicBezTo>
                  <a:pt x="1488" y="4101"/>
                  <a:pt x="1573" y="4098"/>
                  <a:pt x="1659" y="4091"/>
                </a:cubicBezTo>
                <a:cubicBezTo>
                  <a:pt x="2059" y="4062"/>
                  <a:pt x="2440" y="3981"/>
                  <a:pt x="2798" y="3786"/>
                </a:cubicBezTo>
                <a:cubicBezTo>
                  <a:pt x="2817" y="3775"/>
                  <a:pt x="2832" y="3770"/>
                  <a:pt x="2845" y="3770"/>
                </a:cubicBezTo>
                <a:cubicBezTo>
                  <a:pt x="2872" y="3770"/>
                  <a:pt x="2890" y="3790"/>
                  <a:pt x="2912" y="3819"/>
                </a:cubicBezTo>
                <a:cubicBezTo>
                  <a:pt x="3088" y="4076"/>
                  <a:pt x="3350" y="4177"/>
                  <a:pt x="3645" y="4196"/>
                </a:cubicBezTo>
                <a:cubicBezTo>
                  <a:pt x="3674" y="4198"/>
                  <a:pt x="3702" y="4198"/>
                  <a:pt x="3729" y="4198"/>
                </a:cubicBezTo>
                <a:cubicBezTo>
                  <a:pt x="4106" y="4198"/>
                  <a:pt x="4441" y="4057"/>
                  <a:pt x="4761" y="3867"/>
                </a:cubicBezTo>
                <a:cubicBezTo>
                  <a:pt x="4798" y="3846"/>
                  <a:pt x="4831" y="3836"/>
                  <a:pt x="4863" y="3836"/>
                </a:cubicBezTo>
                <a:cubicBezTo>
                  <a:pt x="4896" y="3836"/>
                  <a:pt x="4930" y="3847"/>
                  <a:pt x="4966" y="3871"/>
                </a:cubicBezTo>
                <a:cubicBezTo>
                  <a:pt x="5033" y="3915"/>
                  <a:pt x="5104" y="3967"/>
                  <a:pt x="5180" y="3996"/>
                </a:cubicBezTo>
                <a:cubicBezTo>
                  <a:pt x="5395" y="4081"/>
                  <a:pt x="5612" y="4114"/>
                  <a:pt x="5832" y="4114"/>
                </a:cubicBezTo>
                <a:cubicBezTo>
                  <a:pt x="5943" y="4114"/>
                  <a:pt x="6055" y="4105"/>
                  <a:pt x="6167" y="4091"/>
                </a:cubicBezTo>
                <a:cubicBezTo>
                  <a:pt x="6915" y="3996"/>
                  <a:pt x="7520" y="3643"/>
                  <a:pt x="8002" y="3071"/>
                </a:cubicBezTo>
                <a:cubicBezTo>
                  <a:pt x="8033" y="3030"/>
                  <a:pt x="8066" y="3006"/>
                  <a:pt x="8107" y="3006"/>
                </a:cubicBezTo>
                <a:cubicBezTo>
                  <a:pt x="8130" y="3006"/>
                  <a:pt x="8154" y="3013"/>
                  <a:pt x="8183" y="3028"/>
                </a:cubicBezTo>
                <a:cubicBezTo>
                  <a:pt x="8297" y="3089"/>
                  <a:pt x="8419" y="3136"/>
                  <a:pt x="8550" y="3136"/>
                </a:cubicBezTo>
                <a:cubicBezTo>
                  <a:pt x="8572" y="3136"/>
                  <a:pt x="8594" y="3135"/>
                  <a:pt x="8616" y="3132"/>
                </a:cubicBezTo>
                <a:cubicBezTo>
                  <a:pt x="9193" y="3062"/>
                  <a:pt x="9636" y="2780"/>
                  <a:pt x="9885" y="2237"/>
                </a:cubicBezTo>
                <a:cubicBezTo>
                  <a:pt x="9975" y="2032"/>
                  <a:pt x="9993" y="1823"/>
                  <a:pt x="9846" y="1627"/>
                </a:cubicBezTo>
                <a:cubicBezTo>
                  <a:pt x="9651" y="1375"/>
                  <a:pt x="9395" y="1276"/>
                  <a:pt x="9110" y="1276"/>
                </a:cubicBezTo>
                <a:cubicBezTo>
                  <a:pt x="9039" y="1276"/>
                  <a:pt x="8967" y="1282"/>
                  <a:pt x="8893" y="1293"/>
                </a:cubicBezTo>
                <a:cubicBezTo>
                  <a:pt x="8598" y="1341"/>
                  <a:pt x="8330" y="1465"/>
                  <a:pt x="8088" y="1651"/>
                </a:cubicBezTo>
                <a:cubicBezTo>
                  <a:pt x="8040" y="1484"/>
                  <a:pt x="7954" y="1360"/>
                  <a:pt x="7816" y="1274"/>
                </a:cubicBezTo>
                <a:cubicBezTo>
                  <a:pt x="7714" y="1211"/>
                  <a:pt x="7610" y="1179"/>
                  <a:pt x="7504" y="1179"/>
                </a:cubicBezTo>
                <a:cubicBezTo>
                  <a:pt x="7418" y="1179"/>
                  <a:pt x="7329" y="1200"/>
                  <a:pt x="7239" y="1245"/>
                </a:cubicBezTo>
                <a:cubicBezTo>
                  <a:pt x="7212" y="1258"/>
                  <a:pt x="7188" y="1267"/>
                  <a:pt x="7168" y="1267"/>
                </a:cubicBezTo>
                <a:cubicBezTo>
                  <a:pt x="7137" y="1267"/>
                  <a:pt x="7117" y="1245"/>
                  <a:pt x="7111" y="1183"/>
                </a:cubicBezTo>
                <a:cubicBezTo>
                  <a:pt x="7092" y="1036"/>
                  <a:pt x="7010" y="917"/>
                  <a:pt x="6925" y="812"/>
                </a:cubicBezTo>
                <a:cubicBezTo>
                  <a:pt x="6808" y="670"/>
                  <a:pt x="6663" y="575"/>
                  <a:pt x="6488" y="575"/>
                </a:cubicBezTo>
                <a:cubicBezTo>
                  <a:pt x="6435" y="575"/>
                  <a:pt x="6379" y="583"/>
                  <a:pt x="6320" y="602"/>
                </a:cubicBezTo>
                <a:cubicBezTo>
                  <a:pt x="6304" y="607"/>
                  <a:pt x="6291" y="610"/>
                  <a:pt x="6281" y="610"/>
                </a:cubicBezTo>
                <a:cubicBezTo>
                  <a:pt x="6251" y="610"/>
                  <a:pt x="6242" y="588"/>
                  <a:pt x="6238" y="545"/>
                </a:cubicBezTo>
                <a:cubicBezTo>
                  <a:pt x="6225" y="387"/>
                  <a:pt x="6133" y="292"/>
                  <a:pt x="5996" y="231"/>
                </a:cubicBezTo>
                <a:cubicBezTo>
                  <a:pt x="5875" y="174"/>
                  <a:pt x="5746" y="152"/>
                  <a:pt x="5614" y="152"/>
                </a:cubicBezTo>
                <a:cubicBezTo>
                  <a:pt x="5591" y="152"/>
                  <a:pt x="5567" y="153"/>
                  <a:pt x="5543" y="154"/>
                </a:cubicBezTo>
                <a:cubicBezTo>
                  <a:pt x="5534" y="155"/>
                  <a:pt x="5526" y="155"/>
                  <a:pt x="5517" y="155"/>
                </a:cubicBezTo>
                <a:cubicBezTo>
                  <a:pt x="5441" y="155"/>
                  <a:pt x="5372" y="137"/>
                  <a:pt x="5299" y="107"/>
                </a:cubicBezTo>
                <a:cubicBezTo>
                  <a:pt x="5161" y="50"/>
                  <a:pt x="5013" y="7"/>
                  <a:pt x="4861" y="2"/>
                </a:cubicBezTo>
                <a:cubicBezTo>
                  <a:pt x="4846" y="1"/>
                  <a:pt x="4831" y="1"/>
                  <a:pt x="481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21" name="Group 20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22" name="Group 2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6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7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5" name="Picture 24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3" name="Rectangle 2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2" name="Double Wave 1"/>
          <p:cNvSpPr/>
          <p:nvPr/>
        </p:nvSpPr>
        <p:spPr>
          <a:xfrm>
            <a:off x="734917" y="914400"/>
            <a:ext cx="6088674" cy="5140522"/>
          </a:xfrm>
          <a:prstGeom prst="doubleWav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200000"/>
              </a:lnSpc>
            </a:pP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Para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pendiri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bangsa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percaya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bahwa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negara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kesatuan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merupakan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bentuk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paling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sesuai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dengan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bangsa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Indonesia. Para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pendiri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bangsa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yakin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bahwa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hanya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persatuan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bulat-mutlak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yang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menjadikan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perbedaan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sebagai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kekuatan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yang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membuat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Indonesia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dapat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merdeka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757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3" name="Google Shape;2823;p63"/>
          <p:cNvSpPr/>
          <p:nvPr/>
        </p:nvSpPr>
        <p:spPr>
          <a:xfrm rot="442611">
            <a:off x="6175826" y="536011"/>
            <a:ext cx="2161303" cy="908076"/>
          </a:xfrm>
          <a:custGeom>
            <a:avLst/>
            <a:gdLst/>
            <a:ahLst/>
            <a:cxnLst/>
            <a:rect l="l" t="t" r="r" b="b"/>
            <a:pathLst>
              <a:path w="9994" h="4199" extrusionOk="0">
                <a:moveTo>
                  <a:pt x="4816" y="1"/>
                </a:moveTo>
                <a:cubicBezTo>
                  <a:pt x="4588" y="1"/>
                  <a:pt x="4396" y="105"/>
                  <a:pt x="4208" y="231"/>
                </a:cubicBezTo>
                <a:cubicBezTo>
                  <a:pt x="3755" y="536"/>
                  <a:pt x="3546" y="1031"/>
                  <a:pt x="3656" y="1570"/>
                </a:cubicBezTo>
                <a:cubicBezTo>
                  <a:pt x="3670" y="1639"/>
                  <a:pt x="3651" y="1661"/>
                  <a:pt x="3613" y="1661"/>
                </a:cubicBezTo>
                <a:cubicBezTo>
                  <a:pt x="3602" y="1661"/>
                  <a:pt x="3589" y="1659"/>
                  <a:pt x="3575" y="1656"/>
                </a:cubicBezTo>
                <a:cubicBezTo>
                  <a:pt x="3518" y="1641"/>
                  <a:pt x="3463" y="1635"/>
                  <a:pt x="3408" y="1635"/>
                </a:cubicBezTo>
                <a:cubicBezTo>
                  <a:pt x="3306" y="1635"/>
                  <a:pt x="3207" y="1655"/>
                  <a:pt x="3108" y="1674"/>
                </a:cubicBezTo>
                <a:cubicBezTo>
                  <a:pt x="2730" y="1751"/>
                  <a:pt x="2369" y="1846"/>
                  <a:pt x="2169" y="2217"/>
                </a:cubicBezTo>
                <a:cubicBezTo>
                  <a:pt x="2151" y="2248"/>
                  <a:pt x="2123" y="2266"/>
                  <a:pt x="2086" y="2266"/>
                </a:cubicBezTo>
                <a:cubicBezTo>
                  <a:pt x="2081" y="2266"/>
                  <a:pt x="2077" y="2266"/>
                  <a:pt x="2073" y="2265"/>
                </a:cubicBezTo>
                <a:cubicBezTo>
                  <a:pt x="2025" y="2257"/>
                  <a:pt x="1977" y="2254"/>
                  <a:pt x="1929" y="2254"/>
                </a:cubicBezTo>
                <a:cubicBezTo>
                  <a:pt x="1784" y="2254"/>
                  <a:pt x="1640" y="2284"/>
                  <a:pt x="1496" y="2294"/>
                </a:cubicBezTo>
                <a:cubicBezTo>
                  <a:pt x="1082" y="2332"/>
                  <a:pt x="810" y="2613"/>
                  <a:pt x="667" y="2976"/>
                </a:cubicBezTo>
                <a:cubicBezTo>
                  <a:pt x="625" y="3099"/>
                  <a:pt x="568" y="3161"/>
                  <a:pt x="449" y="3185"/>
                </a:cubicBezTo>
                <a:cubicBezTo>
                  <a:pt x="271" y="3218"/>
                  <a:pt x="148" y="3319"/>
                  <a:pt x="71" y="3481"/>
                </a:cubicBezTo>
                <a:cubicBezTo>
                  <a:pt x="0" y="3629"/>
                  <a:pt x="29" y="3752"/>
                  <a:pt x="163" y="3847"/>
                </a:cubicBezTo>
                <a:cubicBezTo>
                  <a:pt x="243" y="3910"/>
                  <a:pt x="334" y="3962"/>
                  <a:pt x="434" y="3986"/>
                </a:cubicBezTo>
                <a:cubicBezTo>
                  <a:pt x="755" y="4054"/>
                  <a:pt x="1076" y="4101"/>
                  <a:pt x="1403" y="4101"/>
                </a:cubicBezTo>
                <a:cubicBezTo>
                  <a:pt x="1488" y="4101"/>
                  <a:pt x="1573" y="4098"/>
                  <a:pt x="1659" y="4091"/>
                </a:cubicBezTo>
                <a:cubicBezTo>
                  <a:pt x="2059" y="4062"/>
                  <a:pt x="2440" y="3981"/>
                  <a:pt x="2798" y="3786"/>
                </a:cubicBezTo>
                <a:cubicBezTo>
                  <a:pt x="2817" y="3775"/>
                  <a:pt x="2832" y="3770"/>
                  <a:pt x="2845" y="3770"/>
                </a:cubicBezTo>
                <a:cubicBezTo>
                  <a:pt x="2872" y="3770"/>
                  <a:pt x="2890" y="3790"/>
                  <a:pt x="2912" y="3819"/>
                </a:cubicBezTo>
                <a:cubicBezTo>
                  <a:pt x="3088" y="4076"/>
                  <a:pt x="3350" y="4177"/>
                  <a:pt x="3645" y="4196"/>
                </a:cubicBezTo>
                <a:cubicBezTo>
                  <a:pt x="3674" y="4198"/>
                  <a:pt x="3702" y="4198"/>
                  <a:pt x="3729" y="4198"/>
                </a:cubicBezTo>
                <a:cubicBezTo>
                  <a:pt x="4106" y="4198"/>
                  <a:pt x="4441" y="4057"/>
                  <a:pt x="4761" y="3867"/>
                </a:cubicBezTo>
                <a:cubicBezTo>
                  <a:pt x="4798" y="3846"/>
                  <a:pt x="4831" y="3836"/>
                  <a:pt x="4863" y="3836"/>
                </a:cubicBezTo>
                <a:cubicBezTo>
                  <a:pt x="4896" y="3836"/>
                  <a:pt x="4930" y="3847"/>
                  <a:pt x="4966" y="3871"/>
                </a:cubicBezTo>
                <a:cubicBezTo>
                  <a:pt x="5033" y="3915"/>
                  <a:pt x="5104" y="3967"/>
                  <a:pt x="5180" y="3996"/>
                </a:cubicBezTo>
                <a:cubicBezTo>
                  <a:pt x="5395" y="4081"/>
                  <a:pt x="5612" y="4114"/>
                  <a:pt x="5832" y="4114"/>
                </a:cubicBezTo>
                <a:cubicBezTo>
                  <a:pt x="5943" y="4114"/>
                  <a:pt x="6055" y="4105"/>
                  <a:pt x="6167" y="4091"/>
                </a:cubicBezTo>
                <a:cubicBezTo>
                  <a:pt x="6915" y="3996"/>
                  <a:pt x="7520" y="3643"/>
                  <a:pt x="8002" y="3071"/>
                </a:cubicBezTo>
                <a:cubicBezTo>
                  <a:pt x="8033" y="3030"/>
                  <a:pt x="8066" y="3006"/>
                  <a:pt x="8107" y="3006"/>
                </a:cubicBezTo>
                <a:cubicBezTo>
                  <a:pt x="8130" y="3006"/>
                  <a:pt x="8154" y="3013"/>
                  <a:pt x="8183" y="3028"/>
                </a:cubicBezTo>
                <a:cubicBezTo>
                  <a:pt x="8297" y="3089"/>
                  <a:pt x="8419" y="3136"/>
                  <a:pt x="8550" y="3136"/>
                </a:cubicBezTo>
                <a:cubicBezTo>
                  <a:pt x="8572" y="3136"/>
                  <a:pt x="8594" y="3135"/>
                  <a:pt x="8616" y="3132"/>
                </a:cubicBezTo>
                <a:cubicBezTo>
                  <a:pt x="9193" y="3062"/>
                  <a:pt x="9636" y="2780"/>
                  <a:pt x="9885" y="2237"/>
                </a:cubicBezTo>
                <a:cubicBezTo>
                  <a:pt x="9975" y="2032"/>
                  <a:pt x="9993" y="1823"/>
                  <a:pt x="9846" y="1627"/>
                </a:cubicBezTo>
                <a:cubicBezTo>
                  <a:pt x="9651" y="1375"/>
                  <a:pt x="9395" y="1276"/>
                  <a:pt x="9110" y="1276"/>
                </a:cubicBezTo>
                <a:cubicBezTo>
                  <a:pt x="9039" y="1276"/>
                  <a:pt x="8967" y="1282"/>
                  <a:pt x="8893" y="1293"/>
                </a:cubicBezTo>
                <a:cubicBezTo>
                  <a:pt x="8598" y="1341"/>
                  <a:pt x="8330" y="1465"/>
                  <a:pt x="8088" y="1651"/>
                </a:cubicBezTo>
                <a:cubicBezTo>
                  <a:pt x="8040" y="1484"/>
                  <a:pt x="7954" y="1360"/>
                  <a:pt x="7816" y="1274"/>
                </a:cubicBezTo>
                <a:cubicBezTo>
                  <a:pt x="7714" y="1211"/>
                  <a:pt x="7610" y="1179"/>
                  <a:pt x="7504" y="1179"/>
                </a:cubicBezTo>
                <a:cubicBezTo>
                  <a:pt x="7418" y="1179"/>
                  <a:pt x="7329" y="1200"/>
                  <a:pt x="7239" y="1245"/>
                </a:cubicBezTo>
                <a:cubicBezTo>
                  <a:pt x="7212" y="1258"/>
                  <a:pt x="7188" y="1267"/>
                  <a:pt x="7168" y="1267"/>
                </a:cubicBezTo>
                <a:cubicBezTo>
                  <a:pt x="7137" y="1267"/>
                  <a:pt x="7117" y="1245"/>
                  <a:pt x="7111" y="1183"/>
                </a:cubicBezTo>
                <a:cubicBezTo>
                  <a:pt x="7092" y="1036"/>
                  <a:pt x="7010" y="917"/>
                  <a:pt x="6925" y="812"/>
                </a:cubicBezTo>
                <a:cubicBezTo>
                  <a:pt x="6808" y="670"/>
                  <a:pt x="6663" y="575"/>
                  <a:pt x="6488" y="575"/>
                </a:cubicBezTo>
                <a:cubicBezTo>
                  <a:pt x="6435" y="575"/>
                  <a:pt x="6379" y="583"/>
                  <a:pt x="6320" y="602"/>
                </a:cubicBezTo>
                <a:cubicBezTo>
                  <a:pt x="6304" y="607"/>
                  <a:pt x="6291" y="610"/>
                  <a:pt x="6281" y="610"/>
                </a:cubicBezTo>
                <a:cubicBezTo>
                  <a:pt x="6251" y="610"/>
                  <a:pt x="6242" y="588"/>
                  <a:pt x="6238" y="545"/>
                </a:cubicBezTo>
                <a:cubicBezTo>
                  <a:pt x="6225" y="387"/>
                  <a:pt x="6133" y="292"/>
                  <a:pt x="5996" y="231"/>
                </a:cubicBezTo>
                <a:cubicBezTo>
                  <a:pt x="5875" y="174"/>
                  <a:pt x="5746" y="152"/>
                  <a:pt x="5614" y="152"/>
                </a:cubicBezTo>
                <a:cubicBezTo>
                  <a:pt x="5591" y="152"/>
                  <a:pt x="5567" y="153"/>
                  <a:pt x="5543" y="154"/>
                </a:cubicBezTo>
                <a:cubicBezTo>
                  <a:pt x="5534" y="155"/>
                  <a:pt x="5526" y="155"/>
                  <a:pt x="5517" y="155"/>
                </a:cubicBezTo>
                <a:cubicBezTo>
                  <a:pt x="5441" y="155"/>
                  <a:pt x="5372" y="137"/>
                  <a:pt x="5299" y="107"/>
                </a:cubicBezTo>
                <a:cubicBezTo>
                  <a:pt x="5161" y="50"/>
                  <a:pt x="5013" y="7"/>
                  <a:pt x="4861" y="2"/>
                </a:cubicBezTo>
                <a:cubicBezTo>
                  <a:pt x="4846" y="1"/>
                  <a:pt x="4831" y="1"/>
                  <a:pt x="481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824" name="Google Shape;2824;p63"/>
          <p:cNvSpPr/>
          <p:nvPr/>
        </p:nvSpPr>
        <p:spPr>
          <a:xfrm>
            <a:off x="6616075" y="1030043"/>
            <a:ext cx="4329600" cy="5028067"/>
          </a:xfrm>
          <a:custGeom>
            <a:avLst/>
            <a:gdLst/>
            <a:ahLst/>
            <a:cxnLst/>
            <a:rect l="l" t="t" r="r" b="b"/>
            <a:pathLst>
              <a:path w="129888" h="150842" extrusionOk="0">
                <a:moveTo>
                  <a:pt x="6763" y="5989"/>
                </a:moveTo>
                <a:cubicBezTo>
                  <a:pt x="-9825" y="13870"/>
                  <a:pt x="8874" y="35925"/>
                  <a:pt x="12457" y="51296"/>
                </a:cubicBezTo>
                <a:cubicBezTo>
                  <a:pt x="16041" y="66668"/>
                  <a:pt x="26861" y="86458"/>
                  <a:pt x="28264" y="98218"/>
                </a:cubicBezTo>
                <a:cubicBezTo>
                  <a:pt x="29667" y="109978"/>
                  <a:pt x="14885" y="113131"/>
                  <a:pt x="20875" y="121857"/>
                </a:cubicBezTo>
                <a:cubicBezTo>
                  <a:pt x="26865" y="130583"/>
                  <a:pt x="48629" y="148892"/>
                  <a:pt x="64202" y="150576"/>
                </a:cubicBezTo>
                <a:cubicBezTo>
                  <a:pt x="79776" y="152260"/>
                  <a:pt x="106806" y="145947"/>
                  <a:pt x="114316" y="131959"/>
                </a:cubicBezTo>
                <a:cubicBezTo>
                  <a:pt x="121826" y="117971"/>
                  <a:pt x="106720" y="82236"/>
                  <a:pt x="109261" y="66646"/>
                </a:cubicBezTo>
                <a:cubicBezTo>
                  <a:pt x="111802" y="51057"/>
                  <a:pt x="129109" y="48862"/>
                  <a:pt x="129563" y="38422"/>
                </a:cubicBezTo>
                <a:cubicBezTo>
                  <a:pt x="130017" y="27982"/>
                  <a:pt x="132452" y="9414"/>
                  <a:pt x="111985" y="4008"/>
                </a:cubicBezTo>
                <a:cubicBezTo>
                  <a:pt x="91518" y="-1397"/>
                  <a:pt x="23351" y="-1892"/>
                  <a:pt x="6763" y="59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830" name="Google Shape;2830;p63"/>
          <p:cNvSpPr txBox="1">
            <a:spLocks noGrp="1"/>
          </p:cNvSpPr>
          <p:nvPr>
            <p:ph type="title"/>
          </p:nvPr>
        </p:nvSpPr>
        <p:spPr>
          <a:xfrm>
            <a:off x="1601387" y="972981"/>
            <a:ext cx="4310800" cy="1576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 sz="2800" b="1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1. Strategi Mengatasi ancaman dari bidang Ideologi</a:t>
            </a:r>
            <a:endParaRPr sz="28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2832" name="Google Shape;2832;p63"/>
          <p:cNvGrpSpPr/>
          <p:nvPr/>
        </p:nvGrpSpPr>
        <p:grpSpPr>
          <a:xfrm rot="-1477414">
            <a:off x="6369073" y="1792714"/>
            <a:ext cx="229119" cy="351873"/>
            <a:chOff x="2432278" y="3165333"/>
            <a:chExt cx="120312" cy="184771"/>
          </a:xfrm>
        </p:grpSpPr>
        <p:sp>
          <p:nvSpPr>
            <p:cNvPr id="2833" name="Google Shape;2833;p63"/>
            <p:cNvSpPr/>
            <p:nvPr/>
          </p:nvSpPr>
          <p:spPr>
            <a:xfrm>
              <a:off x="2432278" y="3165333"/>
              <a:ext cx="120312" cy="48796"/>
            </a:xfrm>
            <a:custGeom>
              <a:avLst/>
              <a:gdLst/>
              <a:ahLst/>
              <a:cxnLst/>
              <a:rect l="l" t="t" r="r" b="b"/>
              <a:pathLst>
                <a:path w="1398" h="567" extrusionOk="0">
                  <a:moveTo>
                    <a:pt x="140" y="1"/>
                  </a:moveTo>
                  <a:cubicBezTo>
                    <a:pt x="115" y="1"/>
                    <a:pt x="89" y="9"/>
                    <a:pt x="73" y="22"/>
                  </a:cubicBezTo>
                  <a:cubicBezTo>
                    <a:pt x="44" y="36"/>
                    <a:pt x="16" y="70"/>
                    <a:pt x="6" y="103"/>
                  </a:cubicBezTo>
                  <a:cubicBezTo>
                    <a:pt x="1" y="137"/>
                    <a:pt x="1" y="174"/>
                    <a:pt x="20" y="208"/>
                  </a:cubicBezTo>
                  <a:cubicBezTo>
                    <a:pt x="44" y="236"/>
                    <a:pt x="68" y="256"/>
                    <a:pt x="101" y="270"/>
                  </a:cubicBezTo>
                  <a:cubicBezTo>
                    <a:pt x="383" y="385"/>
                    <a:pt x="678" y="471"/>
                    <a:pt x="973" y="522"/>
                  </a:cubicBezTo>
                  <a:cubicBezTo>
                    <a:pt x="1069" y="542"/>
                    <a:pt x="1164" y="551"/>
                    <a:pt x="1259" y="566"/>
                  </a:cubicBezTo>
                  <a:cubicBezTo>
                    <a:pt x="1262" y="566"/>
                    <a:pt x="1265" y="566"/>
                    <a:pt x="1268" y="566"/>
                  </a:cubicBezTo>
                  <a:cubicBezTo>
                    <a:pt x="1299" y="566"/>
                    <a:pt x="1333" y="544"/>
                    <a:pt x="1355" y="522"/>
                  </a:cubicBezTo>
                  <a:cubicBezTo>
                    <a:pt x="1379" y="499"/>
                    <a:pt x="1397" y="460"/>
                    <a:pt x="1393" y="427"/>
                  </a:cubicBezTo>
                  <a:cubicBezTo>
                    <a:pt x="1393" y="394"/>
                    <a:pt x="1384" y="356"/>
                    <a:pt x="1355" y="332"/>
                  </a:cubicBezTo>
                  <a:cubicBezTo>
                    <a:pt x="1326" y="308"/>
                    <a:pt x="1298" y="299"/>
                    <a:pt x="1259" y="293"/>
                  </a:cubicBezTo>
                  <a:cubicBezTo>
                    <a:pt x="1237" y="290"/>
                    <a:pt x="1219" y="286"/>
                    <a:pt x="1199" y="285"/>
                  </a:cubicBezTo>
                  <a:lnTo>
                    <a:pt x="1199" y="285"/>
                  </a:lnTo>
                  <a:cubicBezTo>
                    <a:pt x="1204" y="286"/>
                    <a:pt x="1210" y="287"/>
                    <a:pt x="1217" y="289"/>
                  </a:cubicBezTo>
                  <a:cubicBezTo>
                    <a:pt x="1207" y="287"/>
                    <a:pt x="1197" y="286"/>
                    <a:pt x="1187" y="284"/>
                  </a:cubicBezTo>
                  <a:lnTo>
                    <a:pt x="1187" y="284"/>
                  </a:lnTo>
                  <a:cubicBezTo>
                    <a:pt x="1191" y="284"/>
                    <a:pt x="1195" y="285"/>
                    <a:pt x="1199" y="285"/>
                  </a:cubicBezTo>
                  <a:lnTo>
                    <a:pt x="1199" y="285"/>
                  </a:lnTo>
                  <a:cubicBezTo>
                    <a:pt x="1195" y="284"/>
                    <a:pt x="1191" y="284"/>
                    <a:pt x="1186" y="284"/>
                  </a:cubicBezTo>
                  <a:lnTo>
                    <a:pt x="1186" y="284"/>
                  </a:lnTo>
                  <a:cubicBezTo>
                    <a:pt x="1186" y="284"/>
                    <a:pt x="1187" y="284"/>
                    <a:pt x="1187" y="284"/>
                  </a:cubicBezTo>
                  <a:lnTo>
                    <a:pt x="1187" y="284"/>
                  </a:lnTo>
                  <a:cubicBezTo>
                    <a:pt x="1184" y="284"/>
                    <a:pt x="1182" y="284"/>
                    <a:pt x="1179" y="284"/>
                  </a:cubicBezTo>
                  <a:cubicBezTo>
                    <a:pt x="1181" y="284"/>
                    <a:pt x="1184" y="284"/>
                    <a:pt x="1186" y="284"/>
                  </a:cubicBezTo>
                  <a:lnTo>
                    <a:pt x="1186" y="284"/>
                  </a:lnTo>
                  <a:cubicBezTo>
                    <a:pt x="839" y="231"/>
                    <a:pt x="497" y="142"/>
                    <a:pt x="172" y="7"/>
                  </a:cubicBezTo>
                  <a:cubicBezTo>
                    <a:pt x="163" y="3"/>
                    <a:pt x="151" y="1"/>
                    <a:pt x="1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34" name="Google Shape;2834;p63"/>
            <p:cNvSpPr/>
            <p:nvPr/>
          </p:nvSpPr>
          <p:spPr>
            <a:xfrm>
              <a:off x="2446306" y="3248812"/>
              <a:ext cx="68590" cy="38813"/>
            </a:xfrm>
            <a:custGeom>
              <a:avLst/>
              <a:gdLst/>
              <a:ahLst/>
              <a:cxnLst/>
              <a:rect l="l" t="t" r="r" b="b"/>
              <a:pathLst>
                <a:path w="797" h="451" extrusionOk="0">
                  <a:moveTo>
                    <a:pt x="639" y="1"/>
                  </a:moveTo>
                  <a:cubicBezTo>
                    <a:pt x="628" y="1"/>
                    <a:pt x="617" y="2"/>
                    <a:pt x="605" y="5"/>
                  </a:cubicBezTo>
                  <a:cubicBezTo>
                    <a:pt x="425" y="48"/>
                    <a:pt x="253" y="115"/>
                    <a:pt x="91" y="201"/>
                  </a:cubicBezTo>
                  <a:cubicBezTo>
                    <a:pt x="24" y="229"/>
                    <a:pt x="0" y="324"/>
                    <a:pt x="38" y="387"/>
                  </a:cubicBezTo>
                  <a:cubicBezTo>
                    <a:pt x="67" y="428"/>
                    <a:pt x="111" y="450"/>
                    <a:pt x="157" y="450"/>
                  </a:cubicBezTo>
                  <a:cubicBezTo>
                    <a:pt x="179" y="450"/>
                    <a:pt x="202" y="445"/>
                    <a:pt x="224" y="434"/>
                  </a:cubicBezTo>
                  <a:cubicBezTo>
                    <a:pt x="267" y="416"/>
                    <a:pt x="306" y="396"/>
                    <a:pt x="343" y="377"/>
                  </a:cubicBezTo>
                  <a:cubicBezTo>
                    <a:pt x="352" y="372"/>
                    <a:pt x="361" y="368"/>
                    <a:pt x="366" y="368"/>
                  </a:cubicBezTo>
                  <a:lnTo>
                    <a:pt x="366" y="368"/>
                  </a:lnTo>
                  <a:cubicBezTo>
                    <a:pt x="360" y="371"/>
                    <a:pt x="353" y="374"/>
                    <a:pt x="353" y="374"/>
                  </a:cubicBezTo>
                  <a:cubicBezTo>
                    <a:pt x="353" y="374"/>
                    <a:pt x="357" y="372"/>
                    <a:pt x="367" y="368"/>
                  </a:cubicBezTo>
                  <a:cubicBezTo>
                    <a:pt x="367" y="368"/>
                    <a:pt x="367" y="368"/>
                    <a:pt x="366" y="368"/>
                  </a:cubicBezTo>
                  <a:lnTo>
                    <a:pt x="366" y="368"/>
                  </a:lnTo>
                  <a:cubicBezTo>
                    <a:pt x="370" y="366"/>
                    <a:pt x="374" y="364"/>
                    <a:pt x="376" y="363"/>
                  </a:cubicBezTo>
                  <a:cubicBezTo>
                    <a:pt x="396" y="353"/>
                    <a:pt x="415" y="348"/>
                    <a:pt x="434" y="339"/>
                  </a:cubicBezTo>
                  <a:cubicBezTo>
                    <a:pt x="515" y="310"/>
                    <a:pt x="596" y="286"/>
                    <a:pt x="677" y="267"/>
                  </a:cubicBezTo>
                  <a:cubicBezTo>
                    <a:pt x="748" y="249"/>
                    <a:pt x="796" y="167"/>
                    <a:pt x="772" y="101"/>
                  </a:cubicBezTo>
                  <a:cubicBezTo>
                    <a:pt x="752" y="40"/>
                    <a:pt x="698" y="1"/>
                    <a:pt x="6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35" name="Google Shape;2835;p63"/>
            <p:cNvSpPr/>
            <p:nvPr/>
          </p:nvSpPr>
          <p:spPr>
            <a:xfrm>
              <a:off x="2497167" y="3298038"/>
              <a:ext cx="44751" cy="52066"/>
            </a:xfrm>
            <a:custGeom>
              <a:avLst/>
              <a:gdLst/>
              <a:ahLst/>
              <a:cxnLst/>
              <a:rect l="l" t="t" r="r" b="b"/>
              <a:pathLst>
                <a:path w="520" h="605" extrusionOk="0">
                  <a:moveTo>
                    <a:pt x="382" y="0"/>
                  </a:moveTo>
                  <a:cubicBezTo>
                    <a:pt x="371" y="0"/>
                    <a:pt x="359" y="2"/>
                    <a:pt x="348" y="5"/>
                  </a:cubicBezTo>
                  <a:cubicBezTo>
                    <a:pt x="333" y="9"/>
                    <a:pt x="324" y="15"/>
                    <a:pt x="315" y="20"/>
                  </a:cubicBezTo>
                  <a:cubicBezTo>
                    <a:pt x="296" y="33"/>
                    <a:pt x="276" y="48"/>
                    <a:pt x="267" y="67"/>
                  </a:cubicBezTo>
                  <a:cubicBezTo>
                    <a:pt x="186" y="176"/>
                    <a:pt x="105" y="291"/>
                    <a:pt x="25" y="401"/>
                  </a:cubicBezTo>
                  <a:cubicBezTo>
                    <a:pt x="5" y="429"/>
                    <a:pt x="1" y="473"/>
                    <a:pt x="10" y="506"/>
                  </a:cubicBezTo>
                  <a:cubicBezTo>
                    <a:pt x="19" y="539"/>
                    <a:pt x="43" y="572"/>
                    <a:pt x="71" y="587"/>
                  </a:cubicBezTo>
                  <a:cubicBezTo>
                    <a:pt x="95" y="597"/>
                    <a:pt x="122" y="604"/>
                    <a:pt x="148" y="604"/>
                  </a:cubicBezTo>
                  <a:cubicBezTo>
                    <a:pt x="158" y="604"/>
                    <a:pt x="167" y="603"/>
                    <a:pt x="177" y="601"/>
                  </a:cubicBezTo>
                  <a:cubicBezTo>
                    <a:pt x="186" y="596"/>
                    <a:pt x="201" y="592"/>
                    <a:pt x="210" y="587"/>
                  </a:cubicBezTo>
                  <a:cubicBezTo>
                    <a:pt x="229" y="572"/>
                    <a:pt x="248" y="558"/>
                    <a:pt x="258" y="539"/>
                  </a:cubicBezTo>
                  <a:cubicBezTo>
                    <a:pt x="339" y="425"/>
                    <a:pt x="419" y="315"/>
                    <a:pt x="500" y="205"/>
                  </a:cubicBezTo>
                  <a:cubicBezTo>
                    <a:pt x="520" y="176"/>
                    <a:pt x="520" y="130"/>
                    <a:pt x="515" y="101"/>
                  </a:cubicBezTo>
                  <a:cubicBezTo>
                    <a:pt x="505" y="67"/>
                    <a:pt x="482" y="33"/>
                    <a:pt x="453" y="20"/>
                  </a:cubicBezTo>
                  <a:cubicBezTo>
                    <a:pt x="430" y="7"/>
                    <a:pt x="406" y="0"/>
                    <a:pt x="3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836" name="Google Shape;2836;p63"/>
          <p:cNvGrpSpPr/>
          <p:nvPr/>
        </p:nvGrpSpPr>
        <p:grpSpPr>
          <a:xfrm rot="9446141">
            <a:off x="3467453" y="5649613"/>
            <a:ext cx="993559" cy="550612"/>
            <a:chOff x="3120930" y="660813"/>
            <a:chExt cx="521782" cy="289162"/>
          </a:xfrm>
        </p:grpSpPr>
        <p:sp>
          <p:nvSpPr>
            <p:cNvPr id="2837" name="Google Shape;2837;p63"/>
            <p:cNvSpPr/>
            <p:nvPr/>
          </p:nvSpPr>
          <p:spPr>
            <a:xfrm>
              <a:off x="3146404" y="675185"/>
              <a:ext cx="496308" cy="274790"/>
            </a:xfrm>
            <a:custGeom>
              <a:avLst/>
              <a:gdLst/>
              <a:ahLst/>
              <a:cxnLst/>
              <a:rect l="l" t="t" r="r" b="b"/>
              <a:pathLst>
                <a:path w="5767" h="3193" extrusionOk="0">
                  <a:moveTo>
                    <a:pt x="300" y="123"/>
                  </a:moveTo>
                  <a:cubicBezTo>
                    <a:pt x="302" y="126"/>
                    <a:pt x="304" y="130"/>
                    <a:pt x="304" y="130"/>
                  </a:cubicBezTo>
                  <a:cubicBezTo>
                    <a:pt x="303" y="130"/>
                    <a:pt x="302" y="128"/>
                    <a:pt x="300" y="125"/>
                  </a:cubicBezTo>
                  <a:cubicBezTo>
                    <a:pt x="300" y="125"/>
                    <a:pt x="300" y="124"/>
                    <a:pt x="300" y="123"/>
                  </a:cubicBezTo>
                  <a:close/>
                  <a:moveTo>
                    <a:pt x="4215" y="766"/>
                  </a:moveTo>
                  <a:cubicBezTo>
                    <a:pt x="4215" y="766"/>
                    <a:pt x="4216" y="766"/>
                    <a:pt x="4217" y="766"/>
                  </a:cubicBezTo>
                  <a:lnTo>
                    <a:pt x="4217" y="766"/>
                  </a:lnTo>
                  <a:cubicBezTo>
                    <a:pt x="4217" y="767"/>
                    <a:pt x="4218" y="767"/>
                    <a:pt x="4218" y="767"/>
                  </a:cubicBezTo>
                  <a:lnTo>
                    <a:pt x="4218" y="767"/>
                  </a:lnTo>
                  <a:cubicBezTo>
                    <a:pt x="4213" y="768"/>
                    <a:pt x="4209" y="768"/>
                    <a:pt x="4209" y="768"/>
                  </a:cubicBezTo>
                  <a:cubicBezTo>
                    <a:pt x="4210" y="767"/>
                    <a:pt x="4212" y="766"/>
                    <a:pt x="4215" y="766"/>
                  </a:cubicBezTo>
                  <a:close/>
                  <a:moveTo>
                    <a:pt x="4233" y="769"/>
                  </a:moveTo>
                  <a:cubicBezTo>
                    <a:pt x="4235" y="770"/>
                    <a:pt x="4237" y="771"/>
                    <a:pt x="4239" y="771"/>
                  </a:cubicBezTo>
                  <a:lnTo>
                    <a:pt x="4239" y="771"/>
                  </a:lnTo>
                  <a:cubicBezTo>
                    <a:pt x="4240" y="772"/>
                    <a:pt x="4241" y="772"/>
                    <a:pt x="4242" y="773"/>
                  </a:cubicBezTo>
                  <a:cubicBezTo>
                    <a:pt x="4242" y="774"/>
                    <a:pt x="4242" y="775"/>
                    <a:pt x="4243" y="776"/>
                  </a:cubicBezTo>
                  <a:lnTo>
                    <a:pt x="4243" y="776"/>
                  </a:lnTo>
                  <a:cubicBezTo>
                    <a:pt x="4237" y="774"/>
                    <a:pt x="4234" y="771"/>
                    <a:pt x="4233" y="769"/>
                  </a:cubicBezTo>
                  <a:close/>
                  <a:moveTo>
                    <a:pt x="4254" y="788"/>
                  </a:moveTo>
                  <a:cubicBezTo>
                    <a:pt x="4254" y="789"/>
                    <a:pt x="4255" y="791"/>
                    <a:pt x="4256" y="792"/>
                  </a:cubicBezTo>
                  <a:cubicBezTo>
                    <a:pt x="4260" y="796"/>
                    <a:pt x="4261" y="797"/>
                    <a:pt x="4261" y="797"/>
                  </a:cubicBezTo>
                  <a:cubicBezTo>
                    <a:pt x="4261" y="797"/>
                    <a:pt x="4257" y="793"/>
                    <a:pt x="4254" y="788"/>
                  </a:cubicBezTo>
                  <a:close/>
                  <a:moveTo>
                    <a:pt x="4284" y="840"/>
                  </a:moveTo>
                  <a:cubicBezTo>
                    <a:pt x="4284" y="840"/>
                    <a:pt x="4289" y="850"/>
                    <a:pt x="4293" y="855"/>
                  </a:cubicBezTo>
                  <a:lnTo>
                    <a:pt x="4293" y="855"/>
                  </a:lnTo>
                  <a:cubicBezTo>
                    <a:pt x="4292" y="853"/>
                    <a:pt x="4291" y="851"/>
                    <a:pt x="4290" y="849"/>
                  </a:cubicBezTo>
                  <a:cubicBezTo>
                    <a:pt x="4290" y="849"/>
                    <a:pt x="4290" y="845"/>
                    <a:pt x="4284" y="840"/>
                  </a:cubicBezTo>
                  <a:close/>
                  <a:moveTo>
                    <a:pt x="4316" y="1065"/>
                  </a:moveTo>
                  <a:cubicBezTo>
                    <a:pt x="4315" y="1069"/>
                    <a:pt x="4314" y="1074"/>
                    <a:pt x="4313" y="1083"/>
                  </a:cubicBezTo>
                  <a:cubicBezTo>
                    <a:pt x="4314" y="1077"/>
                    <a:pt x="4315" y="1071"/>
                    <a:pt x="4316" y="1065"/>
                  </a:cubicBezTo>
                  <a:close/>
                  <a:moveTo>
                    <a:pt x="4001" y="1194"/>
                  </a:moveTo>
                  <a:cubicBezTo>
                    <a:pt x="4000" y="1198"/>
                    <a:pt x="3999" y="1201"/>
                    <a:pt x="3999" y="1201"/>
                  </a:cubicBezTo>
                  <a:cubicBezTo>
                    <a:pt x="3998" y="1201"/>
                    <a:pt x="3998" y="1200"/>
                    <a:pt x="3998" y="1197"/>
                  </a:cubicBezTo>
                  <a:cubicBezTo>
                    <a:pt x="3999" y="1196"/>
                    <a:pt x="4000" y="1195"/>
                    <a:pt x="4001" y="1194"/>
                  </a:cubicBezTo>
                  <a:close/>
                  <a:moveTo>
                    <a:pt x="4223" y="768"/>
                  </a:moveTo>
                  <a:lnTo>
                    <a:pt x="4223" y="768"/>
                  </a:lnTo>
                  <a:cubicBezTo>
                    <a:pt x="4224" y="768"/>
                    <a:pt x="4226" y="768"/>
                    <a:pt x="4227" y="768"/>
                  </a:cubicBezTo>
                  <a:cubicBezTo>
                    <a:pt x="4228" y="768"/>
                    <a:pt x="4228" y="768"/>
                    <a:pt x="4229" y="768"/>
                  </a:cubicBezTo>
                  <a:lnTo>
                    <a:pt x="4229" y="768"/>
                  </a:lnTo>
                  <a:cubicBezTo>
                    <a:pt x="4233" y="771"/>
                    <a:pt x="4239" y="775"/>
                    <a:pt x="4243" y="776"/>
                  </a:cubicBezTo>
                  <a:lnTo>
                    <a:pt x="4243" y="776"/>
                  </a:lnTo>
                  <a:cubicBezTo>
                    <a:pt x="4245" y="778"/>
                    <a:pt x="4248" y="779"/>
                    <a:pt x="4251" y="783"/>
                  </a:cubicBezTo>
                  <a:cubicBezTo>
                    <a:pt x="4251" y="784"/>
                    <a:pt x="4252" y="786"/>
                    <a:pt x="4254" y="788"/>
                  </a:cubicBezTo>
                  <a:lnTo>
                    <a:pt x="4254" y="788"/>
                  </a:lnTo>
                  <a:cubicBezTo>
                    <a:pt x="4253" y="786"/>
                    <a:pt x="4252" y="785"/>
                    <a:pt x="4253" y="785"/>
                  </a:cubicBezTo>
                  <a:lnTo>
                    <a:pt x="4253" y="785"/>
                  </a:lnTo>
                  <a:cubicBezTo>
                    <a:pt x="4254" y="785"/>
                    <a:pt x="4263" y="798"/>
                    <a:pt x="4266" y="801"/>
                  </a:cubicBezTo>
                  <a:cubicBezTo>
                    <a:pt x="4270" y="812"/>
                    <a:pt x="4275" y="821"/>
                    <a:pt x="4280" y="830"/>
                  </a:cubicBezTo>
                  <a:cubicBezTo>
                    <a:pt x="4284" y="834"/>
                    <a:pt x="4290" y="845"/>
                    <a:pt x="4294" y="854"/>
                  </a:cubicBezTo>
                  <a:cubicBezTo>
                    <a:pt x="4295" y="857"/>
                    <a:pt x="4296" y="858"/>
                    <a:pt x="4295" y="858"/>
                  </a:cubicBezTo>
                  <a:cubicBezTo>
                    <a:pt x="4295" y="858"/>
                    <a:pt x="4294" y="857"/>
                    <a:pt x="4293" y="855"/>
                  </a:cubicBezTo>
                  <a:lnTo>
                    <a:pt x="4293" y="855"/>
                  </a:lnTo>
                  <a:cubicBezTo>
                    <a:pt x="4300" y="872"/>
                    <a:pt x="4304" y="884"/>
                    <a:pt x="4308" y="902"/>
                  </a:cubicBezTo>
                  <a:cubicBezTo>
                    <a:pt x="4313" y="920"/>
                    <a:pt x="4313" y="935"/>
                    <a:pt x="4318" y="955"/>
                  </a:cubicBezTo>
                  <a:lnTo>
                    <a:pt x="4318" y="977"/>
                  </a:lnTo>
                  <a:cubicBezTo>
                    <a:pt x="4322" y="1006"/>
                    <a:pt x="4320" y="1037"/>
                    <a:pt x="4316" y="1065"/>
                  </a:cubicBezTo>
                  <a:lnTo>
                    <a:pt x="4316" y="1065"/>
                  </a:lnTo>
                  <a:cubicBezTo>
                    <a:pt x="4316" y="1063"/>
                    <a:pt x="4317" y="1062"/>
                    <a:pt x="4317" y="1062"/>
                  </a:cubicBezTo>
                  <a:lnTo>
                    <a:pt x="4317" y="1062"/>
                  </a:lnTo>
                  <a:cubicBezTo>
                    <a:pt x="4318" y="1062"/>
                    <a:pt x="4316" y="1077"/>
                    <a:pt x="4313" y="1083"/>
                  </a:cubicBezTo>
                  <a:cubicBezTo>
                    <a:pt x="4313" y="1092"/>
                    <a:pt x="4313" y="1102"/>
                    <a:pt x="4308" y="1107"/>
                  </a:cubicBezTo>
                  <a:cubicBezTo>
                    <a:pt x="4304" y="1126"/>
                    <a:pt x="4304" y="1144"/>
                    <a:pt x="4294" y="1159"/>
                  </a:cubicBezTo>
                  <a:cubicBezTo>
                    <a:pt x="4290" y="1177"/>
                    <a:pt x="4285" y="1191"/>
                    <a:pt x="4280" y="1209"/>
                  </a:cubicBezTo>
                  <a:lnTo>
                    <a:pt x="4280" y="1209"/>
                  </a:lnTo>
                  <a:cubicBezTo>
                    <a:pt x="4281" y="1208"/>
                    <a:pt x="4281" y="1208"/>
                    <a:pt x="4281" y="1208"/>
                  </a:cubicBezTo>
                  <a:lnTo>
                    <a:pt x="4281" y="1208"/>
                  </a:lnTo>
                  <a:cubicBezTo>
                    <a:pt x="4281" y="1208"/>
                    <a:pt x="4281" y="1209"/>
                    <a:pt x="4280" y="1212"/>
                  </a:cubicBezTo>
                  <a:cubicBezTo>
                    <a:pt x="4280" y="1211"/>
                    <a:pt x="4280" y="1210"/>
                    <a:pt x="4280" y="1209"/>
                  </a:cubicBezTo>
                  <a:lnTo>
                    <a:pt x="4280" y="1209"/>
                  </a:lnTo>
                  <a:cubicBezTo>
                    <a:pt x="4280" y="1210"/>
                    <a:pt x="4280" y="1211"/>
                    <a:pt x="4279" y="1212"/>
                  </a:cubicBezTo>
                  <a:lnTo>
                    <a:pt x="4279" y="1212"/>
                  </a:lnTo>
                  <a:cubicBezTo>
                    <a:pt x="4279" y="1212"/>
                    <a:pt x="4279" y="1212"/>
                    <a:pt x="4280" y="1212"/>
                  </a:cubicBezTo>
                  <a:lnTo>
                    <a:pt x="4280" y="1212"/>
                  </a:lnTo>
                  <a:cubicBezTo>
                    <a:pt x="4279" y="1213"/>
                    <a:pt x="4279" y="1213"/>
                    <a:pt x="4278" y="1214"/>
                  </a:cubicBezTo>
                  <a:lnTo>
                    <a:pt x="4278" y="1214"/>
                  </a:lnTo>
                  <a:cubicBezTo>
                    <a:pt x="4279" y="1214"/>
                    <a:pt x="4279" y="1213"/>
                    <a:pt x="4279" y="1212"/>
                  </a:cubicBezTo>
                  <a:lnTo>
                    <a:pt x="4279" y="1212"/>
                  </a:lnTo>
                  <a:cubicBezTo>
                    <a:pt x="4275" y="1217"/>
                    <a:pt x="4275" y="1221"/>
                    <a:pt x="4275" y="1221"/>
                  </a:cubicBezTo>
                  <a:cubicBezTo>
                    <a:pt x="4275" y="1221"/>
                    <a:pt x="4275" y="1221"/>
                    <a:pt x="4275" y="1221"/>
                  </a:cubicBezTo>
                  <a:lnTo>
                    <a:pt x="4275" y="1221"/>
                  </a:lnTo>
                  <a:cubicBezTo>
                    <a:pt x="4272" y="1227"/>
                    <a:pt x="4269" y="1234"/>
                    <a:pt x="4266" y="1241"/>
                  </a:cubicBezTo>
                  <a:cubicBezTo>
                    <a:pt x="4251" y="1274"/>
                    <a:pt x="4233" y="1302"/>
                    <a:pt x="4209" y="1335"/>
                  </a:cubicBezTo>
                  <a:cubicBezTo>
                    <a:pt x="4209" y="1340"/>
                    <a:pt x="4198" y="1349"/>
                    <a:pt x="4194" y="1355"/>
                  </a:cubicBezTo>
                  <a:cubicBezTo>
                    <a:pt x="4193" y="1357"/>
                    <a:pt x="4193" y="1357"/>
                    <a:pt x="4193" y="1357"/>
                  </a:cubicBezTo>
                  <a:cubicBezTo>
                    <a:pt x="4194" y="1357"/>
                    <a:pt x="4197" y="1354"/>
                    <a:pt x="4199" y="1351"/>
                  </a:cubicBezTo>
                  <a:lnTo>
                    <a:pt x="4199" y="1351"/>
                  </a:lnTo>
                  <a:cubicBezTo>
                    <a:pt x="4199" y="1352"/>
                    <a:pt x="4198" y="1353"/>
                    <a:pt x="4198" y="1355"/>
                  </a:cubicBezTo>
                  <a:lnTo>
                    <a:pt x="4156" y="1397"/>
                  </a:lnTo>
                  <a:cubicBezTo>
                    <a:pt x="4132" y="1426"/>
                    <a:pt x="4103" y="1454"/>
                    <a:pt x="4075" y="1478"/>
                  </a:cubicBezTo>
                  <a:cubicBezTo>
                    <a:pt x="4073" y="1478"/>
                    <a:pt x="4070" y="1481"/>
                    <a:pt x="4066" y="1483"/>
                  </a:cubicBezTo>
                  <a:lnTo>
                    <a:pt x="4066" y="1483"/>
                  </a:lnTo>
                  <a:cubicBezTo>
                    <a:pt x="4068" y="1481"/>
                    <a:pt x="4068" y="1480"/>
                    <a:pt x="4068" y="1480"/>
                  </a:cubicBezTo>
                  <a:lnTo>
                    <a:pt x="4068" y="1480"/>
                  </a:lnTo>
                  <a:cubicBezTo>
                    <a:pt x="4067" y="1480"/>
                    <a:pt x="4065" y="1481"/>
                    <a:pt x="4061" y="1483"/>
                  </a:cubicBezTo>
                  <a:cubicBezTo>
                    <a:pt x="4057" y="1487"/>
                    <a:pt x="4056" y="1489"/>
                    <a:pt x="4056" y="1489"/>
                  </a:cubicBezTo>
                  <a:cubicBezTo>
                    <a:pt x="4057" y="1489"/>
                    <a:pt x="4062" y="1486"/>
                    <a:pt x="4066" y="1483"/>
                  </a:cubicBezTo>
                  <a:lnTo>
                    <a:pt x="4066" y="1483"/>
                  </a:lnTo>
                  <a:cubicBezTo>
                    <a:pt x="4062" y="1486"/>
                    <a:pt x="4053" y="1492"/>
                    <a:pt x="4051" y="1492"/>
                  </a:cubicBezTo>
                  <a:cubicBezTo>
                    <a:pt x="4038" y="1506"/>
                    <a:pt x="4021" y="1514"/>
                    <a:pt x="4004" y="1523"/>
                  </a:cubicBezTo>
                  <a:lnTo>
                    <a:pt x="4004" y="1523"/>
                  </a:lnTo>
                  <a:lnTo>
                    <a:pt x="4004" y="1502"/>
                  </a:lnTo>
                  <a:cubicBezTo>
                    <a:pt x="3994" y="1430"/>
                    <a:pt x="3989" y="1359"/>
                    <a:pt x="3994" y="1287"/>
                  </a:cubicBezTo>
                  <a:cubicBezTo>
                    <a:pt x="3994" y="1253"/>
                    <a:pt x="3998" y="1222"/>
                    <a:pt x="4003" y="1192"/>
                  </a:cubicBezTo>
                  <a:lnTo>
                    <a:pt x="4003" y="1192"/>
                  </a:lnTo>
                  <a:cubicBezTo>
                    <a:pt x="4003" y="1189"/>
                    <a:pt x="4004" y="1187"/>
                    <a:pt x="4004" y="1184"/>
                  </a:cubicBezTo>
                  <a:lnTo>
                    <a:pt x="4004" y="1184"/>
                  </a:lnTo>
                  <a:cubicBezTo>
                    <a:pt x="4004" y="1184"/>
                    <a:pt x="4004" y="1183"/>
                    <a:pt x="4004" y="1183"/>
                  </a:cubicBezTo>
                  <a:cubicBezTo>
                    <a:pt x="4004" y="1183"/>
                    <a:pt x="4004" y="1183"/>
                    <a:pt x="4004" y="1183"/>
                  </a:cubicBezTo>
                  <a:lnTo>
                    <a:pt x="4004" y="1183"/>
                  </a:lnTo>
                  <a:cubicBezTo>
                    <a:pt x="4004" y="1181"/>
                    <a:pt x="4004" y="1180"/>
                    <a:pt x="4004" y="1178"/>
                  </a:cubicBezTo>
                  <a:cubicBezTo>
                    <a:pt x="4004" y="1173"/>
                    <a:pt x="4004" y="1164"/>
                    <a:pt x="4009" y="1155"/>
                  </a:cubicBezTo>
                  <a:cubicBezTo>
                    <a:pt x="4009" y="1140"/>
                    <a:pt x="4013" y="1120"/>
                    <a:pt x="4018" y="1102"/>
                  </a:cubicBezTo>
                  <a:cubicBezTo>
                    <a:pt x="4027" y="1069"/>
                    <a:pt x="4037" y="1035"/>
                    <a:pt x="4046" y="997"/>
                  </a:cubicBezTo>
                  <a:cubicBezTo>
                    <a:pt x="4051" y="983"/>
                    <a:pt x="4055" y="964"/>
                    <a:pt x="4066" y="949"/>
                  </a:cubicBezTo>
                  <a:cubicBezTo>
                    <a:pt x="4066" y="940"/>
                    <a:pt x="4070" y="931"/>
                    <a:pt x="4074" y="927"/>
                  </a:cubicBezTo>
                  <a:lnTo>
                    <a:pt x="4074" y="927"/>
                  </a:lnTo>
                  <a:cubicBezTo>
                    <a:pt x="4073" y="933"/>
                    <a:pt x="4070" y="936"/>
                    <a:pt x="4070" y="940"/>
                  </a:cubicBezTo>
                  <a:lnTo>
                    <a:pt x="4075" y="926"/>
                  </a:lnTo>
                  <a:lnTo>
                    <a:pt x="4075" y="926"/>
                  </a:lnTo>
                  <a:cubicBezTo>
                    <a:pt x="4075" y="926"/>
                    <a:pt x="4074" y="926"/>
                    <a:pt x="4074" y="927"/>
                  </a:cubicBezTo>
                  <a:lnTo>
                    <a:pt x="4074" y="927"/>
                  </a:lnTo>
                  <a:cubicBezTo>
                    <a:pt x="4075" y="925"/>
                    <a:pt x="4075" y="923"/>
                    <a:pt x="4075" y="920"/>
                  </a:cubicBezTo>
                  <a:cubicBezTo>
                    <a:pt x="4084" y="907"/>
                    <a:pt x="4090" y="892"/>
                    <a:pt x="4099" y="873"/>
                  </a:cubicBezTo>
                  <a:cubicBezTo>
                    <a:pt x="4103" y="869"/>
                    <a:pt x="4108" y="859"/>
                    <a:pt x="4113" y="854"/>
                  </a:cubicBezTo>
                  <a:cubicBezTo>
                    <a:pt x="4116" y="851"/>
                    <a:pt x="4117" y="850"/>
                    <a:pt x="4118" y="849"/>
                  </a:cubicBezTo>
                  <a:lnTo>
                    <a:pt x="4118" y="849"/>
                  </a:lnTo>
                  <a:cubicBezTo>
                    <a:pt x="4118" y="849"/>
                    <a:pt x="4118" y="849"/>
                    <a:pt x="4118" y="849"/>
                  </a:cubicBezTo>
                  <a:cubicBezTo>
                    <a:pt x="4123" y="849"/>
                    <a:pt x="4147" y="816"/>
                    <a:pt x="4151" y="812"/>
                  </a:cubicBezTo>
                  <a:cubicBezTo>
                    <a:pt x="4156" y="801"/>
                    <a:pt x="4165" y="797"/>
                    <a:pt x="4170" y="792"/>
                  </a:cubicBezTo>
                  <a:cubicBezTo>
                    <a:pt x="4180" y="788"/>
                    <a:pt x="4189" y="783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5" y="777"/>
                    <a:pt x="4198" y="775"/>
                    <a:pt x="4204" y="773"/>
                  </a:cubicBezTo>
                  <a:cubicBezTo>
                    <a:pt x="4206" y="772"/>
                    <a:pt x="4208" y="771"/>
                    <a:pt x="4209" y="770"/>
                  </a:cubicBezTo>
                  <a:lnTo>
                    <a:pt x="4209" y="770"/>
                  </a:lnTo>
                  <a:cubicBezTo>
                    <a:pt x="4203" y="773"/>
                    <a:pt x="4196" y="776"/>
                    <a:pt x="4194" y="777"/>
                  </a:cubicBezTo>
                  <a:lnTo>
                    <a:pt x="4194" y="777"/>
                  </a:lnTo>
                  <a:cubicBezTo>
                    <a:pt x="4198" y="774"/>
                    <a:pt x="4209" y="769"/>
                    <a:pt x="4211" y="769"/>
                  </a:cubicBezTo>
                  <a:lnTo>
                    <a:pt x="4211" y="769"/>
                  </a:lnTo>
                  <a:cubicBezTo>
                    <a:pt x="4211" y="769"/>
                    <a:pt x="4211" y="769"/>
                    <a:pt x="4209" y="770"/>
                  </a:cubicBezTo>
                  <a:lnTo>
                    <a:pt x="4209" y="770"/>
                  </a:lnTo>
                  <a:cubicBezTo>
                    <a:pt x="4210" y="770"/>
                    <a:pt x="4212" y="769"/>
                    <a:pt x="4213" y="768"/>
                  </a:cubicBezTo>
                  <a:lnTo>
                    <a:pt x="4222" y="768"/>
                  </a:lnTo>
                  <a:cubicBezTo>
                    <a:pt x="4223" y="768"/>
                    <a:pt x="4223" y="768"/>
                    <a:pt x="4223" y="768"/>
                  </a:cubicBezTo>
                  <a:close/>
                  <a:moveTo>
                    <a:pt x="2473" y="1782"/>
                  </a:moveTo>
                  <a:cubicBezTo>
                    <a:pt x="2478" y="1783"/>
                    <a:pt x="2483" y="1784"/>
                    <a:pt x="2483" y="1784"/>
                  </a:cubicBezTo>
                  <a:cubicBezTo>
                    <a:pt x="2479" y="1784"/>
                    <a:pt x="2476" y="1784"/>
                    <a:pt x="2473" y="1782"/>
                  </a:cubicBezTo>
                  <a:close/>
                  <a:moveTo>
                    <a:pt x="159" y="1"/>
                  </a:moveTo>
                  <a:cubicBezTo>
                    <a:pt x="147" y="1"/>
                    <a:pt x="135" y="2"/>
                    <a:pt x="124" y="5"/>
                  </a:cubicBezTo>
                  <a:cubicBezTo>
                    <a:pt x="63" y="25"/>
                    <a:pt x="1" y="101"/>
                    <a:pt x="29" y="172"/>
                  </a:cubicBezTo>
                  <a:cubicBezTo>
                    <a:pt x="153" y="478"/>
                    <a:pt x="320" y="754"/>
                    <a:pt x="534" y="1006"/>
                  </a:cubicBezTo>
                  <a:cubicBezTo>
                    <a:pt x="739" y="1250"/>
                    <a:pt x="982" y="1459"/>
                    <a:pt x="1249" y="1626"/>
                  </a:cubicBezTo>
                  <a:cubicBezTo>
                    <a:pt x="1539" y="1807"/>
                    <a:pt x="1864" y="1936"/>
                    <a:pt x="2203" y="2007"/>
                  </a:cubicBezTo>
                  <a:cubicBezTo>
                    <a:pt x="2416" y="2053"/>
                    <a:pt x="2633" y="2074"/>
                    <a:pt x="2851" y="2074"/>
                  </a:cubicBezTo>
                  <a:cubicBezTo>
                    <a:pt x="2997" y="2074"/>
                    <a:pt x="3143" y="2065"/>
                    <a:pt x="3289" y="2046"/>
                  </a:cubicBezTo>
                  <a:cubicBezTo>
                    <a:pt x="3471" y="2020"/>
                    <a:pt x="3655" y="1979"/>
                    <a:pt x="3828" y="1913"/>
                  </a:cubicBezTo>
                  <a:lnTo>
                    <a:pt x="3828" y="1913"/>
                  </a:lnTo>
                  <a:cubicBezTo>
                    <a:pt x="3831" y="1921"/>
                    <a:pt x="3834" y="1928"/>
                    <a:pt x="3837" y="1936"/>
                  </a:cubicBezTo>
                  <a:cubicBezTo>
                    <a:pt x="3903" y="2098"/>
                    <a:pt x="3989" y="2246"/>
                    <a:pt x="4099" y="2379"/>
                  </a:cubicBezTo>
                  <a:cubicBezTo>
                    <a:pt x="4198" y="2512"/>
                    <a:pt x="4323" y="2622"/>
                    <a:pt x="4456" y="2727"/>
                  </a:cubicBezTo>
                  <a:cubicBezTo>
                    <a:pt x="4723" y="2922"/>
                    <a:pt x="5033" y="3056"/>
                    <a:pt x="5352" y="3141"/>
                  </a:cubicBezTo>
                  <a:cubicBezTo>
                    <a:pt x="5428" y="3161"/>
                    <a:pt x="5505" y="3175"/>
                    <a:pt x="5586" y="3189"/>
                  </a:cubicBezTo>
                  <a:cubicBezTo>
                    <a:pt x="5596" y="3192"/>
                    <a:pt x="5606" y="3193"/>
                    <a:pt x="5616" y="3193"/>
                  </a:cubicBezTo>
                  <a:cubicBezTo>
                    <a:pt x="5675" y="3193"/>
                    <a:pt x="5736" y="3159"/>
                    <a:pt x="5753" y="3093"/>
                  </a:cubicBezTo>
                  <a:cubicBezTo>
                    <a:pt x="5766" y="3032"/>
                    <a:pt x="5729" y="2941"/>
                    <a:pt x="5657" y="2928"/>
                  </a:cubicBezTo>
                  <a:cubicBezTo>
                    <a:pt x="5505" y="2904"/>
                    <a:pt x="5357" y="2865"/>
                    <a:pt x="5209" y="2813"/>
                  </a:cubicBezTo>
                  <a:cubicBezTo>
                    <a:pt x="5176" y="2803"/>
                    <a:pt x="5137" y="2789"/>
                    <a:pt x="5104" y="2774"/>
                  </a:cubicBezTo>
                  <a:cubicBezTo>
                    <a:pt x="5095" y="2770"/>
                    <a:pt x="5085" y="2765"/>
                    <a:pt x="5080" y="2765"/>
                  </a:cubicBezTo>
                  <a:cubicBezTo>
                    <a:pt x="5078" y="2763"/>
                    <a:pt x="5072" y="2761"/>
                    <a:pt x="5067" y="2759"/>
                  </a:cubicBezTo>
                  <a:lnTo>
                    <a:pt x="5067" y="2759"/>
                  </a:lnTo>
                  <a:cubicBezTo>
                    <a:pt x="5068" y="2759"/>
                    <a:pt x="5069" y="2760"/>
                    <a:pt x="5069" y="2760"/>
                  </a:cubicBezTo>
                  <a:cubicBezTo>
                    <a:pt x="5068" y="2760"/>
                    <a:pt x="5063" y="2758"/>
                    <a:pt x="5059" y="2756"/>
                  </a:cubicBezTo>
                  <a:lnTo>
                    <a:pt x="5059" y="2756"/>
                  </a:lnTo>
                  <a:cubicBezTo>
                    <a:pt x="5061" y="2756"/>
                    <a:pt x="5064" y="2757"/>
                    <a:pt x="5067" y="2759"/>
                  </a:cubicBezTo>
                  <a:lnTo>
                    <a:pt x="5067" y="2759"/>
                  </a:lnTo>
                  <a:cubicBezTo>
                    <a:pt x="5066" y="2758"/>
                    <a:pt x="5064" y="2757"/>
                    <a:pt x="5062" y="2756"/>
                  </a:cubicBezTo>
                  <a:cubicBezTo>
                    <a:pt x="5060" y="2755"/>
                    <a:pt x="5058" y="2755"/>
                    <a:pt x="5057" y="2755"/>
                  </a:cubicBezTo>
                  <a:lnTo>
                    <a:pt x="5057" y="2755"/>
                  </a:lnTo>
                  <a:cubicBezTo>
                    <a:pt x="5058" y="2755"/>
                    <a:pt x="5058" y="2755"/>
                    <a:pt x="5059" y="2756"/>
                  </a:cubicBezTo>
                  <a:lnTo>
                    <a:pt x="5059" y="2756"/>
                  </a:lnTo>
                  <a:cubicBezTo>
                    <a:pt x="5057" y="2755"/>
                    <a:pt x="5056" y="2754"/>
                    <a:pt x="5056" y="2754"/>
                  </a:cubicBezTo>
                  <a:lnTo>
                    <a:pt x="5056" y="2754"/>
                  </a:lnTo>
                  <a:cubicBezTo>
                    <a:pt x="5056" y="2754"/>
                    <a:pt x="5057" y="2754"/>
                    <a:pt x="5057" y="2755"/>
                  </a:cubicBezTo>
                  <a:lnTo>
                    <a:pt x="5057" y="2755"/>
                  </a:lnTo>
                  <a:cubicBezTo>
                    <a:pt x="5055" y="2753"/>
                    <a:pt x="5053" y="2752"/>
                    <a:pt x="5052" y="2750"/>
                  </a:cubicBezTo>
                  <a:cubicBezTo>
                    <a:pt x="5042" y="2746"/>
                    <a:pt x="5033" y="2746"/>
                    <a:pt x="5023" y="2741"/>
                  </a:cubicBezTo>
                  <a:cubicBezTo>
                    <a:pt x="4952" y="2708"/>
                    <a:pt x="4885" y="2675"/>
                    <a:pt x="4818" y="2636"/>
                  </a:cubicBezTo>
                  <a:cubicBezTo>
                    <a:pt x="4752" y="2598"/>
                    <a:pt x="4690" y="2560"/>
                    <a:pt x="4627" y="2512"/>
                  </a:cubicBezTo>
                  <a:cubicBezTo>
                    <a:pt x="4614" y="2503"/>
                    <a:pt x="4594" y="2488"/>
                    <a:pt x="4580" y="2479"/>
                  </a:cubicBezTo>
                  <a:cubicBezTo>
                    <a:pt x="4578" y="2477"/>
                    <a:pt x="4577" y="2477"/>
                    <a:pt x="4577" y="2477"/>
                  </a:cubicBezTo>
                  <a:lnTo>
                    <a:pt x="4577" y="2477"/>
                  </a:lnTo>
                  <a:cubicBezTo>
                    <a:pt x="4577" y="2477"/>
                    <a:pt x="4578" y="2478"/>
                    <a:pt x="4579" y="2479"/>
                  </a:cubicBezTo>
                  <a:lnTo>
                    <a:pt x="4579" y="2479"/>
                  </a:lnTo>
                  <a:cubicBezTo>
                    <a:pt x="4570" y="2474"/>
                    <a:pt x="4565" y="2464"/>
                    <a:pt x="4556" y="2460"/>
                  </a:cubicBezTo>
                  <a:cubicBezTo>
                    <a:pt x="4528" y="2436"/>
                    <a:pt x="4499" y="2413"/>
                    <a:pt x="4471" y="2384"/>
                  </a:cubicBezTo>
                  <a:cubicBezTo>
                    <a:pt x="4418" y="2336"/>
                    <a:pt x="4365" y="2279"/>
                    <a:pt x="4313" y="2222"/>
                  </a:cubicBezTo>
                  <a:cubicBezTo>
                    <a:pt x="4308" y="2217"/>
                    <a:pt x="4304" y="2207"/>
                    <a:pt x="4299" y="2202"/>
                  </a:cubicBezTo>
                  <a:cubicBezTo>
                    <a:pt x="4296" y="2199"/>
                    <a:pt x="4285" y="2187"/>
                    <a:pt x="4284" y="2184"/>
                  </a:cubicBezTo>
                  <a:lnTo>
                    <a:pt x="4284" y="2184"/>
                  </a:lnTo>
                  <a:cubicBezTo>
                    <a:pt x="4289" y="2190"/>
                    <a:pt x="4294" y="2196"/>
                    <a:pt x="4295" y="2196"/>
                  </a:cubicBezTo>
                  <a:cubicBezTo>
                    <a:pt x="4295" y="2196"/>
                    <a:pt x="4294" y="2194"/>
                    <a:pt x="4290" y="2189"/>
                  </a:cubicBezTo>
                  <a:cubicBezTo>
                    <a:pt x="4286" y="2185"/>
                    <a:pt x="4285" y="2184"/>
                    <a:pt x="4284" y="2184"/>
                  </a:cubicBezTo>
                  <a:lnTo>
                    <a:pt x="4284" y="2184"/>
                  </a:lnTo>
                  <a:cubicBezTo>
                    <a:pt x="4284" y="2184"/>
                    <a:pt x="4284" y="2184"/>
                    <a:pt x="4284" y="2184"/>
                  </a:cubicBezTo>
                  <a:lnTo>
                    <a:pt x="4284" y="2184"/>
                  </a:lnTo>
                  <a:cubicBezTo>
                    <a:pt x="4282" y="2182"/>
                    <a:pt x="4281" y="2180"/>
                    <a:pt x="4280" y="2178"/>
                  </a:cubicBezTo>
                  <a:cubicBezTo>
                    <a:pt x="4275" y="2174"/>
                    <a:pt x="4270" y="2165"/>
                    <a:pt x="4266" y="2156"/>
                  </a:cubicBezTo>
                  <a:cubicBezTo>
                    <a:pt x="4242" y="2127"/>
                    <a:pt x="4222" y="2098"/>
                    <a:pt x="4204" y="2064"/>
                  </a:cubicBezTo>
                  <a:cubicBezTo>
                    <a:pt x="4165" y="2002"/>
                    <a:pt x="4132" y="1936"/>
                    <a:pt x="4103" y="1870"/>
                  </a:cubicBezTo>
                  <a:cubicBezTo>
                    <a:pt x="4099" y="1864"/>
                    <a:pt x="4099" y="1864"/>
                    <a:pt x="4099" y="1859"/>
                  </a:cubicBezTo>
                  <a:cubicBezTo>
                    <a:pt x="4097" y="1857"/>
                    <a:pt x="4096" y="1856"/>
                    <a:pt x="4096" y="1856"/>
                  </a:cubicBezTo>
                  <a:lnTo>
                    <a:pt x="4096" y="1856"/>
                  </a:lnTo>
                  <a:cubicBezTo>
                    <a:pt x="4095" y="1856"/>
                    <a:pt x="4097" y="1860"/>
                    <a:pt x="4099" y="1864"/>
                  </a:cubicBezTo>
                  <a:lnTo>
                    <a:pt x="4099" y="1864"/>
                  </a:lnTo>
                  <a:cubicBezTo>
                    <a:pt x="4096" y="1858"/>
                    <a:pt x="4093" y="1852"/>
                    <a:pt x="4090" y="1846"/>
                  </a:cubicBezTo>
                  <a:cubicBezTo>
                    <a:pt x="4085" y="1828"/>
                    <a:pt x="4080" y="1815"/>
                    <a:pt x="4073" y="1798"/>
                  </a:cubicBezTo>
                  <a:lnTo>
                    <a:pt x="4073" y="1798"/>
                  </a:lnTo>
                  <a:cubicBezTo>
                    <a:pt x="4137" y="1762"/>
                    <a:pt x="4198" y="1720"/>
                    <a:pt x="4256" y="1674"/>
                  </a:cubicBezTo>
                  <a:cubicBezTo>
                    <a:pt x="4519" y="1464"/>
                    <a:pt x="4680" y="1083"/>
                    <a:pt x="4547" y="759"/>
                  </a:cubicBezTo>
                  <a:cubicBezTo>
                    <a:pt x="4504" y="658"/>
                    <a:pt x="4442" y="563"/>
                    <a:pt x="4337" y="520"/>
                  </a:cubicBezTo>
                  <a:cubicBezTo>
                    <a:pt x="4299" y="505"/>
                    <a:pt x="4259" y="497"/>
                    <a:pt x="4219" y="497"/>
                  </a:cubicBezTo>
                  <a:cubicBezTo>
                    <a:pt x="4160" y="497"/>
                    <a:pt x="4100" y="514"/>
                    <a:pt x="4046" y="549"/>
                  </a:cubicBezTo>
                  <a:cubicBezTo>
                    <a:pt x="3894" y="645"/>
                    <a:pt x="3813" y="816"/>
                    <a:pt x="3765" y="988"/>
                  </a:cubicBezTo>
                  <a:cubicBezTo>
                    <a:pt x="3709" y="1202"/>
                    <a:pt x="3708" y="1433"/>
                    <a:pt x="3752" y="1653"/>
                  </a:cubicBezTo>
                  <a:lnTo>
                    <a:pt x="3752" y="1653"/>
                  </a:lnTo>
                  <a:cubicBezTo>
                    <a:pt x="3737" y="1658"/>
                    <a:pt x="3721" y="1662"/>
                    <a:pt x="3708" y="1669"/>
                  </a:cubicBezTo>
                  <a:cubicBezTo>
                    <a:pt x="3675" y="1679"/>
                    <a:pt x="3637" y="1692"/>
                    <a:pt x="3598" y="1703"/>
                  </a:cubicBezTo>
                  <a:cubicBezTo>
                    <a:pt x="3518" y="1727"/>
                    <a:pt x="3441" y="1740"/>
                    <a:pt x="3360" y="1760"/>
                  </a:cubicBezTo>
                  <a:cubicBezTo>
                    <a:pt x="3318" y="1764"/>
                    <a:pt x="3279" y="1774"/>
                    <a:pt x="3236" y="1778"/>
                  </a:cubicBezTo>
                  <a:cubicBezTo>
                    <a:pt x="3233" y="1778"/>
                    <a:pt x="3216" y="1781"/>
                    <a:pt x="3216" y="1783"/>
                  </a:cubicBezTo>
                  <a:lnTo>
                    <a:pt x="3216" y="1783"/>
                  </a:lnTo>
                  <a:cubicBezTo>
                    <a:pt x="3212" y="1783"/>
                    <a:pt x="3209" y="1784"/>
                    <a:pt x="3208" y="1784"/>
                  </a:cubicBezTo>
                  <a:cubicBezTo>
                    <a:pt x="3188" y="1784"/>
                    <a:pt x="3164" y="1788"/>
                    <a:pt x="3140" y="1788"/>
                  </a:cubicBezTo>
                  <a:cubicBezTo>
                    <a:pt x="3060" y="1798"/>
                    <a:pt x="2979" y="1802"/>
                    <a:pt x="2898" y="1802"/>
                  </a:cubicBezTo>
                  <a:cubicBezTo>
                    <a:pt x="2873" y="1803"/>
                    <a:pt x="2848" y="1804"/>
                    <a:pt x="2824" y="1804"/>
                  </a:cubicBezTo>
                  <a:cubicBezTo>
                    <a:pt x="2765" y="1804"/>
                    <a:pt x="2707" y="1801"/>
                    <a:pt x="2650" y="1798"/>
                  </a:cubicBezTo>
                  <a:cubicBezTo>
                    <a:pt x="2607" y="1798"/>
                    <a:pt x="2569" y="1793"/>
                    <a:pt x="2526" y="1788"/>
                  </a:cubicBezTo>
                  <a:cubicBezTo>
                    <a:pt x="2507" y="1784"/>
                    <a:pt x="2488" y="1784"/>
                    <a:pt x="2469" y="1778"/>
                  </a:cubicBezTo>
                  <a:cubicBezTo>
                    <a:pt x="2454" y="1778"/>
                    <a:pt x="2445" y="1778"/>
                    <a:pt x="2431" y="1774"/>
                  </a:cubicBezTo>
                  <a:cubicBezTo>
                    <a:pt x="2269" y="1750"/>
                    <a:pt x="2106" y="1712"/>
                    <a:pt x="1954" y="1659"/>
                  </a:cubicBezTo>
                  <a:cubicBezTo>
                    <a:pt x="1917" y="1645"/>
                    <a:pt x="1873" y="1631"/>
                    <a:pt x="1835" y="1617"/>
                  </a:cubicBezTo>
                  <a:cubicBezTo>
                    <a:pt x="1821" y="1612"/>
                    <a:pt x="1802" y="1602"/>
                    <a:pt x="1783" y="1597"/>
                  </a:cubicBezTo>
                  <a:cubicBezTo>
                    <a:pt x="1777" y="1594"/>
                    <a:pt x="1770" y="1591"/>
                    <a:pt x="1764" y="1588"/>
                  </a:cubicBezTo>
                  <a:lnTo>
                    <a:pt x="1764" y="1588"/>
                  </a:lnTo>
                  <a:cubicBezTo>
                    <a:pt x="1767" y="1589"/>
                    <a:pt x="1768" y="1590"/>
                    <a:pt x="1768" y="1590"/>
                  </a:cubicBezTo>
                  <a:cubicBezTo>
                    <a:pt x="1770" y="1590"/>
                    <a:pt x="1754" y="1584"/>
                    <a:pt x="1754" y="1584"/>
                  </a:cubicBezTo>
                  <a:lnTo>
                    <a:pt x="1754" y="1584"/>
                  </a:lnTo>
                  <a:cubicBezTo>
                    <a:pt x="1757" y="1585"/>
                    <a:pt x="1761" y="1587"/>
                    <a:pt x="1764" y="1588"/>
                  </a:cubicBezTo>
                  <a:lnTo>
                    <a:pt x="1764" y="1588"/>
                  </a:lnTo>
                  <a:cubicBezTo>
                    <a:pt x="1764" y="1588"/>
                    <a:pt x="1764" y="1588"/>
                    <a:pt x="1763" y="1588"/>
                  </a:cubicBezTo>
                  <a:cubicBezTo>
                    <a:pt x="1759" y="1588"/>
                    <a:pt x="1754" y="1584"/>
                    <a:pt x="1745" y="1584"/>
                  </a:cubicBezTo>
                  <a:cubicBezTo>
                    <a:pt x="1673" y="1549"/>
                    <a:pt x="1607" y="1516"/>
                    <a:pt x="1535" y="1478"/>
                  </a:cubicBezTo>
                  <a:cubicBezTo>
                    <a:pt x="1406" y="1406"/>
                    <a:pt x="1288" y="1331"/>
                    <a:pt x="1167" y="1241"/>
                  </a:cubicBezTo>
                  <a:lnTo>
                    <a:pt x="1167" y="1241"/>
                  </a:lnTo>
                  <a:cubicBezTo>
                    <a:pt x="1170" y="1242"/>
                    <a:pt x="1172" y="1243"/>
                    <a:pt x="1172" y="1243"/>
                  </a:cubicBezTo>
                  <a:cubicBezTo>
                    <a:pt x="1174" y="1243"/>
                    <a:pt x="1158" y="1230"/>
                    <a:pt x="1158" y="1230"/>
                  </a:cubicBezTo>
                  <a:lnTo>
                    <a:pt x="1158" y="1230"/>
                  </a:lnTo>
                  <a:cubicBezTo>
                    <a:pt x="1163" y="1235"/>
                    <a:pt x="1163" y="1235"/>
                    <a:pt x="1167" y="1241"/>
                  </a:cubicBezTo>
                  <a:cubicBezTo>
                    <a:pt x="1163" y="1235"/>
                    <a:pt x="1154" y="1230"/>
                    <a:pt x="1149" y="1226"/>
                  </a:cubicBezTo>
                  <a:cubicBezTo>
                    <a:pt x="1134" y="1212"/>
                    <a:pt x="1121" y="1202"/>
                    <a:pt x="1101" y="1188"/>
                  </a:cubicBezTo>
                  <a:cubicBezTo>
                    <a:pt x="1072" y="1164"/>
                    <a:pt x="1048" y="1140"/>
                    <a:pt x="1020" y="1116"/>
                  </a:cubicBezTo>
                  <a:cubicBezTo>
                    <a:pt x="963" y="1069"/>
                    <a:pt x="910" y="1016"/>
                    <a:pt x="863" y="964"/>
                  </a:cubicBezTo>
                  <a:cubicBezTo>
                    <a:pt x="811" y="911"/>
                    <a:pt x="763" y="859"/>
                    <a:pt x="716" y="801"/>
                  </a:cubicBezTo>
                  <a:cubicBezTo>
                    <a:pt x="705" y="788"/>
                    <a:pt x="692" y="773"/>
                    <a:pt x="681" y="764"/>
                  </a:cubicBezTo>
                  <a:cubicBezTo>
                    <a:pt x="677" y="754"/>
                    <a:pt x="668" y="744"/>
                    <a:pt x="663" y="740"/>
                  </a:cubicBezTo>
                  <a:cubicBezTo>
                    <a:pt x="663" y="738"/>
                    <a:pt x="663" y="737"/>
                    <a:pt x="662" y="736"/>
                  </a:cubicBezTo>
                  <a:lnTo>
                    <a:pt x="662" y="736"/>
                  </a:lnTo>
                  <a:cubicBezTo>
                    <a:pt x="664" y="738"/>
                    <a:pt x="664" y="738"/>
                    <a:pt x="665" y="738"/>
                  </a:cubicBezTo>
                  <a:cubicBezTo>
                    <a:pt x="665" y="738"/>
                    <a:pt x="665" y="737"/>
                    <a:pt x="663" y="735"/>
                  </a:cubicBezTo>
                  <a:cubicBezTo>
                    <a:pt x="639" y="706"/>
                    <a:pt x="615" y="678"/>
                    <a:pt x="596" y="649"/>
                  </a:cubicBezTo>
                  <a:cubicBezTo>
                    <a:pt x="510" y="530"/>
                    <a:pt x="434" y="401"/>
                    <a:pt x="372" y="273"/>
                  </a:cubicBezTo>
                  <a:cubicBezTo>
                    <a:pt x="353" y="240"/>
                    <a:pt x="338" y="205"/>
                    <a:pt x="324" y="177"/>
                  </a:cubicBezTo>
                  <a:cubicBezTo>
                    <a:pt x="320" y="159"/>
                    <a:pt x="310" y="144"/>
                    <a:pt x="305" y="130"/>
                  </a:cubicBezTo>
                  <a:cubicBezTo>
                    <a:pt x="303" y="128"/>
                    <a:pt x="301" y="125"/>
                    <a:pt x="300" y="122"/>
                  </a:cubicBezTo>
                  <a:lnTo>
                    <a:pt x="300" y="122"/>
                  </a:lnTo>
                  <a:cubicBezTo>
                    <a:pt x="299" y="114"/>
                    <a:pt x="295" y="109"/>
                    <a:pt x="291" y="101"/>
                  </a:cubicBezTo>
                  <a:cubicBezTo>
                    <a:pt x="276" y="62"/>
                    <a:pt x="263" y="40"/>
                    <a:pt x="230" y="20"/>
                  </a:cubicBezTo>
                  <a:cubicBezTo>
                    <a:pt x="210" y="7"/>
                    <a:pt x="184" y="1"/>
                    <a:pt x="1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38" name="Google Shape;2838;p63"/>
            <p:cNvSpPr/>
            <p:nvPr/>
          </p:nvSpPr>
          <p:spPr>
            <a:xfrm>
              <a:off x="3120930" y="660813"/>
              <a:ext cx="84167" cy="73926"/>
            </a:xfrm>
            <a:custGeom>
              <a:avLst/>
              <a:gdLst/>
              <a:ahLst/>
              <a:cxnLst/>
              <a:rect l="l" t="t" r="r" b="b"/>
              <a:pathLst>
                <a:path w="978" h="859" extrusionOk="0">
                  <a:moveTo>
                    <a:pt x="394" y="124"/>
                  </a:moveTo>
                  <a:lnTo>
                    <a:pt x="394" y="124"/>
                  </a:lnTo>
                  <a:cubicBezTo>
                    <a:pt x="395" y="124"/>
                    <a:pt x="396" y="125"/>
                    <a:pt x="398" y="126"/>
                  </a:cubicBezTo>
                  <a:lnTo>
                    <a:pt x="398" y="126"/>
                  </a:lnTo>
                  <a:cubicBezTo>
                    <a:pt x="397" y="126"/>
                    <a:pt x="397" y="126"/>
                    <a:pt x="396" y="125"/>
                  </a:cubicBezTo>
                  <a:cubicBezTo>
                    <a:pt x="396" y="125"/>
                    <a:pt x="395" y="124"/>
                    <a:pt x="394" y="124"/>
                  </a:cubicBezTo>
                  <a:close/>
                  <a:moveTo>
                    <a:pt x="587" y="178"/>
                  </a:moveTo>
                  <a:cubicBezTo>
                    <a:pt x="593" y="178"/>
                    <a:pt x="598" y="179"/>
                    <a:pt x="603" y="180"/>
                  </a:cubicBezTo>
                  <a:lnTo>
                    <a:pt x="603" y="180"/>
                  </a:lnTo>
                  <a:cubicBezTo>
                    <a:pt x="597" y="179"/>
                    <a:pt x="592" y="179"/>
                    <a:pt x="587" y="178"/>
                  </a:cubicBezTo>
                  <a:close/>
                  <a:moveTo>
                    <a:pt x="830" y="178"/>
                  </a:moveTo>
                  <a:cubicBezTo>
                    <a:pt x="824" y="178"/>
                    <a:pt x="819" y="179"/>
                    <a:pt x="814" y="180"/>
                  </a:cubicBezTo>
                  <a:lnTo>
                    <a:pt x="814" y="180"/>
                  </a:lnTo>
                  <a:cubicBezTo>
                    <a:pt x="820" y="179"/>
                    <a:pt x="825" y="179"/>
                    <a:pt x="830" y="178"/>
                  </a:cubicBezTo>
                  <a:close/>
                  <a:moveTo>
                    <a:pt x="148" y="1"/>
                  </a:moveTo>
                  <a:cubicBezTo>
                    <a:pt x="119" y="1"/>
                    <a:pt x="91" y="11"/>
                    <a:pt x="68" y="29"/>
                  </a:cubicBezTo>
                  <a:cubicBezTo>
                    <a:pt x="29" y="58"/>
                    <a:pt x="1" y="121"/>
                    <a:pt x="20" y="172"/>
                  </a:cubicBezTo>
                  <a:cubicBezTo>
                    <a:pt x="59" y="283"/>
                    <a:pt x="91" y="397"/>
                    <a:pt x="110" y="514"/>
                  </a:cubicBezTo>
                  <a:lnTo>
                    <a:pt x="110" y="514"/>
                  </a:lnTo>
                  <a:cubicBezTo>
                    <a:pt x="110" y="512"/>
                    <a:pt x="110" y="509"/>
                    <a:pt x="110" y="506"/>
                  </a:cubicBezTo>
                  <a:lnTo>
                    <a:pt x="110" y="506"/>
                  </a:lnTo>
                  <a:cubicBezTo>
                    <a:pt x="112" y="518"/>
                    <a:pt x="113" y="529"/>
                    <a:pt x="114" y="541"/>
                  </a:cubicBezTo>
                  <a:lnTo>
                    <a:pt x="114" y="541"/>
                  </a:lnTo>
                  <a:cubicBezTo>
                    <a:pt x="113" y="532"/>
                    <a:pt x="112" y="523"/>
                    <a:pt x="110" y="514"/>
                  </a:cubicBezTo>
                  <a:lnTo>
                    <a:pt x="110" y="514"/>
                  </a:lnTo>
                  <a:cubicBezTo>
                    <a:pt x="111" y="525"/>
                    <a:pt x="111" y="533"/>
                    <a:pt x="115" y="544"/>
                  </a:cubicBezTo>
                  <a:lnTo>
                    <a:pt x="115" y="544"/>
                  </a:lnTo>
                  <a:cubicBezTo>
                    <a:pt x="115" y="543"/>
                    <a:pt x="115" y="542"/>
                    <a:pt x="114" y="541"/>
                  </a:cubicBezTo>
                  <a:lnTo>
                    <a:pt x="114" y="541"/>
                  </a:lnTo>
                  <a:cubicBezTo>
                    <a:pt x="115" y="542"/>
                    <a:pt x="115" y="543"/>
                    <a:pt x="115" y="544"/>
                  </a:cubicBezTo>
                  <a:cubicBezTo>
                    <a:pt x="115" y="544"/>
                    <a:pt x="115" y="544"/>
                    <a:pt x="115" y="544"/>
                  </a:cubicBezTo>
                  <a:lnTo>
                    <a:pt x="115" y="544"/>
                  </a:lnTo>
                  <a:cubicBezTo>
                    <a:pt x="121" y="603"/>
                    <a:pt x="125" y="662"/>
                    <a:pt x="125" y="721"/>
                  </a:cubicBezTo>
                  <a:cubicBezTo>
                    <a:pt x="125" y="792"/>
                    <a:pt x="187" y="859"/>
                    <a:pt x="258" y="859"/>
                  </a:cubicBezTo>
                  <a:cubicBezTo>
                    <a:pt x="335" y="854"/>
                    <a:pt x="396" y="797"/>
                    <a:pt x="396" y="721"/>
                  </a:cubicBezTo>
                  <a:cubicBezTo>
                    <a:pt x="394" y="614"/>
                    <a:pt x="383" y="507"/>
                    <a:pt x="364" y="401"/>
                  </a:cubicBezTo>
                  <a:lnTo>
                    <a:pt x="364" y="401"/>
                  </a:lnTo>
                  <a:cubicBezTo>
                    <a:pt x="390" y="410"/>
                    <a:pt x="417" y="418"/>
                    <a:pt x="444" y="425"/>
                  </a:cubicBezTo>
                  <a:cubicBezTo>
                    <a:pt x="533" y="446"/>
                    <a:pt x="622" y="456"/>
                    <a:pt x="710" y="456"/>
                  </a:cubicBezTo>
                  <a:cubicBezTo>
                    <a:pt x="765" y="456"/>
                    <a:pt x="819" y="452"/>
                    <a:pt x="873" y="444"/>
                  </a:cubicBezTo>
                  <a:cubicBezTo>
                    <a:pt x="906" y="440"/>
                    <a:pt x="940" y="407"/>
                    <a:pt x="954" y="383"/>
                  </a:cubicBezTo>
                  <a:cubicBezTo>
                    <a:pt x="973" y="354"/>
                    <a:pt x="977" y="311"/>
                    <a:pt x="968" y="277"/>
                  </a:cubicBezTo>
                  <a:cubicBezTo>
                    <a:pt x="959" y="244"/>
                    <a:pt x="940" y="211"/>
                    <a:pt x="906" y="196"/>
                  </a:cubicBezTo>
                  <a:cubicBezTo>
                    <a:pt x="884" y="184"/>
                    <a:pt x="862" y="180"/>
                    <a:pt x="838" y="180"/>
                  </a:cubicBezTo>
                  <a:cubicBezTo>
                    <a:pt x="826" y="180"/>
                    <a:pt x="814" y="181"/>
                    <a:pt x="801" y="183"/>
                  </a:cubicBezTo>
                  <a:lnTo>
                    <a:pt x="792" y="183"/>
                  </a:lnTo>
                  <a:cubicBezTo>
                    <a:pt x="800" y="183"/>
                    <a:pt x="807" y="181"/>
                    <a:pt x="814" y="180"/>
                  </a:cubicBezTo>
                  <a:lnTo>
                    <a:pt x="814" y="180"/>
                  </a:lnTo>
                  <a:cubicBezTo>
                    <a:pt x="779" y="183"/>
                    <a:pt x="744" y="185"/>
                    <a:pt x="709" y="185"/>
                  </a:cubicBezTo>
                  <a:cubicBezTo>
                    <a:pt x="675" y="185"/>
                    <a:pt x="641" y="183"/>
                    <a:pt x="607" y="180"/>
                  </a:cubicBezTo>
                  <a:lnTo>
                    <a:pt x="607" y="180"/>
                  </a:lnTo>
                  <a:cubicBezTo>
                    <a:pt x="535" y="169"/>
                    <a:pt x="471" y="149"/>
                    <a:pt x="402" y="127"/>
                  </a:cubicBezTo>
                  <a:lnTo>
                    <a:pt x="402" y="127"/>
                  </a:lnTo>
                  <a:cubicBezTo>
                    <a:pt x="398" y="125"/>
                    <a:pt x="395" y="124"/>
                    <a:pt x="392" y="121"/>
                  </a:cubicBezTo>
                  <a:cubicBezTo>
                    <a:pt x="391" y="121"/>
                    <a:pt x="390" y="121"/>
                    <a:pt x="389" y="120"/>
                  </a:cubicBezTo>
                  <a:lnTo>
                    <a:pt x="389" y="120"/>
                  </a:lnTo>
                  <a:cubicBezTo>
                    <a:pt x="389" y="120"/>
                    <a:pt x="388" y="120"/>
                    <a:pt x="388" y="120"/>
                  </a:cubicBezTo>
                  <a:lnTo>
                    <a:pt x="388" y="120"/>
                  </a:lnTo>
                  <a:cubicBezTo>
                    <a:pt x="388" y="120"/>
                    <a:pt x="388" y="120"/>
                    <a:pt x="389" y="120"/>
                  </a:cubicBezTo>
                  <a:lnTo>
                    <a:pt x="389" y="120"/>
                  </a:lnTo>
                  <a:cubicBezTo>
                    <a:pt x="384" y="119"/>
                    <a:pt x="376" y="114"/>
                    <a:pt x="372" y="111"/>
                  </a:cubicBezTo>
                  <a:cubicBezTo>
                    <a:pt x="354" y="101"/>
                    <a:pt x="335" y="92"/>
                    <a:pt x="315" y="82"/>
                  </a:cubicBezTo>
                  <a:cubicBezTo>
                    <a:pt x="282" y="64"/>
                    <a:pt x="249" y="40"/>
                    <a:pt x="220" y="16"/>
                  </a:cubicBezTo>
                  <a:cubicBezTo>
                    <a:pt x="201" y="6"/>
                    <a:pt x="172" y="1"/>
                    <a:pt x="1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839" name="Google Shape;2839;p63"/>
          <p:cNvGrpSpPr/>
          <p:nvPr/>
        </p:nvGrpSpPr>
        <p:grpSpPr>
          <a:xfrm rot="9360505">
            <a:off x="11070441" y="1940594"/>
            <a:ext cx="179569" cy="251197"/>
            <a:chOff x="3636218" y="866598"/>
            <a:chExt cx="134678" cy="188399"/>
          </a:xfrm>
        </p:grpSpPr>
        <p:sp>
          <p:nvSpPr>
            <p:cNvPr id="2840" name="Google Shape;2840;p63"/>
            <p:cNvSpPr/>
            <p:nvPr/>
          </p:nvSpPr>
          <p:spPr>
            <a:xfrm>
              <a:off x="3697661" y="866598"/>
              <a:ext cx="73235" cy="172740"/>
            </a:xfrm>
            <a:custGeom>
              <a:avLst/>
              <a:gdLst/>
              <a:ahLst/>
              <a:cxnLst/>
              <a:rect l="l" t="t" r="r" b="b"/>
              <a:pathLst>
                <a:path w="739" h="1743" extrusionOk="0">
                  <a:moveTo>
                    <a:pt x="312" y="1308"/>
                  </a:moveTo>
                  <a:cubicBezTo>
                    <a:pt x="313" y="1318"/>
                    <a:pt x="314" y="1327"/>
                    <a:pt x="315" y="1336"/>
                  </a:cubicBezTo>
                  <a:cubicBezTo>
                    <a:pt x="315" y="1328"/>
                    <a:pt x="315" y="1317"/>
                    <a:pt x="312" y="1308"/>
                  </a:cubicBezTo>
                  <a:close/>
                  <a:moveTo>
                    <a:pt x="589" y="0"/>
                  </a:moveTo>
                  <a:cubicBezTo>
                    <a:pt x="555" y="0"/>
                    <a:pt x="522" y="14"/>
                    <a:pt x="496" y="40"/>
                  </a:cubicBezTo>
                  <a:cubicBezTo>
                    <a:pt x="172" y="350"/>
                    <a:pt x="0" y="817"/>
                    <a:pt x="38" y="1265"/>
                  </a:cubicBezTo>
                  <a:cubicBezTo>
                    <a:pt x="47" y="1393"/>
                    <a:pt x="71" y="1522"/>
                    <a:pt x="115" y="1641"/>
                  </a:cubicBezTo>
                  <a:cubicBezTo>
                    <a:pt x="134" y="1696"/>
                    <a:pt x="187" y="1742"/>
                    <a:pt x="245" y="1742"/>
                  </a:cubicBezTo>
                  <a:cubicBezTo>
                    <a:pt x="257" y="1742"/>
                    <a:pt x="269" y="1740"/>
                    <a:pt x="281" y="1736"/>
                  </a:cubicBezTo>
                  <a:cubicBezTo>
                    <a:pt x="348" y="1712"/>
                    <a:pt x="401" y="1641"/>
                    <a:pt x="377" y="1569"/>
                  </a:cubicBezTo>
                  <a:cubicBezTo>
                    <a:pt x="344" y="1483"/>
                    <a:pt x="324" y="1393"/>
                    <a:pt x="309" y="1303"/>
                  </a:cubicBezTo>
                  <a:lnTo>
                    <a:pt x="309" y="1303"/>
                  </a:lnTo>
                  <a:cubicBezTo>
                    <a:pt x="310" y="1304"/>
                    <a:pt x="311" y="1306"/>
                    <a:pt x="312" y="1308"/>
                  </a:cubicBezTo>
                  <a:lnTo>
                    <a:pt x="312" y="1308"/>
                  </a:lnTo>
                  <a:cubicBezTo>
                    <a:pt x="300" y="1193"/>
                    <a:pt x="301" y="1074"/>
                    <a:pt x="320" y="955"/>
                  </a:cubicBezTo>
                  <a:lnTo>
                    <a:pt x="320" y="955"/>
                  </a:lnTo>
                  <a:cubicBezTo>
                    <a:pt x="315" y="969"/>
                    <a:pt x="315" y="979"/>
                    <a:pt x="309" y="993"/>
                  </a:cubicBezTo>
                  <a:cubicBezTo>
                    <a:pt x="329" y="874"/>
                    <a:pt x="357" y="759"/>
                    <a:pt x="405" y="645"/>
                  </a:cubicBezTo>
                  <a:cubicBezTo>
                    <a:pt x="405" y="644"/>
                    <a:pt x="406" y="643"/>
                    <a:pt x="406" y="642"/>
                  </a:cubicBezTo>
                  <a:lnTo>
                    <a:pt x="406" y="642"/>
                  </a:lnTo>
                  <a:cubicBezTo>
                    <a:pt x="407" y="639"/>
                    <a:pt x="409" y="637"/>
                    <a:pt x="410" y="636"/>
                  </a:cubicBezTo>
                  <a:cubicBezTo>
                    <a:pt x="414" y="621"/>
                    <a:pt x="419" y="607"/>
                    <a:pt x="429" y="592"/>
                  </a:cubicBezTo>
                  <a:cubicBezTo>
                    <a:pt x="443" y="564"/>
                    <a:pt x="458" y="535"/>
                    <a:pt x="472" y="511"/>
                  </a:cubicBezTo>
                  <a:cubicBezTo>
                    <a:pt x="500" y="460"/>
                    <a:pt x="533" y="412"/>
                    <a:pt x="567" y="364"/>
                  </a:cubicBezTo>
                  <a:cubicBezTo>
                    <a:pt x="572" y="359"/>
                    <a:pt x="577" y="350"/>
                    <a:pt x="581" y="345"/>
                  </a:cubicBezTo>
                  <a:cubicBezTo>
                    <a:pt x="591" y="330"/>
                    <a:pt x="605" y="317"/>
                    <a:pt x="615" y="306"/>
                  </a:cubicBezTo>
                  <a:cubicBezTo>
                    <a:pt x="639" y="278"/>
                    <a:pt x="663" y="254"/>
                    <a:pt x="687" y="231"/>
                  </a:cubicBezTo>
                  <a:cubicBezTo>
                    <a:pt x="738" y="183"/>
                    <a:pt x="738" y="88"/>
                    <a:pt x="687" y="40"/>
                  </a:cubicBezTo>
                  <a:cubicBezTo>
                    <a:pt x="658" y="14"/>
                    <a:pt x="623" y="0"/>
                    <a:pt x="5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41" name="Google Shape;2841;p63"/>
            <p:cNvSpPr/>
            <p:nvPr/>
          </p:nvSpPr>
          <p:spPr>
            <a:xfrm>
              <a:off x="3636218" y="935674"/>
              <a:ext cx="36964" cy="119322"/>
            </a:xfrm>
            <a:custGeom>
              <a:avLst/>
              <a:gdLst/>
              <a:ahLst/>
              <a:cxnLst/>
              <a:rect l="l" t="t" r="r" b="b"/>
              <a:pathLst>
                <a:path w="373" h="1204" extrusionOk="0">
                  <a:moveTo>
                    <a:pt x="310" y="393"/>
                  </a:moveTo>
                  <a:cubicBezTo>
                    <a:pt x="309" y="402"/>
                    <a:pt x="307" y="411"/>
                    <a:pt x="306" y="420"/>
                  </a:cubicBezTo>
                  <a:cubicBezTo>
                    <a:pt x="309" y="411"/>
                    <a:pt x="310" y="401"/>
                    <a:pt x="310" y="393"/>
                  </a:cubicBezTo>
                  <a:close/>
                  <a:moveTo>
                    <a:pt x="307" y="887"/>
                  </a:moveTo>
                  <a:cubicBezTo>
                    <a:pt x="309" y="895"/>
                    <a:pt x="310" y="902"/>
                    <a:pt x="310" y="911"/>
                  </a:cubicBezTo>
                  <a:cubicBezTo>
                    <a:pt x="309" y="903"/>
                    <a:pt x="308" y="895"/>
                    <a:pt x="307" y="887"/>
                  </a:cubicBezTo>
                  <a:close/>
                  <a:moveTo>
                    <a:pt x="226" y="0"/>
                  </a:moveTo>
                  <a:cubicBezTo>
                    <a:pt x="167" y="0"/>
                    <a:pt x="112" y="38"/>
                    <a:pt x="95" y="100"/>
                  </a:cubicBezTo>
                  <a:cubicBezTo>
                    <a:pt x="5" y="429"/>
                    <a:pt x="0" y="773"/>
                    <a:pt x="71" y="1107"/>
                  </a:cubicBezTo>
                  <a:cubicBezTo>
                    <a:pt x="84" y="1161"/>
                    <a:pt x="144" y="1203"/>
                    <a:pt x="201" y="1203"/>
                  </a:cubicBezTo>
                  <a:cubicBezTo>
                    <a:pt x="214" y="1203"/>
                    <a:pt x="227" y="1201"/>
                    <a:pt x="238" y="1197"/>
                  </a:cubicBezTo>
                  <a:cubicBezTo>
                    <a:pt x="310" y="1173"/>
                    <a:pt x="348" y="1107"/>
                    <a:pt x="334" y="1030"/>
                  </a:cubicBezTo>
                  <a:cubicBezTo>
                    <a:pt x="324" y="977"/>
                    <a:pt x="315" y="925"/>
                    <a:pt x="306" y="872"/>
                  </a:cubicBezTo>
                  <a:lnTo>
                    <a:pt x="306" y="872"/>
                  </a:lnTo>
                  <a:cubicBezTo>
                    <a:pt x="306" y="873"/>
                    <a:pt x="306" y="875"/>
                    <a:pt x="306" y="876"/>
                  </a:cubicBezTo>
                  <a:lnTo>
                    <a:pt x="306" y="876"/>
                  </a:lnTo>
                  <a:cubicBezTo>
                    <a:pt x="287" y="711"/>
                    <a:pt x="288" y="546"/>
                    <a:pt x="310" y="381"/>
                  </a:cubicBezTo>
                  <a:lnTo>
                    <a:pt x="310" y="381"/>
                  </a:lnTo>
                  <a:cubicBezTo>
                    <a:pt x="310" y="385"/>
                    <a:pt x="310" y="389"/>
                    <a:pt x="310" y="393"/>
                  </a:cubicBezTo>
                  <a:lnTo>
                    <a:pt x="310" y="393"/>
                  </a:lnTo>
                  <a:cubicBezTo>
                    <a:pt x="323" y="317"/>
                    <a:pt x="337" y="245"/>
                    <a:pt x="357" y="172"/>
                  </a:cubicBezTo>
                  <a:cubicBezTo>
                    <a:pt x="372" y="106"/>
                    <a:pt x="334" y="20"/>
                    <a:pt x="262" y="5"/>
                  </a:cubicBezTo>
                  <a:cubicBezTo>
                    <a:pt x="250" y="2"/>
                    <a:pt x="238" y="0"/>
                    <a:pt x="2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843" name="Google Shape;2843;p63"/>
          <p:cNvSpPr/>
          <p:nvPr/>
        </p:nvSpPr>
        <p:spPr>
          <a:xfrm>
            <a:off x="9998417" y="4133783"/>
            <a:ext cx="947219" cy="311631"/>
          </a:xfrm>
          <a:custGeom>
            <a:avLst/>
            <a:gdLst/>
            <a:ahLst/>
            <a:cxnLst/>
            <a:rect l="l" t="t" r="r" b="b"/>
            <a:pathLst>
              <a:path w="4380" h="1441" extrusionOk="0">
                <a:moveTo>
                  <a:pt x="2126" y="0"/>
                </a:moveTo>
                <a:cubicBezTo>
                  <a:pt x="2112" y="0"/>
                  <a:pt x="2094" y="7"/>
                  <a:pt x="2082" y="11"/>
                </a:cubicBezTo>
                <a:cubicBezTo>
                  <a:pt x="1815" y="63"/>
                  <a:pt x="1672" y="226"/>
                  <a:pt x="1644" y="501"/>
                </a:cubicBezTo>
                <a:cubicBezTo>
                  <a:pt x="1640" y="547"/>
                  <a:pt x="1639" y="596"/>
                  <a:pt x="1592" y="596"/>
                </a:cubicBezTo>
                <a:cubicBezTo>
                  <a:pt x="1585" y="596"/>
                  <a:pt x="1577" y="595"/>
                  <a:pt x="1567" y="593"/>
                </a:cubicBezTo>
                <a:cubicBezTo>
                  <a:pt x="1527" y="583"/>
                  <a:pt x="1490" y="578"/>
                  <a:pt x="1454" y="578"/>
                </a:cubicBezTo>
                <a:cubicBezTo>
                  <a:pt x="1299" y="578"/>
                  <a:pt x="1184" y="667"/>
                  <a:pt x="1091" y="807"/>
                </a:cubicBezTo>
                <a:cubicBezTo>
                  <a:pt x="1061" y="854"/>
                  <a:pt x="1031" y="875"/>
                  <a:pt x="989" y="875"/>
                </a:cubicBezTo>
                <a:cubicBezTo>
                  <a:pt x="971" y="875"/>
                  <a:pt x="952" y="871"/>
                  <a:pt x="929" y="864"/>
                </a:cubicBezTo>
                <a:cubicBezTo>
                  <a:pt x="830" y="839"/>
                  <a:pt x="731" y="826"/>
                  <a:pt x="633" y="826"/>
                </a:cubicBezTo>
                <a:cubicBezTo>
                  <a:pt x="471" y="826"/>
                  <a:pt x="311" y="861"/>
                  <a:pt x="157" y="936"/>
                </a:cubicBezTo>
                <a:cubicBezTo>
                  <a:pt x="80" y="978"/>
                  <a:pt x="0" y="1016"/>
                  <a:pt x="9" y="1121"/>
                </a:cubicBezTo>
                <a:cubicBezTo>
                  <a:pt x="18" y="1222"/>
                  <a:pt x="100" y="1255"/>
                  <a:pt x="185" y="1279"/>
                </a:cubicBezTo>
                <a:cubicBezTo>
                  <a:pt x="318" y="1318"/>
                  <a:pt x="453" y="1329"/>
                  <a:pt x="589" y="1329"/>
                </a:cubicBezTo>
                <a:cubicBezTo>
                  <a:pt x="688" y="1329"/>
                  <a:pt x="788" y="1323"/>
                  <a:pt x="887" y="1317"/>
                </a:cubicBezTo>
                <a:cubicBezTo>
                  <a:pt x="900" y="1316"/>
                  <a:pt x="914" y="1316"/>
                  <a:pt x="927" y="1316"/>
                </a:cubicBezTo>
                <a:cubicBezTo>
                  <a:pt x="1020" y="1316"/>
                  <a:pt x="1108" y="1330"/>
                  <a:pt x="1195" y="1359"/>
                </a:cubicBezTo>
                <a:cubicBezTo>
                  <a:pt x="1378" y="1417"/>
                  <a:pt x="1561" y="1440"/>
                  <a:pt x="1744" y="1440"/>
                </a:cubicBezTo>
                <a:cubicBezTo>
                  <a:pt x="1896" y="1440"/>
                  <a:pt x="2048" y="1424"/>
                  <a:pt x="2202" y="1398"/>
                </a:cubicBezTo>
                <a:cubicBezTo>
                  <a:pt x="2366" y="1373"/>
                  <a:pt x="2529" y="1340"/>
                  <a:pt x="2693" y="1340"/>
                </a:cubicBezTo>
                <a:cubicBezTo>
                  <a:pt x="2781" y="1340"/>
                  <a:pt x="2870" y="1349"/>
                  <a:pt x="2959" y="1374"/>
                </a:cubicBezTo>
                <a:cubicBezTo>
                  <a:pt x="3046" y="1400"/>
                  <a:pt x="3135" y="1415"/>
                  <a:pt x="3221" y="1415"/>
                </a:cubicBezTo>
                <a:cubicBezTo>
                  <a:pt x="3244" y="1415"/>
                  <a:pt x="3266" y="1414"/>
                  <a:pt x="3289" y="1412"/>
                </a:cubicBezTo>
                <a:cubicBezTo>
                  <a:pt x="3303" y="1412"/>
                  <a:pt x="3318" y="1412"/>
                  <a:pt x="3332" y="1412"/>
                </a:cubicBezTo>
                <a:cubicBezTo>
                  <a:pt x="3486" y="1412"/>
                  <a:pt x="3626" y="1391"/>
                  <a:pt x="3769" y="1359"/>
                </a:cubicBezTo>
                <a:cubicBezTo>
                  <a:pt x="3955" y="1322"/>
                  <a:pt x="4136" y="1269"/>
                  <a:pt x="4284" y="1126"/>
                </a:cubicBezTo>
                <a:cubicBezTo>
                  <a:pt x="4380" y="1036"/>
                  <a:pt x="4380" y="921"/>
                  <a:pt x="4346" y="811"/>
                </a:cubicBezTo>
                <a:cubicBezTo>
                  <a:pt x="4318" y="697"/>
                  <a:pt x="4217" y="650"/>
                  <a:pt x="4103" y="640"/>
                </a:cubicBezTo>
                <a:cubicBezTo>
                  <a:pt x="4077" y="638"/>
                  <a:pt x="4052" y="637"/>
                  <a:pt x="4027" y="637"/>
                </a:cubicBezTo>
                <a:cubicBezTo>
                  <a:pt x="3911" y="637"/>
                  <a:pt x="3799" y="656"/>
                  <a:pt x="3693" y="712"/>
                </a:cubicBezTo>
                <a:cubicBezTo>
                  <a:pt x="3672" y="724"/>
                  <a:pt x="3654" y="729"/>
                  <a:pt x="3639" y="729"/>
                </a:cubicBezTo>
                <a:cubicBezTo>
                  <a:pt x="3610" y="729"/>
                  <a:pt x="3589" y="710"/>
                  <a:pt x="3564" y="673"/>
                </a:cubicBezTo>
                <a:cubicBezTo>
                  <a:pt x="3450" y="507"/>
                  <a:pt x="3289" y="407"/>
                  <a:pt x="3083" y="402"/>
                </a:cubicBezTo>
                <a:cubicBezTo>
                  <a:pt x="3040" y="402"/>
                  <a:pt x="3040" y="383"/>
                  <a:pt x="3031" y="354"/>
                </a:cubicBezTo>
                <a:cubicBezTo>
                  <a:pt x="2983" y="178"/>
                  <a:pt x="2873" y="63"/>
                  <a:pt x="2688" y="63"/>
                </a:cubicBezTo>
                <a:cubicBezTo>
                  <a:pt x="2502" y="63"/>
                  <a:pt x="2316" y="59"/>
                  <a:pt x="2134" y="2"/>
                </a:cubicBezTo>
                <a:cubicBezTo>
                  <a:pt x="2132" y="1"/>
                  <a:pt x="2129" y="0"/>
                  <a:pt x="212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59738" y="2458364"/>
            <a:ext cx="6135844" cy="1817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err="1" smtClean="0">
                <a:solidFill>
                  <a:schemeClr val="bg1"/>
                </a:solidFill>
              </a:rPr>
              <a:t>Membuat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kebijakan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langkah-langkah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politik</a:t>
            </a:r>
            <a:r>
              <a:rPr lang="en-US" sz="2000" dirty="0">
                <a:solidFill>
                  <a:schemeClr val="bg1"/>
                </a:solidFill>
              </a:rPr>
              <a:t> yang </a:t>
            </a:r>
            <a:r>
              <a:rPr lang="en-US" sz="2000" dirty="0" err="1">
                <a:solidFill>
                  <a:schemeClr val="bg1"/>
                </a:solidFill>
              </a:rPr>
              <a:t>tepat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intensif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untuk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mencegah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meluasnya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pengaruh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ideologi</a:t>
            </a:r>
            <a:r>
              <a:rPr lang="en-US" sz="2000" dirty="0">
                <a:solidFill>
                  <a:schemeClr val="bg1"/>
                </a:solidFill>
              </a:rPr>
              <a:t> lain </a:t>
            </a:r>
            <a:r>
              <a:rPr lang="en-US" sz="2000" dirty="0" err="1">
                <a:solidFill>
                  <a:schemeClr val="bg1"/>
                </a:solidFill>
              </a:rPr>
              <a:t>terhadap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ideologi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Pancasila</a:t>
            </a:r>
            <a:r>
              <a:rPr lang="en-US" sz="2000" dirty="0">
                <a:solidFill>
                  <a:schemeClr val="bg1"/>
                </a:solidFill>
              </a:rPr>
              <a:t>. </a:t>
            </a:r>
            <a:r>
              <a:rPr lang="en-US" sz="2000" dirty="0" err="1">
                <a:solidFill>
                  <a:schemeClr val="bg1"/>
                </a:solidFill>
              </a:rPr>
              <a:t>Konsep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penanganan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dalam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menghadapi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ancaman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berbasis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ideologi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ditempatkan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dalam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kerangka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upaya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bela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negara</a:t>
            </a:r>
            <a:r>
              <a:rPr lang="en-US" sz="2000" dirty="0">
                <a:solidFill>
                  <a:schemeClr val="bg1"/>
                </a:solidFill>
              </a:rPr>
              <a:t>. Lapis </a:t>
            </a:r>
            <a:r>
              <a:rPr lang="en-US" sz="2000" dirty="0" err="1">
                <a:solidFill>
                  <a:schemeClr val="bg1"/>
                </a:solidFill>
              </a:rPr>
              <a:t>terdepan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dalam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konsep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penanganan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ancaman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ini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terdiri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atas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unsur-unsur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seperti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departemen</a:t>
            </a:r>
            <a:r>
              <a:rPr lang="en-US" sz="2000" dirty="0">
                <a:solidFill>
                  <a:schemeClr val="bg1"/>
                </a:solidFill>
              </a:rPr>
              <a:t> yang </a:t>
            </a:r>
            <a:r>
              <a:rPr lang="en-US" sz="2000" dirty="0" err="1">
                <a:solidFill>
                  <a:schemeClr val="bg1"/>
                </a:solidFill>
              </a:rPr>
              <a:t>membidangi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ideologi</a:t>
            </a:r>
            <a:r>
              <a:rPr lang="en-US" sz="2000" dirty="0">
                <a:solidFill>
                  <a:schemeClr val="bg1"/>
                </a:solidFill>
              </a:rPr>
              <a:t>.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8469" y="1967323"/>
            <a:ext cx="4675440" cy="3043648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26" name="Group 25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30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1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9" name="Picture 28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7" name="Rectangle 26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4734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3" name="Google Shape;2823;p63"/>
          <p:cNvSpPr/>
          <p:nvPr/>
        </p:nvSpPr>
        <p:spPr>
          <a:xfrm rot="442611">
            <a:off x="6175826" y="536011"/>
            <a:ext cx="2161303" cy="908076"/>
          </a:xfrm>
          <a:custGeom>
            <a:avLst/>
            <a:gdLst/>
            <a:ahLst/>
            <a:cxnLst/>
            <a:rect l="l" t="t" r="r" b="b"/>
            <a:pathLst>
              <a:path w="9994" h="4199" extrusionOk="0">
                <a:moveTo>
                  <a:pt x="4816" y="1"/>
                </a:moveTo>
                <a:cubicBezTo>
                  <a:pt x="4588" y="1"/>
                  <a:pt x="4396" y="105"/>
                  <a:pt x="4208" y="231"/>
                </a:cubicBezTo>
                <a:cubicBezTo>
                  <a:pt x="3755" y="536"/>
                  <a:pt x="3546" y="1031"/>
                  <a:pt x="3656" y="1570"/>
                </a:cubicBezTo>
                <a:cubicBezTo>
                  <a:pt x="3670" y="1639"/>
                  <a:pt x="3651" y="1661"/>
                  <a:pt x="3613" y="1661"/>
                </a:cubicBezTo>
                <a:cubicBezTo>
                  <a:pt x="3602" y="1661"/>
                  <a:pt x="3589" y="1659"/>
                  <a:pt x="3575" y="1656"/>
                </a:cubicBezTo>
                <a:cubicBezTo>
                  <a:pt x="3518" y="1641"/>
                  <a:pt x="3463" y="1635"/>
                  <a:pt x="3408" y="1635"/>
                </a:cubicBezTo>
                <a:cubicBezTo>
                  <a:pt x="3306" y="1635"/>
                  <a:pt x="3207" y="1655"/>
                  <a:pt x="3108" y="1674"/>
                </a:cubicBezTo>
                <a:cubicBezTo>
                  <a:pt x="2730" y="1751"/>
                  <a:pt x="2369" y="1846"/>
                  <a:pt x="2169" y="2217"/>
                </a:cubicBezTo>
                <a:cubicBezTo>
                  <a:pt x="2151" y="2248"/>
                  <a:pt x="2123" y="2266"/>
                  <a:pt x="2086" y="2266"/>
                </a:cubicBezTo>
                <a:cubicBezTo>
                  <a:pt x="2081" y="2266"/>
                  <a:pt x="2077" y="2266"/>
                  <a:pt x="2073" y="2265"/>
                </a:cubicBezTo>
                <a:cubicBezTo>
                  <a:pt x="2025" y="2257"/>
                  <a:pt x="1977" y="2254"/>
                  <a:pt x="1929" y="2254"/>
                </a:cubicBezTo>
                <a:cubicBezTo>
                  <a:pt x="1784" y="2254"/>
                  <a:pt x="1640" y="2284"/>
                  <a:pt x="1496" y="2294"/>
                </a:cubicBezTo>
                <a:cubicBezTo>
                  <a:pt x="1082" y="2332"/>
                  <a:pt x="810" y="2613"/>
                  <a:pt x="667" y="2976"/>
                </a:cubicBezTo>
                <a:cubicBezTo>
                  <a:pt x="625" y="3099"/>
                  <a:pt x="568" y="3161"/>
                  <a:pt x="449" y="3185"/>
                </a:cubicBezTo>
                <a:cubicBezTo>
                  <a:pt x="271" y="3218"/>
                  <a:pt x="148" y="3319"/>
                  <a:pt x="71" y="3481"/>
                </a:cubicBezTo>
                <a:cubicBezTo>
                  <a:pt x="0" y="3629"/>
                  <a:pt x="29" y="3752"/>
                  <a:pt x="163" y="3847"/>
                </a:cubicBezTo>
                <a:cubicBezTo>
                  <a:pt x="243" y="3910"/>
                  <a:pt x="334" y="3962"/>
                  <a:pt x="434" y="3986"/>
                </a:cubicBezTo>
                <a:cubicBezTo>
                  <a:pt x="755" y="4054"/>
                  <a:pt x="1076" y="4101"/>
                  <a:pt x="1403" y="4101"/>
                </a:cubicBezTo>
                <a:cubicBezTo>
                  <a:pt x="1488" y="4101"/>
                  <a:pt x="1573" y="4098"/>
                  <a:pt x="1659" y="4091"/>
                </a:cubicBezTo>
                <a:cubicBezTo>
                  <a:pt x="2059" y="4062"/>
                  <a:pt x="2440" y="3981"/>
                  <a:pt x="2798" y="3786"/>
                </a:cubicBezTo>
                <a:cubicBezTo>
                  <a:pt x="2817" y="3775"/>
                  <a:pt x="2832" y="3770"/>
                  <a:pt x="2845" y="3770"/>
                </a:cubicBezTo>
                <a:cubicBezTo>
                  <a:pt x="2872" y="3770"/>
                  <a:pt x="2890" y="3790"/>
                  <a:pt x="2912" y="3819"/>
                </a:cubicBezTo>
                <a:cubicBezTo>
                  <a:pt x="3088" y="4076"/>
                  <a:pt x="3350" y="4177"/>
                  <a:pt x="3645" y="4196"/>
                </a:cubicBezTo>
                <a:cubicBezTo>
                  <a:pt x="3674" y="4198"/>
                  <a:pt x="3702" y="4198"/>
                  <a:pt x="3729" y="4198"/>
                </a:cubicBezTo>
                <a:cubicBezTo>
                  <a:pt x="4106" y="4198"/>
                  <a:pt x="4441" y="4057"/>
                  <a:pt x="4761" y="3867"/>
                </a:cubicBezTo>
                <a:cubicBezTo>
                  <a:pt x="4798" y="3846"/>
                  <a:pt x="4831" y="3836"/>
                  <a:pt x="4863" y="3836"/>
                </a:cubicBezTo>
                <a:cubicBezTo>
                  <a:pt x="4896" y="3836"/>
                  <a:pt x="4930" y="3847"/>
                  <a:pt x="4966" y="3871"/>
                </a:cubicBezTo>
                <a:cubicBezTo>
                  <a:pt x="5033" y="3915"/>
                  <a:pt x="5104" y="3967"/>
                  <a:pt x="5180" y="3996"/>
                </a:cubicBezTo>
                <a:cubicBezTo>
                  <a:pt x="5395" y="4081"/>
                  <a:pt x="5612" y="4114"/>
                  <a:pt x="5832" y="4114"/>
                </a:cubicBezTo>
                <a:cubicBezTo>
                  <a:pt x="5943" y="4114"/>
                  <a:pt x="6055" y="4105"/>
                  <a:pt x="6167" y="4091"/>
                </a:cubicBezTo>
                <a:cubicBezTo>
                  <a:pt x="6915" y="3996"/>
                  <a:pt x="7520" y="3643"/>
                  <a:pt x="8002" y="3071"/>
                </a:cubicBezTo>
                <a:cubicBezTo>
                  <a:pt x="8033" y="3030"/>
                  <a:pt x="8066" y="3006"/>
                  <a:pt x="8107" y="3006"/>
                </a:cubicBezTo>
                <a:cubicBezTo>
                  <a:pt x="8130" y="3006"/>
                  <a:pt x="8154" y="3013"/>
                  <a:pt x="8183" y="3028"/>
                </a:cubicBezTo>
                <a:cubicBezTo>
                  <a:pt x="8297" y="3089"/>
                  <a:pt x="8419" y="3136"/>
                  <a:pt x="8550" y="3136"/>
                </a:cubicBezTo>
                <a:cubicBezTo>
                  <a:pt x="8572" y="3136"/>
                  <a:pt x="8594" y="3135"/>
                  <a:pt x="8616" y="3132"/>
                </a:cubicBezTo>
                <a:cubicBezTo>
                  <a:pt x="9193" y="3062"/>
                  <a:pt x="9636" y="2780"/>
                  <a:pt x="9885" y="2237"/>
                </a:cubicBezTo>
                <a:cubicBezTo>
                  <a:pt x="9975" y="2032"/>
                  <a:pt x="9993" y="1823"/>
                  <a:pt x="9846" y="1627"/>
                </a:cubicBezTo>
                <a:cubicBezTo>
                  <a:pt x="9651" y="1375"/>
                  <a:pt x="9395" y="1276"/>
                  <a:pt x="9110" y="1276"/>
                </a:cubicBezTo>
                <a:cubicBezTo>
                  <a:pt x="9039" y="1276"/>
                  <a:pt x="8967" y="1282"/>
                  <a:pt x="8893" y="1293"/>
                </a:cubicBezTo>
                <a:cubicBezTo>
                  <a:pt x="8598" y="1341"/>
                  <a:pt x="8330" y="1465"/>
                  <a:pt x="8088" y="1651"/>
                </a:cubicBezTo>
                <a:cubicBezTo>
                  <a:pt x="8040" y="1484"/>
                  <a:pt x="7954" y="1360"/>
                  <a:pt x="7816" y="1274"/>
                </a:cubicBezTo>
                <a:cubicBezTo>
                  <a:pt x="7714" y="1211"/>
                  <a:pt x="7610" y="1179"/>
                  <a:pt x="7504" y="1179"/>
                </a:cubicBezTo>
                <a:cubicBezTo>
                  <a:pt x="7418" y="1179"/>
                  <a:pt x="7329" y="1200"/>
                  <a:pt x="7239" y="1245"/>
                </a:cubicBezTo>
                <a:cubicBezTo>
                  <a:pt x="7212" y="1258"/>
                  <a:pt x="7188" y="1267"/>
                  <a:pt x="7168" y="1267"/>
                </a:cubicBezTo>
                <a:cubicBezTo>
                  <a:pt x="7137" y="1267"/>
                  <a:pt x="7117" y="1245"/>
                  <a:pt x="7111" y="1183"/>
                </a:cubicBezTo>
                <a:cubicBezTo>
                  <a:pt x="7092" y="1036"/>
                  <a:pt x="7010" y="917"/>
                  <a:pt x="6925" y="812"/>
                </a:cubicBezTo>
                <a:cubicBezTo>
                  <a:pt x="6808" y="670"/>
                  <a:pt x="6663" y="575"/>
                  <a:pt x="6488" y="575"/>
                </a:cubicBezTo>
                <a:cubicBezTo>
                  <a:pt x="6435" y="575"/>
                  <a:pt x="6379" y="583"/>
                  <a:pt x="6320" y="602"/>
                </a:cubicBezTo>
                <a:cubicBezTo>
                  <a:pt x="6304" y="607"/>
                  <a:pt x="6291" y="610"/>
                  <a:pt x="6281" y="610"/>
                </a:cubicBezTo>
                <a:cubicBezTo>
                  <a:pt x="6251" y="610"/>
                  <a:pt x="6242" y="588"/>
                  <a:pt x="6238" y="545"/>
                </a:cubicBezTo>
                <a:cubicBezTo>
                  <a:pt x="6225" y="387"/>
                  <a:pt x="6133" y="292"/>
                  <a:pt x="5996" y="231"/>
                </a:cubicBezTo>
                <a:cubicBezTo>
                  <a:pt x="5875" y="174"/>
                  <a:pt x="5746" y="152"/>
                  <a:pt x="5614" y="152"/>
                </a:cubicBezTo>
                <a:cubicBezTo>
                  <a:pt x="5591" y="152"/>
                  <a:pt x="5567" y="153"/>
                  <a:pt x="5543" y="154"/>
                </a:cubicBezTo>
                <a:cubicBezTo>
                  <a:pt x="5534" y="155"/>
                  <a:pt x="5526" y="155"/>
                  <a:pt x="5517" y="155"/>
                </a:cubicBezTo>
                <a:cubicBezTo>
                  <a:pt x="5441" y="155"/>
                  <a:pt x="5372" y="137"/>
                  <a:pt x="5299" y="107"/>
                </a:cubicBezTo>
                <a:cubicBezTo>
                  <a:pt x="5161" y="50"/>
                  <a:pt x="5013" y="7"/>
                  <a:pt x="4861" y="2"/>
                </a:cubicBezTo>
                <a:cubicBezTo>
                  <a:pt x="4846" y="1"/>
                  <a:pt x="4831" y="1"/>
                  <a:pt x="481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824" name="Google Shape;2824;p63"/>
          <p:cNvSpPr/>
          <p:nvPr/>
        </p:nvSpPr>
        <p:spPr>
          <a:xfrm>
            <a:off x="6616075" y="1030043"/>
            <a:ext cx="4329600" cy="5028067"/>
          </a:xfrm>
          <a:custGeom>
            <a:avLst/>
            <a:gdLst/>
            <a:ahLst/>
            <a:cxnLst/>
            <a:rect l="l" t="t" r="r" b="b"/>
            <a:pathLst>
              <a:path w="129888" h="150842" extrusionOk="0">
                <a:moveTo>
                  <a:pt x="6763" y="5989"/>
                </a:moveTo>
                <a:cubicBezTo>
                  <a:pt x="-9825" y="13870"/>
                  <a:pt x="8874" y="35925"/>
                  <a:pt x="12457" y="51296"/>
                </a:cubicBezTo>
                <a:cubicBezTo>
                  <a:pt x="16041" y="66668"/>
                  <a:pt x="26861" y="86458"/>
                  <a:pt x="28264" y="98218"/>
                </a:cubicBezTo>
                <a:cubicBezTo>
                  <a:pt x="29667" y="109978"/>
                  <a:pt x="14885" y="113131"/>
                  <a:pt x="20875" y="121857"/>
                </a:cubicBezTo>
                <a:cubicBezTo>
                  <a:pt x="26865" y="130583"/>
                  <a:pt x="48629" y="148892"/>
                  <a:pt x="64202" y="150576"/>
                </a:cubicBezTo>
                <a:cubicBezTo>
                  <a:pt x="79776" y="152260"/>
                  <a:pt x="106806" y="145947"/>
                  <a:pt x="114316" y="131959"/>
                </a:cubicBezTo>
                <a:cubicBezTo>
                  <a:pt x="121826" y="117971"/>
                  <a:pt x="106720" y="82236"/>
                  <a:pt x="109261" y="66646"/>
                </a:cubicBezTo>
                <a:cubicBezTo>
                  <a:pt x="111802" y="51057"/>
                  <a:pt x="129109" y="48862"/>
                  <a:pt x="129563" y="38422"/>
                </a:cubicBezTo>
                <a:cubicBezTo>
                  <a:pt x="130017" y="27982"/>
                  <a:pt x="132452" y="9414"/>
                  <a:pt x="111985" y="4008"/>
                </a:cubicBezTo>
                <a:cubicBezTo>
                  <a:pt x="91518" y="-1397"/>
                  <a:pt x="23351" y="-1892"/>
                  <a:pt x="6763" y="59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830" name="Google Shape;2830;p63"/>
          <p:cNvSpPr txBox="1">
            <a:spLocks noGrp="1"/>
          </p:cNvSpPr>
          <p:nvPr>
            <p:ph type="title"/>
          </p:nvPr>
        </p:nvSpPr>
        <p:spPr>
          <a:xfrm>
            <a:off x="1560334" y="105795"/>
            <a:ext cx="4310800" cy="1576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 sz="28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</a:t>
            </a:r>
            <a:r>
              <a:rPr lang="en" sz="2800" b="1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Strategi Mengatasi ancaman dari bidang Politik</a:t>
            </a:r>
            <a:endParaRPr sz="28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2832" name="Google Shape;2832;p63"/>
          <p:cNvGrpSpPr/>
          <p:nvPr/>
        </p:nvGrpSpPr>
        <p:grpSpPr>
          <a:xfrm rot="-1477414">
            <a:off x="6369073" y="1792714"/>
            <a:ext cx="229119" cy="351873"/>
            <a:chOff x="2432278" y="3165333"/>
            <a:chExt cx="120312" cy="184771"/>
          </a:xfrm>
        </p:grpSpPr>
        <p:sp>
          <p:nvSpPr>
            <p:cNvPr id="2833" name="Google Shape;2833;p63"/>
            <p:cNvSpPr/>
            <p:nvPr/>
          </p:nvSpPr>
          <p:spPr>
            <a:xfrm>
              <a:off x="2432278" y="3165333"/>
              <a:ext cx="120312" cy="48796"/>
            </a:xfrm>
            <a:custGeom>
              <a:avLst/>
              <a:gdLst/>
              <a:ahLst/>
              <a:cxnLst/>
              <a:rect l="l" t="t" r="r" b="b"/>
              <a:pathLst>
                <a:path w="1398" h="567" extrusionOk="0">
                  <a:moveTo>
                    <a:pt x="140" y="1"/>
                  </a:moveTo>
                  <a:cubicBezTo>
                    <a:pt x="115" y="1"/>
                    <a:pt x="89" y="9"/>
                    <a:pt x="73" y="22"/>
                  </a:cubicBezTo>
                  <a:cubicBezTo>
                    <a:pt x="44" y="36"/>
                    <a:pt x="16" y="70"/>
                    <a:pt x="6" y="103"/>
                  </a:cubicBezTo>
                  <a:cubicBezTo>
                    <a:pt x="1" y="137"/>
                    <a:pt x="1" y="174"/>
                    <a:pt x="20" y="208"/>
                  </a:cubicBezTo>
                  <a:cubicBezTo>
                    <a:pt x="44" y="236"/>
                    <a:pt x="68" y="256"/>
                    <a:pt x="101" y="270"/>
                  </a:cubicBezTo>
                  <a:cubicBezTo>
                    <a:pt x="383" y="385"/>
                    <a:pt x="678" y="471"/>
                    <a:pt x="973" y="522"/>
                  </a:cubicBezTo>
                  <a:cubicBezTo>
                    <a:pt x="1069" y="542"/>
                    <a:pt x="1164" y="551"/>
                    <a:pt x="1259" y="566"/>
                  </a:cubicBezTo>
                  <a:cubicBezTo>
                    <a:pt x="1262" y="566"/>
                    <a:pt x="1265" y="566"/>
                    <a:pt x="1268" y="566"/>
                  </a:cubicBezTo>
                  <a:cubicBezTo>
                    <a:pt x="1299" y="566"/>
                    <a:pt x="1333" y="544"/>
                    <a:pt x="1355" y="522"/>
                  </a:cubicBezTo>
                  <a:cubicBezTo>
                    <a:pt x="1379" y="499"/>
                    <a:pt x="1397" y="460"/>
                    <a:pt x="1393" y="427"/>
                  </a:cubicBezTo>
                  <a:cubicBezTo>
                    <a:pt x="1393" y="394"/>
                    <a:pt x="1384" y="356"/>
                    <a:pt x="1355" y="332"/>
                  </a:cubicBezTo>
                  <a:cubicBezTo>
                    <a:pt x="1326" y="308"/>
                    <a:pt x="1298" y="299"/>
                    <a:pt x="1259" y="293"/>
                  </a:cubicBezTo>
                  <a:cubicBezTo>
                    <a:pt x="1237" y="290"/>
                    <a:pt x="1219" y="286"/>
                    <a:pt x="1199" y="285"/>
                  </a:cubicBezTo>
                  <a:lnTo>
                    <a:pt x="1199" y="285"/>
                  </a:lnTo>
                  <a:cubicBezTo>
                    <a:pt x="1204" y="286"/>
                    <a:pt x="1210" y="287"/>
                    <a:pt x="1217" y="289"/>
                  </a:cubicBezTo>
                  <a:cubicBezTo>
                    <a:pt x="1207" y="287"/>
                    <a:pt x="1197" y="286"/>
                    <a:pt x="1187" y="284"/>
                  </a:cubicBezTo>
                  <a:lnTo>
                    <a:pt x="1187" y="284"/>
                  </a:lnTo>
                  <a:cubicBezTo>
                    <a:pt x="1191" y="284"/>
                    <a:pt x="1195" y="285"/>
                    <a:pt x="1199" y="285"/>
                  </a:cubicBezTo>
                  <a:lnTo>
                    <a:pt x="1199" y="285"/>
                  </a:lnTo>
                  <a:cubicBezTo>
                    <a:pt x="1195" y="284"/>
                    <a:pt x="1191" y="284"/>
                    <a:pt x="1186" y="284"/>
                  </a:cubicBezTo>
                  <a:lnTo>
                    <a:pt x="1186" y="284"/>
                  </a:lnTo>
                  <a:cubicBezTo>
                    <a:pt x="1186" y="284"/>
                    <a:pt x="1187" y="284"/>
                    <a:pt x="1187" y="284"/>
                  </a:cubicBezTo>
                  <a:lnTo>
                    <a:pt x="1187" y="284"/>
                  </a:lnTo>
                  <a:cubicBezTo>
                    <a:pt x="1184" y="284"/>
                    <a:pt x="1182" y="284"/>
                    <a:pt x="1179" y="284"/>
                  </a:cubicBezTo>
                  <a:cubicBezTo>
                    <a:pt x="1181" y="284"/>
                    <a:pt x="1184" y="284"/>
                    <a:pt x="1186" y="284"/>
                  </a:cubicBezTo>
                  <a:lnTo>
                    <a:pt x="1186" y="284"/>
                  </a:lnTo>
                  <a:cubicBezTo>
                    <a:pt x="839" y="231"/>
                    <a:pt x="497" y="142"/>
                    <a:pt x="172" y="7"/>
                  </a:cubicBezTo>
                  <a:cubicBezTo>
                    <a:pt x="163" y="3"/>
                    <a:pt x="151" y="1"/>
                    <a:pt x="1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34" name="Google Shape;2834;p63"/>
            <p:cNvSpPr/>
            <p:nvPr/>
          </p:nvSpPr>
          <p:spPr>
            <a:xfrm>
              <a:off x="2446306" y="3248812"/>
              <a:ext cx="68590" cy="38813"/>
            </a:xfrm>
            <a:custGeom>
              <a:avLst/>
              <a:gdLst/>
              <a:ahLst/>
              <a:cxnLst/>
              <a:rect l="l" t="t" r="r" b="b"/>
              <a:pathLst>
                <a:path w="797" h="451" extrusionOk="0">
                  <a:moveTo>
                    <a:pt x="639" y="1"/>
                  </a:moveTo>
                  <a:cubicBezTo>
                    <a:pt x="628" y="1"/>
                    <a:pt x="617" y="2"/>
                    <a:pt x="605" y="5"/>
                  </a:cubicBezTo>
                  <a:cubicBezTo>
                    <a:pt x="425" y="48"/>
                    <a:pt x="253" y="115"/>
                    <a:pt x="91" y="201"/>
                  </a:cubicBezTo>
                  <a:cubicBezTo>
                    <a:pt x="24" y="229"/>
                    <a:pt x="0" y="324"/>
                    <a:pt x="38" y="387"/>
                  </a:cubicBezTo>
                  <a:cubicBezTo>
                    <a:pt x="67" y="428"/>
                    <a:pt x="111" y="450"/>
                    <a:pt x="157" y="450"/>
                  </a:cubicBezTo>
                  <a:cubicBezTo>
                    <a:pt x="179" y="450"/>
                    <a:pt x="202" y="445"/>
                    <a:pt x="224" y="434"/>
                  </a:cubicBezTo>
                  <a:cubicBezTo>
                    <a:pt x="267" y="416"/>
                    <a:pt x="306" y="396"/>
                    <a:pt x="343" y="377"/>
                  </a:cubicBezTo>
                  <a:cubicBezTo>
                    <a:pt x="352" y="372"/>
                    <a:pt x="361" y="368"/>
                    <a:pt x="366" y="368"/>
                  </a:cubicBezTo>
                  <a:lnTo>
                    <a:pt x="366" y="368"/>
                  </a:lnTo>
                  <a:cubicBezTo>
                    <a:pt x="360" y="371"/>
                    <a:pt x="353" y="374"/>
                    <a:pt x="353" y="374"/>
                  </a:cubicBezTo>
                  <a:cubicBezTo>
                    <a:pt x="353" y="374"/>
                    <a:pt x="357" y="372"/>
                    <a:pt x="367" y="368"/>
                  </a:cubicBezTo>
                  <a:cubicBezTo>
                    <a:pt x="367" y="368"/>
                    <a:pt x="367" y="368"/>
                    <a:pt x="366" y="368"/>
                  </a:cubicBezTo>
                  <a:lnTo>
                    <a:pt x="366" y="368"/>
                  </a:lnTo>
                  <a:cubicBezTo>
                    <a:pt x="370" y="366"/>
                    <a:pt x="374" y="364"/>
                    <a:pt x="376" y="363"/>
                  </a:cubicBezTo>
                  <a:cubicBezTo>
                    <a:pt x="396" y="353"/>
                    <a:pt x="415" y="348"/>
                    <a:pt x="434" y="339"/>
                  </a:cubicBezTo>
                  <a:cubicBezTo>
                    <a:pt x="515" y="310"/>
                    <a:pt x="596" y="286"/>
                    <a:pt x="677" y="267"/>
                  </a:cubicBezTo>
                  <a:cubicBezTo>
                    <a:pt x="748" y="249"/>
                    <a:pt x="796" y="167"/>
                    <a:pt x="772" y="101"/>
                  </a:cubicBezTo>
                  <a:cubicBezTo>
                    <a:pt x="752" y="40"/>
                    <a:pt x="698" y="1"/>
                    <a:pt x="6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35" name="Google Shape;2835;p63"/>
            <p:cNvSpPr/>
            <p:nvPr/>
          </p:nvSpPr>
          <p:spPr>
            <a:xfrm>
              <a:off x="2497167" y="3298038"/>
              <a:ext cx="44751" cy="52066"/>
            </a:xfrm>
            <a:custGeom>
              <a:avLst/>
              <a:gdLst/>
              <a:ahLst/>
              <a:cxnLst/>
              <a:rect l="l" t="t" r="r" b="b"/>
              <a:pathLst>
                <a:path w="520" h="605" extrusionOk="0">
                  <a:moveTo>
                    <a:pt x="382" y="0"/>
                  </a:moveTo>
                  <a:cubicBezTo>
                    <a:pt x="371" y="0"/>
                    <a:pt x="359" y="2"/>
                    <a:pt x="348" y="5"/>
                  </a:cubicBezTo>
                  <a:cubicBezTo>
                    <a:pt x="333" y="9"/>
                    <a:pt x="324" y="15"/>
                    <a:pt x="315" y="20"/>
                  </a:cubicBezTo>
                  <a:cubicBezTo>
                    <a:pt x="296" y="33"/>
                    <a:pt x="276" y="48"/>
                    <a:pt x="267" y="67"/>
                  </a:cubicBezTo>
                  <a:cubicBezTo>
                    <a:pt x="186" y="176"/>
                    <a:pt x="105" y="291"/>
                    <a:pt x="25" y="401"/>
                  </a:cubicBezTo>
                  <a:cubicBezTo>
                    <a:pt x="5" y="429"/>
                    <a:pt x="1" y="473"/>
                    <a:pt x="10" y="506"/>
                  </a:cubicBezTo>
                  <a:cubicBezTo>
                    <a:pt x="19" y="539"/>
                    <a:pt x="43" y="572"/>
                    <a:pt x="71" y="587"/>
                  </a:cubicBezTo>
                  <a:cubicBezTo>
                    <a:pt x="95" y="597"/>
                    <a:pt x="122" y="604"/>
                    <a:pt x="148" y="604"/>
                  </a:cubicBezTo>
                  <a:cubicBezTo>
                    <a:pt x="158" y="604"/>
                    <a:pt x="167" y="603"/>
                    <a:pt x="177" y="601"/>
                  </a:cubicBezTo>
                  <a:cubicBezTo>
                    <a:pt x="186" y="596"/>
                    <a:pt x="201" y="592"/>
                    <a:pt x="210" y="587"/>
                  </a:cubicBezTo>
                  <a:cubicBezTo>
                    <a:pt x="229" y="572"/>
                    <a:pt x="248" y="558"/>
                    <a:pt x="258" y="539"/>
                  </a:cubicBezTo>
                  <a:cubicBezTo>
                    <a:pt x="339" y="425"/>
                    <a:pt x="419" y="315"/>
                    <a:pt x="500" y="205"/>
                  </a:cubicBezTo>
                  <a:cubicBezTo>
                    <a:pt x="520" y="176"/>
                    <a:pt x="520" y="130"/>
                    <a:pt x="515" y="101"/>
                  </a:cubicBezTo>
                  <a:cubicBezTo>
                    <a:pt x="505" y="67"/>
                    <a:pt x="482" y="33"/>
                    <a:pt x="453" y="20"/>
                  </a:cubicBezTo>
                  <a:cubicBezTo>
                    <a:pt x="430" y="7"/>
                    <a:pt x="406" y="0"/>
                    <a:pt x="3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836" name="Google Shape;2836;p63"/>
          <p:cNvGrpSpPr/>
          <p:nvPr/>
        </p:nvGrpSpPr>
        <p:grpSpPr>
          <a:xfrm rot="9446141">
            <a:off x="3467453" y="5649613"/>
            <a:ext cx="993559" cy="550612"/>
            <a:chOff x="3120930" y="660813"/>
            <a:chExt cx="521782" cy="289162"/>
          </a:xfrm>
        </p:grpSpPr>
        <p:sp>
          <p:nvSpPr>
            <p:cNvPr id="2837" name="Google Shape;2837;p63"/>
            <p:cNvSpPr/>
            <p:nvPr/>
          </p:nvSpPr>
          <p:spPr>
            <a:xfrm>
              <a:off x="3146404" y="675185"/>
              <a:ext cx="496308" cy="274790"/>
            </a:xfrm>
            <a:custGeom>
              <a:avLst/>
              <a:gdLst/>
              <a:ahLst/>
              <a:cxnLst/>
              <a:rect l="l" t="t" r="r" b="b"/>
              <a:pathLst>
                <a:path w="5767" h="3193" extrusionOk="0">
                  <a:moveTo>
                    <a:pt x="300" y="123"/>
                  </a:moveTo>
                  <a:cubicBezTo>
                    <a:pt x="302" y="126"/>
                    <a:pt x="304" y="130"/>
                    <a:pt x="304" y="130"/>
                  </a:cubicBezTo>
                  <a:cubicBezTo>
                    <a:pt x="303" y="130"/>
                    <a:pt x="302" y="128"/>
                    <a:pt x="300" y="125"/>
                  </a:cubicBezTo>
                  <a:cubicBezTo>
                    <a:pt x="300" y="125"/>
                    <a:pt x="300" y="124"/>
                    <a:pt x="300" y="123"/>
                  </a:cubicBezTo>
                  <a:close/>
                  <a:moveTo>
                    <a:pt x="4215" y="766"/>
                  </a:moveTo>
                  <a:cubicBezTo>
                    <a:pt x="4215" y="766"/>
                    <a:pt x="4216" y="766"/>
                    <a:pt x="4217" y="766"/>
                  </a:cubicBezTo>
                  <a:lnTo>
                    <a:pt x="4217" y="766"/>
                  </a:lnTo>
                  <a:cubicBezTo>
                    <a:pt x="4217" y="767"/>
                    <a:pt x="4218" y="767"/>
                    <a:pt x="4218" y="767"/>
                  </a:cubicBezTo>
                  <a:lnTo>
                    <a:pt x="4218" y="767"/>
                  </a:lnTo>
                  <a:cubicBezTo>
                    <a:pt x="4213" y="768"/>
                    <a:pt x="4209" y="768"/>
                    <a:pt x="4209" y="768"/>
                  </a:cubicBezTo>
                  <a:cubicBezTo>
                    <a:pt x="4210" y="767"/>
                    <a:pt x="4212" y="766"/>
                    <a:pt x="4215" y="766"/>
                  </a:cubicBezTo>
                  <a:close/>
                  <a:moveTo>
                    <a:pt x="4233" y="769"/>
                  </a:moveTo>
                  <a:cubicBezTo>
                    <a:pt x="4235" y="770"/>
                    <a:pt x="4237" y="771"/>
                    <a:pt x="4239" y="771"/>
                  </a:cubicBezTo>
                  <a:lnTo>
                    <a:pt x="4239" y="771"/>
                  </a:lnTo>
                  <a:cubicBezTo>
                    <a:pt x="4240" y="772"/>
                    <a:pt x="4241" y="772"/>
                    <a:pt x="4242" y="773"/>
                  </a:cubicBezTo>
                  <a:cubicBezTo>
                    <a:pt x="4242" y="774"/>
                    <a:pt x="4242" y="775"/>
                    <a:pt x="4243" y="776"/>
                  </a:cubicBezTo>
                  <a:lnTo>
                    <a:pt x="4243" y="776"/>
                  </a:lnTo>
                  <a:cubicBezTo>
                    <a:pt x="4237" y="774"/>
                    <a:pt x="4234" y="771"/>
                    <a:pt x="4233" y="769"/>
                  </a:cubicBezTo>
                  <a:close/>
                  <a:moveTo>
                    <a:pt x="4254" y="788"/>
                  </a:moveTo>
                  <a:cubicBezTo>
                    <a:pt x="4254" y="789"/>
                    <a:pt x="4255" y="791"/>
                    <a:pt x="4256" y="792"/>
                  </a:cubicBezTo>
                  <a:cubicBezTo>
                    <a:pt x="4260" y="796"/>
                    <a:pt x="4261" y="797"/>
                    <a:pt x="4261" y="797"/>
                  </a:cubicBezTo>
                  <a:cubicBezTo>
                    <a:pt x="4261" y="797"/>
                    <a:pt x="4257" y="793"/>
                    <a:pt x="4254" y="788"/>
                  </a:cubicBezTo>
                  <a:close/>
                  <a:moveTo>
                    <a:pt x="4284" y="840"/>
                  </a:moveTo>
                  <a:cubicBezTo>
                    <a:pt x="4284" y="840"/>
                    <a:pt x="4289" y="850"/>
                    <a:pt x="4293" y="855"/>
                  </a:cubicBezTo>
                  <a:lnTo>
                    <a:pt x="4293" y="855"/>
                  </a:lnTo>
                  <a:cubicBezTo>
                    <a:pt x="4292" y="853"/>
                    <a:pt x="4291" y="851"/>
                    <a:pt x="4290" y="849"/>
                  </a:cubicBezTo>
                  <a:cubicBezTo>
                    <a:pt x="4290" y="849"/>
                    <a:pt x="4290" y="845"/>
                    <a:pt x="4284" y="840"/>
                  </a:cubicBezTo>
                  <a:close/>
                  <a:moveTo>
                    <a:pt x="4316" y="1065"/>
                  </a:moveTo>
                  <a:cubicBezTo>
                    <a:pt x="4315" y="1069"/>
                    <a:pt x="4314" y="1074"/>
                    <a:pt x="4313" y="1083"/>
                  </a:cubicBezTo>
                  <a:cubicBezTo>
                    <a:pt x="4314" y="1077"/>
                    <a:pt x="4315" y="1071"/>
                    <a:pt x="4316" y="1065"/>
                  </a:cubicBezTo>
                  <a:close/>
                  <a:moveTo>
                    <a:pt x="4001" y="1194"/>
                  </a:moveTo>
                  <a:cubicBezTo>
                    <a:pt x="4000" y="1198"/>
                    <a:pt x="3999" y="1201"/>
                    <a:pt x="3999" y="1201"/>
                  </a:cubicBezTo>
                  <a:cubicBezTo>
                    <a:pt x="3998" y="1201"/>
                    <a:pt x="3998" y="1200"/>
                    <a:pt x="3998" y="1197"/>
                  </a:cubicBezTo>
                  <a:cubicBezTo>
                    <a:pt x="3999" y="1196"/>
                    <a:pt x="4000" y="1195"/>
                    <a:pt x="4001" y="1194"/>
                  </a:cubicBezTo>
                  <a:close/>
                  <a:moveTo>
                    <a:pt x="4223" y="768"/>
                  </a:moveTo>
                  <a:lnTo>
                    <a:pt x="4223" y="768"/>
                  </a:lnTo>
                  <a:cubicBezTo>
                    <a:pt x="4224" y="768"/>
                    <a:pt x="4226" y="768"/>
                    <a:pt x="4227" y="768"/>
                  </a:cubicBezTo>
                  <a:cubicBezTo>
                    <a:pt x="4228" y="768"/>
                    <a:pt x="4228" y="768"/>
                    <a:pt x="4229" y="768"/>
                  </a:cubicBezTo>
                  <a:lnTo>
                    <a:pt x="4229" y="768"/>
                  </a:lnTo>
                  <a:cubicBezTo>
                    <a:pt x="4233" y="771"/>
                    <a:pt x="4239" y="775"/>
                    <a:pt x="4243" y="776"/>
                  </a:cubicBezTo>
                  <a:lnTo>
                    <a:pt x="4243" y="776"/>
                  </a:lnTo>
                  <a:cubicBezTo>
                    <a:pt x="4245" y="778"/>
                    <a:pt x="4248" y="779"/>
                    <a:pt x="4251" y="783"/>
                  </a:cubicBezTo>
                  <a:cubicBezTo>
                    <a:pt x="4251" y="784"/>
                    <a:pt x="4252" y="786"/>
                    <a:pt x="4254" y="788"/>
                  </a:cubicBezTo>
                  <a:lnTo>
                    <a:pt x="4254" y="788"/>
                  </a:lnTo>
                  <a:cubicBezTo>
                    <a:pt x="4253" y="786"/>
                    <a:pt x="4252" y="785"/>
                    <a:pt x="4253" y="785"/>
                  </a:cubicBezTo>
                  <a:lnTo>
                    <a:pt x="4253" y="785"/>
                  </a:lnTo>
                  <a:cubicBezTo>
                    <a:pt x="4254" y="785"/>
                    <a:pt x="4263" y="798"/>
                    <a:pt x="4266" y="801"/>
                  </a:cubicBezTo>
                  <a:cubicBezTo>
                    <a:pt x="4270" y="812"/>
                    <a:pt x="4275" y="821"/>
                    <a:pt x="4280" y="830"/>
                  </a:cubicBezTo>
                  <a:cubicBezTo>
                    <a:pt x="4284" y="834"/>
                    <a:pt x="4290" y="845"/>
                    <a:pt x="4294" y="854"/>
                  </a:cubicBezTo>
                  <a:cubicBezTo>
                    <a:pt x="4295" y="857"/>
                    <a:pt x="4296" y="858"/>
                    <a:pt x="4295" y="858"/>
                  </a:cubicBezTo>
                  <a:cubicBezTo>
                    <a:pt x="4295" y="858"/>
                    <a:pt x="4294" y="857"/>
                    <a:pt x="4293" y="855"/>
                  </a:cubicBezTo>
                  <a:lnTo>
                    <a:pt x="4293" y="855"/>
                  </a:lnTo>
                  <a:cubicBezTo>
                    <a:pt x="4300" y="872"/>
                    <a:pt x="4304" y="884"/>
                    <a:pt x="4308" y="902"/>
                  </a:cubicBezTo>
                  <a:cubicBezTo>
                    <a:pt x="4313" y="920"/>
                    <a:pt x="4313" y="935"/>
                    <a:pt x="4318" y="955"/>
                  </a:cubicBezTo>
                  <a:lnTo>
                    <a:pt x="4318" y="977"/>
                  </a:lnTo>
                  <a:cubicBezTo>
                    <a:pt x="4322" y="1006"/>
                    <a:pt x="4320" y="1037"/>
                    <a:pt x="4316" y="1065"/>
                  </a:cubicBezTo>
                  <a:lnTo>
                    <a:pt x="4316" y="1065"/>
                  </a:lnTo>
                  <a:cubicBezTo>
                    <a:pt x="4316" y="1063"/>
                    <a:pt x="4317" y="1062"/>
                    <a:pt x="4317" y="1062"/>
                  </a:cubicBezTo>
                  <a:lnTo>
                    <a:pt x="4317" y="1062"/>
                  </a:lnTo>
                  <a:cubicBezTo>
                    <a:pt x="4318" y="1062"/>
                    <a:pt x="4316" y="1077"/>
                    <a:pt x="4313" y="1083"/>
                  </a:cubicBezTo>
                  <a:cubicBezTo>
                    <a:pt x="4313" y="1092"/>
                    <a:pt x="4313" y="1102"/>
                    <a:pt x="4308" y="1107"/>
                  </a:cubicBezTo>
                  <a:cubicBezTo>
                    <a:pt x="4304" y="1126"/>
                    <a:pt x="4304" y="1144"/>
                    <a:pt x="4294" y="1159"/>
                  </a:cubicBezTo>
                  <a:cubicBezTo>
                    <a:pt x="4290" y="1177"/>
                    <a:pt x="4285" y="1191"/>
                    <a:pt x="4280" y="1209"/>
                  </a:cubicBezTo>
                  <a:lnTo>
                    <a:pt x="4280" y="1209"/>
                  </a:lnTo>
                  <a:cubicBezTo>
                    <a:pt x="4281" y="1208"/>
                    <a:pt x="4281" y="1208"/>
                    <a:pt x="4281" y="1208"/>
                  </a:cubicBezTo>
                  <a:lnTo>
                    <a:pt x="4281" y="1208"/>
                  </a:lnTo>
                  <a:cubicBezTo>
                    <a:pt x="4281" y="1208"/>
                    <a:pt x="4281" y="1209"/>
                    <a:pt x="4280" y="1212"/>
                  </a:cubicBezTo>
                  <a:cubicBezTo>
                    <a:pt x="4280" y="1211"/>
                    <a:pt x="4280" y="1210"/>
                    <a:pt x="4280" y="1209"/>
                  </a:cubicBezTo>
                  <a:lnTo>
                    <a:pt x="4280" y="1209"/>
                  </a:lnTo>
                  <a:cubicBezTo>
                    <a:pt x="4280" y="1210"/>
                    <a:pt x="4280" y="1211"/>
                    <a:pt x="4279" y="1212"/>
                  </a:cubicBezTo>
                  <a:lnTo>
                    <a:pt x="4279" y="1212"/>
                  </a:lnTo>
                  <a:cubicBezTo>
                    <a:pt x="4279" y="1212"/>
                    <a:pt x="4279" y="1212"/>
                    <a:pt x="4280" y="1212"/>
                  </a:cubicBezTo>
                  <a:lnTo>
                    <a:pt x="4280" y="1212"/>
                  </a:lnTo>
                  <a:cubicBezTo>
                    <a:pt x="4279" y="1213"/>
                    <a:pt x="4279" y="1213"/>
                    <a:pt x="4278" y="1214"/>
                  </a:cubicBezTo>
                  <a:lnTo>
                    <a:pt x="4278" y="1214"/>
                  </a:lnTo>
                  <a:cubicBezTo>
                    <a:pt x="4279" y="1214"/>
                    <a:pt x="4279" y="1213"/>
                    <a:pt x="4279" y="1212"/>
                  </a:cubicBezTo>
                  <a:lnTo>
                    <a:pt x="4279" y="1212"/>
                  </a:lnTo>
                  <a:cubicBezTo>
                    <a:pt x="4275" y="1217"/>
                    <a:pt x="4275" y="1221"/>
                    <a:pt x="4275" y="1221"/>
                  </a:cubicBezTo>
                  <a:cubicBezTo>
                    <a:pt x="4275" y="1221"/>
                    <a:pt x="4275" y="1221"/>
                    <a:pt x="4275" y="1221"/>
                  </a:cubicBezTo>
                  <a:lnTo>
                    <a:pt x="4275" y="1221"/>
                  </a:lnTo>
                  <a:cubicBezTo>
                    <a:pt x="4272" y="1227"/>
                    <a:pt x="4269" y="1234"/>
                    <a:pt x="4266" y="1241"/>
                  </a:cubicBezTo>
                  <a:cubicBezTo>
                    <a:pt x="4251" y="1274"/>
                    <a:pt x="4233" y="1302"/>
                    <a:pt x="4209" y="1335"/>
                  </a:cubicBezTo>
                  <a:cubicBezTo>
                    <a:pt x="4209" y="1340"/>
                    <a:pt x="4198" y="1349"/>
                    <a:pt x="4194" y="1355"/>
                  </a:cubicBezTo>
                  <a:cubicBezTo>
                    <a:pt x="4193" y="1357"/>
                    <a:pt x="4193" y="1357"/>
                    <a:pt x="4193" y="1357"/>
                  </a:cubicBezTo>
                  <a:cubicBezTo>
                    <a:pt x="4194" y="1357"/>
                    <a:pt x="4197" y="1354"/>
                    <a:pt x="4199" y="1351"/>
                  </a:cubicBezTo>
                  <a:lnTo>
                    <a:pt x="4199" y="1351"/>
                  </a:lnTo>
                  <a:cubicBezTo>
                    <a:pt x="4199" y="1352"/>
                    <a:pt x="4198" y="1353"/>
                    <a:pt x="4198" y="1355"/>
                  </a:cubicBezTo>
                  <a:lnTo>
                    <a:pt x="4156" y="1397"/>
                  </a:lnTo>
                  <a:cubicBezTo>
                    <a:pt x="4132" y="1426"/>
                    <a:pt x="4103" y="1454"/>
                    <a:pt x="4075" y="1478"/>
                  </a:cubicBezTo>
                  <a:cubicBezTo>
                    <a:pt x="4073" y="1478"/>
                    <a:pt x="4070" y="1481"/>
                    <a:pt x="4066" y="1483"/>
                  </a:cubicBezTo>
                  <a:lnTo>
                    <a:pt x="4066" y="1483"/>
                  </a:lnTo>
                  <a:cubicBezTo>
                    <a:pt x="4068" y="1481"/>
                    <a:pt x="4068" y="1480"/>
                    <a:pt x="4068" y="1480"/>
                  </a:cubicBezTo>
                  <a:lnTo>
                    <a:pt x="4068" y="1480"/>
                  </a:lnTo>
                  <a:cubicBezTo>
                    <a:pt x="4067" y="1480"/>
                    <a:pt x="4065" y="1481"/>
                    <a:pt x="4061" y="1483"/>
                  </a:cubicBezTo>
                  <a:cubicBezTo>
                    <a:pt x="4057" y="1487"/>
                    <a:pt x="4056" y="1489"/>
                    <a:pt x="4056" y="1489"/>
                  </a:cubicBezTo>
                  <a:cubicBezTo>
                    <a:pt x="4057" y="1489"/>
                    <a:pt x="4062" y="1486"/>
                    <a:pt x="4066" y="1483"/>
                  </a:cubicBezTo>
                  <a:lnTo>
                    <a:pt x="4066" y="1483"/>
                  </a:lnTo>
                  <a:cubicBezTo>
                    <a:pt x="4062" y="1486"/>
                    <a:pt x="4053" y="1492"/>
                    <a:pt x="4051" y="1492"/>
                  </a:cubicBezTo>
                  <a:cubicBezTo>
                    <a:pt x="4038" y="1506"/>
                    <a:pt x="4021" y="1514"/>
                    <a:pt x="4004" y="1523"/>
                  </a:cubicBezTo>
                  <a:lnTo>
                    <a:pt x="4004" y="1523"/>
                  </a:lnTo>
                  <a:lnTo>
                    <a:pt x="4004" y="1502"/>
                  </a:lnTo>
                  <a:cubicBezTo>
                    <a:pt x="3994" y="1430"/>
                    <a:pt x="3989" y="1359"/>
                    <a:pt x="3994" y="1287"/>
                  </a:cubicBezTo>
                  <a:cubicBezTo>
                    <a:pt x="3994" y="1253"/>
                    <a:pt x="3998" y="1222"/>
                    <a:pt x="4003" y="1192"/>
                  </a:cubicBezTo>
                  <a:lnTo>
                    <a:pt x="4003" y="1192"/>
                  </a:lnTo>
                  <a:cubicBezTo>
                    <a:pt x="4003" y="1189"/>
                    <a:pt x="4004" y="1187"/>
                    <a:pt x="4004" y="1184"/>
                  </a:cubicBezTo>
                  <a:lnTo>
                    <a:pt x="4004" y="1184"/>
                  </a:lnTo>
                  <a:cubicBezTo>
                    <a:pt x="4004" y="1184"/>
                    <a:pt x="4004" y="1183"/>
                    <a:pt x="4004" y="1183"/>
                  </a:cubicBezTo>
                  <a:cubicBezTo>
                    <a:pt x="4004" y="1183"/>
                    <a:pt x="4004" y="1183"/>
                    <a:pt x="4004" y="1183"/>
                  </a:cubicBezTo>
                  <a:lnTo>
                    <a:pt x="4004" y="1183"/>
                  </a:lnTo>
                  <a:cubicBezTo>
                    <a:pt x="4004" y="1181"/>
                    <a:pt x="4004" y="1180"/>
                    <a:pt x="4004" y="1178"/>
                  </a:cubicBezTo>
                  <a:cubicBezTo>
                    <a:pt x="4004" y="1173"/>
                    <a:pt x="4004" y="1164"/>
                    <a:pt x="4009" y="1155"/>
                  </a:cubicBezTo>
                  <a:cubicBezTo>
                    <a:pt x="4009" y="1140"/>
                    <a:pt x="4013" y="1120"/>
                    <a:pt x="4018" y="1102"/>
                  </a:cubicBezTo>
                  <a:cubicBezTo>
                    <a:pt x="4027" y="1069"/>
                    <a:pt x="4037" y="1035"/>
                    <a:pt x="4046" y="997"/>
                  </a:cubicBezTo>
                  <a:cubicBezTo>
                    <a:pt x="4051" y="983"/>
                    <a:pt x="4055" y="964"/>
                    <a:pt x="4066" y="949"/>
                  </a:cubicBezTo>
                  <a:cubicBezTo>
                    <a:pt x="4066" y="940"/>
                    <a:pt x="4070" y="931"/>
                    <a:pt x="4074" y="927"/>
                  </a:cubicBezTo>
                  <a:lnTo>
                    <a:pt x="4074" y="927"/>
                  </a:lnTo>
                  <a:cubicBezTo>
                    <a:pt x="4073" y="933"/>
                    <a:pt x="4070" y="936"/>
                    <a:pt x="4070" y="940"/>
                  </a:cubicBezTo>
                  <a:lnTo>
                    <a:pt x="4075" y="926"/>
                  </a:lnTo>
                  <a:lnTo>
                    <a:pt x="4075" y="926"/>
                  </a:lnTo>
                  <a:cubicBezTo>
                    <a:pt x="4075" y="926"/>
                    <a:pt x="4074" y="926"/>
                    <a:pt x="4074" y="927"/>
                  </a:cubicBezTo>
                  <a:lnTo>
                    <a:pt x="4074" y="927"/>
                  </a:lnTo>
                  <a:cubicBezTo>
                    <a:pt x="4075" y="925"/>
                    <a:pt x="4075" y="923"/>
                    <a:pt x="4075" y="920"/>
                  </a:cubicBezTo>
                  <a:cubicBezTo>
                    <a:pt x="4084" y="907"/>
                    <a:pt x="4090" y="892"/>
                    <a:pt x="4099" y="873"/>
                  </a:cubicBezTo>
                  <a:cubicBezTo>
                    <a:pt x="4103" y="869"/>
                    <a:pt x="4108" y="859"/>
                    <a:pt x="4113" y="854"/>
                  </a:cubicBezTo>
                  <a:cubicBezTo>
                    <a:pt x="4116" y="851"/>
                    <a:pt x="4117" y="850"/>
                    <a:pt x="4118" y="849"/>
                  </a:cubicBezTo>
                  <a:lnTo>
                    <a:pt x="4118" y="849"/>
                  </a:lnTo>
                  <a:cubicBezTo>
                    <a:pt x="4118" y="849"/>
                    <a:pt x="4118" y="849"/>
                    <a:pt x="4118" y="849"/>
                  </a:cubicBezTo>
                  <a:cubicBezTo>
                    <a:pt x="4123" y="849"/>
                    <a:pt x="4147" y="816"/>
                    <a:pt x="4151" y="812"/>
                  </a:cubicBezTo>
                  <a:cubicBezTo>
                    <a:pt x="4156" y="801"/>
                    <a:pt x="4165" y="797"/>
                    <a:pt x="4170" y="792"/>
                  </a:cubicBezTo>
                  <a:cubicBezTo>
                    <a:pt x="4180" y="788"/>
                    <a:pt x="4189" y="783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5" y="777"/>
                    <a:pt x="4198" y="775"/>
                    <a:pt x="4204" y="773"/>
                  </a:cubicBezTo>
                  <a:cubicBezTo>
                    <a:pt x="4206" y="772"/>
                    <a:pt x="4208" y="771"/>
                    <a:pt x="4209" y="770"/>
                  </a:cubicBezTo>
                  <a:lnTo>
                    <a:pt x="4209" y="770"/>
                  </a:lnTo>
                  <a:cubicBezTo>
                    <a:pt x="4203" y="773"/>
                    <a:pt x="4196" y="776"/>
                    <a:pt x="4194" y="777"/>
                  </a:cubicBezTo>
                  <a:lnTo>
                    <a:pt x="4194" y="777"/>
                  </a:lnTo>
                  <a:cubicBezTo>
                    <a:pt x="4198" y="774"/>
                    <a:pt x="4209" y="769"/>
                    <a:pt x="4211" y="769"/>
                  </a:cubicBezTo>
                  <a:lnTo>
                    <a:pt x="4211" y="769"/>
                  </a:lnTo>
                  <a:cubicBezTo>
                    <a:pt x="4211" y="769"/>
                    <a:pt x="4211" y="769"/>
                    <a:pt x="4209" y="770"/>
                  </a:cubicBezTo>
                  <a:lnTo>
                    <a:pt x="4209" y="770"/>
                  </a:lnTo>
                  <a:cubicBezTo>
                    <a:pt x="4210" y="770"/>
                    <a:pt x="4212" y="769"/>
                    <a:pt x="4213" y="768"/>
                  </a:cubicBezTo>
                  <a:lnTo>
                    <a:pt x="4222" y="768"/>
                  </a:lnTo>
                  <a:cubicBezTo>
                    <a:pt x="4223" y="768"/>
                    <a:pt x="4223" y="768"/>
                    <a:pt x="4223" y="768"/>
                  </a:cubicBezTo>
                  <a:close/>
                  <a:moveTo>
                    <a:pt x="2473" y="1782"/>
                  </a:moveTo>
                  <a:cubicBezTo>
                    <a:pt x="2478" y="1783"/>
                    <a:pt x="2483" y="1784"/>
                    <a:pt x="2483" y="1784"/>
                  </a:cubicBezTo>
                  <a:cubicBezTo>
                    <a:pt x="2479" y="1784"/>
                    <a:pt x="2476" y="1784"/>
                    <a:pt x="2473" y="1782"/>
                  </a:cubicBezTo>
                  <a:close/>
                  <a:moveTo>
                    <a:pt x="159" y="1"/>
                  </a:moveTo>
                  <a:cubicBezTo>
                    <a:pt x="147" y="1"/>
                    <a:pt x="135" y="2"/>
                    <a:pt x="124" y="5"/>
                  </a:cubicBezTo>
                  <a:cubicBezTo>
                    <a:pt x="63" y="25"/>
                    <a:pt x="1" y="101"/>
                    <a:pt x="29" y="172"/>
                  </a:cubicBezTo>
                  <a:cubicBezTo>
                    <a:pt x="153" y="478"/>
                    <a:pt x="320" y="754"/>
                    <a:pt x="534" y="1006"/>
                  </a:cubicBezTo>
                  <a:cubicBezTo>
                    <a:pt x="739" y="1250"/>
                    <a:pt x="982" y="1459"/>
                    <a:pt x="1249" y="1626"/>
                  </a:cubicBezTo>
                  <a:cubicBezTo>
                    <a:pt x="1539" y="1807"/>
                    <a:pt x="1864" y="1936"/>
                    <a:pt x="2203" y="2007"/>
                  </a:cubicBezTo>
                  <a:cubicBezTo>
                    <a:pt x="2416" y="2053"/>
                    <a:pt x="2633" y="2074"/>
                    <a:pt x="2851" y="2074"/>
                  </a:cubicBezTo>
                  <a:cubicBezTo>
                    <a:pt x="2997" y="2074"/>
                    <a:pt x="3143" y="2065"/>
                    <a:pt x="3289" y="2046"/>
                  </a:cubicBezTo>
                  <a:cubicBezTo>
                    <a:pt x="3471" y="2020"/>
                    <a:pt x="3655" y="1979"/>
                    <a:pt x="3828" y="1913"/>
                  </a:cubicBezTo>
                  <a:lnTo>
                    <a:pt x="3828" y="1913"/>
                  </a:lnTo>
                  <a:cubicBezTo>
                    <a:pt x="3831" y="1921"/>
                    <a:pt x="3834" y="1928"/>
                    <a:pt x="3837" y="1936"/>
                  </a:cubicBezTo>
                  <a:cubicBezTo>
                    <a:pt x="3903" y="2098"/>
                    <a:pt x="3989" y="2246"/>
                    <a:pt x="4099" y="2379"/>
                  </a:cubicBezTo>
                  <a:cubicBezTo>
                    <a:pt x="4198" y="2512"/>
                    <a:pt x="4323" y="2622"/>
                    <a:pt x="4456" y="2727"/>
                  </a:cubicBezTo>
                  <a:cubicBezTo>
                    <a:pt x="4723" y="2922"/>
                    <a:pt x="5033" y="3056"/>
                    <a:pt x="5352" y="3141"/>
                  </a:cubicBezTo>
                  <a:cubicBezTo>
                    <a:pt x="5428" y="3161"/>
                    <a:pt x="5505" y="3175"/>
                    <a:pt x="5586" y="3189"/>
                  </a:cubicBezTo>
                  <a:cubicBezTo>
                    <a:pt x="5596" y="3192"/>
                    <a:pt x="5606" y="3193"/>
                    <a:pt x="5616" y="3193"/>
                  </a:cubicBezTo>
                  <a:cubicBezTo>
                    <a:pt x="5675" y="3193"/>
                    <a:pt x="5736" y="3159"/>
                    <a:pt x="5753" y="3093"/>
                  </a:cubicBezTo>
                  <a:cubicBezTo>
                    <a:pt x="5766" y="3032"/>
                    <a:pt x="5729" y="2941"/>
                    <a:pt x="5657" y="2928"/>
                  </a:cubicBezTo>
                  <a:cubicBezTo>
                    <a:pt x="5505" y="2904"/>
                    <a:pt x="5357" y="2865"/>
                    <a:pt x="5209" y="2813"/>
                  </a:cubicBezTo>
                  <a:cubicBezTo>
                    <a:pt x="5176" y="2803"/>
                    <a:pt x="5137" y="2789"/>
                    <a:pt x="5104" y="2774"/>
                  </a:cubicBezTo>
                  <a:cubicBezTo>
                    <a:pt x="5095" y="2770"/>
                    <a:pt x="5085" y="2765"/>
                    <a:pt x="5080" y="2765"/>
                  </a:cubicBezTo>
                  <a:cubicBezTo>
                    <a:pt x="5078" y="2763"/>
                    <a:pt x="5072" y="2761"/>
                    <a:pt x="5067" y="2759"/>
                  </a:cubicBezTo>
                  <a:lnTo>
                    <a:pt x="5067" y="2759"/>
                  </a:lnTo>
                  <a:cubicBezTo>
                    <a:pt x="5068" y="2759"/>
                    <a:pt x="5069" y="2760"/>
                    <a:pt x="5069" y="2760"/>
                  </a:cubicBezTo>
                  <a:cubicBezTo>
                    <a:pt x="5068" y="2760"/>
                    <a:pt x="5063" y="2758"/>
                    <a:pt x="5059" y="2756"/>
                  </a:cubicBezTo>
                  <a:lnTo>
                    <a:pt x="5059" y="2756"/>
                  </a:lnTo>
                  <a:cubicBezTo>
                    <a:pt x="5061" y="2756"/>
                    <a:pt x="5064" y="2757"/>
                    <a:pt x="5067" y="2759"/>
                  </a:cubicBezTo>
                  <a:lnTo>
                    <a:pt x="5067" y="2759"/>
                  </a:lnTo>
                  <a:cubicBezTo>
                    <a:pt x="5066" y="2758"/>
                    <a:pt x="5064" y="2757"/>
                    <a:pt x="5062" y="2756"/>
                  </a:cubicBezTo>
                  <a:cubicBezTo>
                    <a:pt x="5060" y="2755"/>
                    <a:pt x="5058" y="2755"/>
                    <a:pt x="5057" y="2755"/>
                  </a:cubicBezTo>
                  <a:lnTo>
                    <a:pt x="5057" y="2755"/>
                  </a:lnTo>
                  <a:cubicBezTo>
                    <a:pt x="5058" y="2755"/>
                    <a:pt x="5058" y="2755"/>
                    <a:pt x="5059" y="2756"/>
                  </a:cubicBezTo>
                  <a:lnTo>
                    <a:pt x="5059" y="2756"/>
                  </a:lnTo>
                  <a:cubicBezTo>
                    <a:pt x="5057" y="2755"/>
                    <a:pt x="5056" y="2754"/>
                    <a:pt x="5056" y="2754"/>
                  </a:cubicBezTo>
                  <a:lnTo>
                    <a:pt x="5056" y="2754"/>
                  </a:lnTo>
                  <a:cubicBezTo>
                    <a:pt x="5056" y="2754"/>
                    <a:pt x="5057" y="2754"/>
                    <a:pt x="5057" y="2755"/>
                  </a:cubicBezTo>
                  <a:lnTo>
                    <a:pt x="5057" y="2755"/>
                  </a:lnTo>
                  <a:cubicBezTo>
                    <a:pt x="5055" y="2753"/>
                    <a:pt x="5053" y="2752"/>
                    <a:pt x="5052" y="2750"/>
                  </a:cubicBezTo>
                  <a:cubicBezTo>
                    <a:pt x="5042" y="2746"/>
                    <a:pt x="5033" y="2746"/>
                    <a:pt x="5023" y="2741"/>
                  </a:cubicBezTo>
                  <a:cubicBezTo>
                    <a:pt x="4952" y="2708"/>
                    <a:pt x="4885" y="2675"/>
                    <a:pt x="4818" y="2636"/>
                  </a:cubicBezTo>
                  <a:cubicBezTo>
                    <a:pt x="4752" y="2598"/>
                    <a:pt x="4690" y="2560"/>
                    <a:pt x="4627" y="2512"/>
                  </a:cubicBezTo>
                  <a:cubicBezTo>
                    <a:pt x="4614" y="2503"/>
                    <a:pt x="4594" y="2488"/>
                    <a:pt x="4580" y="2479"/>
                  </a:cubicBezTo>
                  <a:cubicBezTo>
                    <a:pt x="4578" y="2477"/>
                    <a:pt x="4577" y="2477"/>
                    <a:pt x="4577" y="2477"/>
                  </a:cubicBezTo>
                  <a:lnTo>
                    <a:pt x="4577" y="2477"/>
                  </a:lnTo>
                  <a:cubicBezTo>
                    <a:pt x="4577" y="2477"/>
                    <a:pt x="4578" y="2478"/>
                    <a:pt x="4579" y="2479"/>
                  </a:cubicBezTo>
                  <a:lnTo>
                    <a:pt x="4579" y="2479"/>
                  </a:lnTo>
                  <a:cubicBezTo>
                    <a:pt x="4570" y="2474"/>
                    <a:pt x="4565" y="2464"/>
                    <a:pt x="4556" y="2460"/>
                  </a:cubicBezTo>
                  <a:cubicBezTo>
                    <a:pt x="4528" y="2436"/>
                    <a:pt x="4499" y="2413"/>
                    <a:pt x="4471" y="2384"/>
                  </a:cubicBezTo>
                  <a:cubicBezTo>
                    <a:pt x="4418" y="2336"/>
                    <a:pt x="4365" y="2279"/>
                    <a:pt x="4313" y="2222"/>
                  </a:cubicBezTo>
                  <a:cubicBezTo>
                    <a:pt x="4308" y="2217"/>
                    <a:pt x="4304" y="2207"/>
                    <a:pt x="4299" y="2202"/>
                  </a:cubicBezTo>
                  <a:cubicBezTo>
                    <a:pt x="4296" y="2199"/>
                    <a:pt x="4285" y="2187"/>
                    <a:pt x="4284" y="2184"/>
                  </a:cubicBezTo>
                  <a:lnTo>
                    <a:pt x="4284" y="2184"/>
                  </a:lnTo>
                  <a:cubicBezTo>
                    <a:pt x="4289" y="2190"/>
                    <a:pt x="4294" y="2196"/>
                    <a:pt x="4295" y="2196"/>
                  </a:cubicBezTo>
                  <a:cubicBezTo>
                    <a:pt x="4295" y="2196"/>
                    <a:pt x="4294" y="2194"/>
                    <a:pt x="4290" y="2189"/>
                  </a:cubicBezTo>
                  <a:cubicBezTo>
                    <a:pt x="4286" y="2185"/>
                    <a:pt x="4285" y="2184"/>
                    <a:pt x="4284" y="2184"/>
                  </a:cubicBezTo>
                  <a:lnTo>
                    <a:pt x="4284" y="2184"/>
                  </a:lnTo>
                  <a:cubicBezTo>
                    <a:pt x="4284" y="2184"/>
                    <a:pt x="4284" y="2184"/>
                    <a:pt x="4284" y="2184"/>
                  </a:cubicBezTo>
                  <a:lnTo>
                    <a:pt x="4284" y="2184"/>
                  </a:lnTo>
                  <a:cubicBezTo>
                    <a:pt x="4282" y="2182"/>
                    <a:pt x="4281" y="2180"/>
                    <a:pt x="4280" y="2178"/>
                  </a:cubicBezTo>
                  <a:cubicBezTo>
                    <a:pt x="4275" y="2174"/>
                    <a:pt x="4270" y="2165"/>
                    <a:pt x="4266" y="2156"/>
                  </a:cubicBezTo>
                  <a:cubicBezTo>
                    <a:pt x="4242" y="2127"/>
                    <a:pt x="4222" y="2098"/>
                    <a:pt x="4204" y="2064"/>
                  </a:cubicBezTo>
                  <a:cubicBezTo>
                    <a:pt x="4165" y="2002"/>
                    <a:pt x="4132" y="1936"/>
                    <a:pt x="4103" y="1870"/>
                  </a:cubicBezTo>
                  <a:cubicBezTo>
                    <a:pt x="4099" y="1864"/>
                    <a:pt x="4099" y="1864"/>
                    <a:pt x="4099" y="1859"/>
                  </a:cubicBezTo>
                  <a:cubicBezTo>
                    <a:pt x="4097" y="1857"/>
                    <a:pt x="4096" y="1856"/>
                    <a:pt x="4096" y="1856"/>
                  </a:cubicBezTo>
                  <a:lnTo>
                    <a:pt x="4096" y="1856"/>
                  </a:lnTo>
                  <a:cubicBezTo>
                    <a:pt x="4095" y="1856"/>
                    <a:pt x="4097" y="1860"/>
                    <a:pt x="4099" y="1864"/>
                  </a:cubicBezTo>
                  <a:lnTo>
                    <a:pt x="4099" y="1864"/>
                  </a:lnTo>
                  <a:cubicBezTo>
                    <a:pt x="4096" y="1858"/>
                    <a:pt x="4093" y="1852"/>
                    <a:pt x="4090" y="1846"/>
                  </a:cubicBezTo>
                  <a:cubicBezTo>
                    <a:pt x="4085" y="1828"/>
                    <a:pt x="4080" y="1815"/>
                    <a:pt x="4073" y="1798"/>
                  </a:cubicBezTo>
                  <a:lnTo>
                    <a:pt x="4073" y="1798"/>
                  </a:lnTo>
                  <a:cubicBezTo>
                    <a:pt x="4137" y="1762"/>
                    <a:pt x="4198" y="1720"/>
                    <a:pt x="4256" y="1674"/>
                  </a:cubicBezTo>
                  <a:cubicBezTo>
                    <a:pt x="4519" y="1464"/>
                    <a:pt x="4680" y="1083"/>
                    <a:pt x="4547" y="759"/>
                  </a:cubicBezTo>
                  <a:cubicBezTo>
                    <a:pt x="4504" y="658"/>
                    <a:pt x="4442" y="563"/>
                    <a:pt x="4337" y="520"/>
                  </a:cubicBezTo>
                  <a:cubicBezTo>
                    <a:pt x="4299" y="505"/>
                    <a:pt x="4259" y="497"/>
                    <a:pt x="4219" y="497"/>
                  </a:cubicBezTo>
                  <a:cubicBezTo>
                    <a:pt x="4160" y="497"/>
                    <a:pt x="4100" y="514"/>
                    <a:pt x="4046" y="549"/>
                  </a:cubicBezTo>
                  <a:cubicBezTo>
                    <a:pt x="3894" y="645"/>
                    <a:pt x="3813" y="816"/>
                    <a:pt x="3765" y="988"/>
                  </a:cubicBezTo>
                  <a:cubicBezTo>
                    <a:pt x="3709" y="1202"/>
                    <a:pt x="3708" y="1433"/>
                    <a:pt x="3752" y="1653"/>
                  </a:cubicBezTo>
                  <a:lnTo>
                    <a:pt x="3752" y="1653"/>
                  </a:lnTo>
                  <a:cubicBezTo>
                    <a:pt x="3737" y="1658"/>
                    <a:pt x="3721" y="1662"/>
                    <a:pt x="3708" y="1669"/>
                  </a:cubicBezTo>
                  <a:cubicBezTo>
                    <a:pt x="3675" y="1679"/>
                    <a:pt x="3637" y="1692"/>
                    <a:pt x="3598" y="1703"/>
                  </a:cubicBezTo>
                  <a:cubicBezTo>
                    <a:pt x="3518" y="1727"/>
                    <a:pt x="3441" y="1740"/>
                    <a:pt x="3360" y="1760"/>
                  </a:cubicBezTo>
                  <a:cubicBezTo>
                    <a:pt x="3318" y="1764"/>
                    <a:pt x="3279" y="1774"/>
                    <a:pt x="3236" y="1778"/>
                  </a:cubicBezTo>
                  <a:cubicBezTo>
                    <a:pt x="3233" y="1778"/>
                    <a:pt x="3216" y="1781"/>
                    <a:pt x="3216" y="1783"/>
                  </a:cubicBezTo>
                  <a:lnTo>
                    <a:pt x="3216" y="1783"/>
                  </a:lnTo>
                  <a:cubicBezTo>
                    <a:pt x="3212" y="1783"/>
                    <a:pt x="3209" y="1784"/>
                    <a:pt x="3208" y="1784"/>
                  </a:cubicBezTo>
                  <a:cubicBezTo>
                    <a:pt x="3188" y="1784"/>
                    <a:pt x="3164" y="1788"/>
                    <a:pt x="3140" y="1788"/>
                  </a:cubicBezTo>
                  <a:cubicBezTo>
                    <a:pt x="3060" y="1798"/>
                    <a:pt x="2979" y="1802"/>
                    <a:pt x="2898" y="1802"/>
                  </a:cubicBezTo>
                  <a:cubicBezTo>
                    <a:pt x="2873" y="1803"/>
                    <a:pt x="2848" y="1804"/>
                    <a:pt x="2824" y="1804"/>
                  </a:cubicBezTo>
                  <a:cubicBezTo>
                    <a:pt x="2765" y="1804"/>
                    <a:pt x="2707" y="1801"/>
                    <a:pt x="2650" y="1798"/>
                  </a:cubicBezTo>
                  <a:cubicBezTo>
                    <a:pt x="2607" y="1798"/>
                    <a:pt x="2569" y="1793"/>
                    <a:pt x="2526" y="1788"/>
                  </a:cubicBezTo>
                  <a:cubicBezTo>
                    <a:pt x="2507" y="1784"/>
                    <a:pt x="2488" y="1784"/>
                    <a:pt x="2469" y="1778"/>
                  </a:cubicBezTo>
                  <a:cubicBezTo>
                    <a:pt x="2454" y="1778"/>
                    <a:pt x="2445" y="1778"/>
                    <a:pt x="2431" y="1774"/>
                  </a:cubicBezTo>
                  <a:cubicBezTo>
                    <a:pt x="2269" y="1750"/>
                    <a:pt x="2106" y="1712"/>
                    <a:pt x="1954" y="1659"/>
                  </a:cubicBezTo>
                  <a:cubicBezTo>
                    <a:pt x="1917" y="1645"/>
                    <a:pt x="1873" y="1631"/>
                    <a:pt x="1835" y="1617"/>
                  </a:cubicBezTo>
                  <a:cubicBezTo>
                    <a:pt x="1821" y="1612"/>
                    <a:pt x="1802" y="1602"/>
                    <a:pt x="1783" y="1597"/>
                  </a:cubicBezTo>
                  <a:cubicBezTo>
                    <a:pt x="1777" y="1594"/>
                    <a:pt x="1770" y="1591"/>
                    <a:pt x="1764" y="1588"/>
                  </a:cubicBezTo>
                  <a:lnTo>
                    <a:pt x="1764" y="1588"/>
                  </a:lnTo>
                  <a:cubicBezTo>
                    <a:pt x="1767" y="1589"/>
                    <a:pt x="1768" y="1590"/>
                    <a:pt x="1768" y="1590"/>
                  </a:cubicBezTo>
                  <a:cubicBezTo>
                    <a:pt x="1770" y="1590"/>
                    <a:pt x="1754" y="1584"/>
                    <a:pt x="1754" y="1584"/>
                  </a:cubicBezTo>
                  <a:lnTo>
                    <a:pt x="1754" y="1584"/>
                  </a:lnTo>
                  <a:cubicBezTo>
                    <a:pt x="1757" y="1585"/>
                    <a:pt x="1761" y="1587"/>
                    <a:pt x="1764" y="1588"/>
                  </a:cubicBezTo>
                  <a:lnTo>
                    <a:pt x="1764" y="1588"/>
                  </a:lnTo>
                  <a:cubicBezTo>
                    <a:pt x="1764" y="1588"/>
                    <a:pt x="1764" y="1588"/>
                    <a:pt x="1763" y="1588"/>
                  </a:cubicBezTo>
                  <a:cubicBezTo>
                    <a:pt x="1759" y="1588"/>
                    <a:pt x="1754" y="1584"/>
                    <a:pt x="1745" y="1584"/>
                  </a:cubicBezTo>
                  <a:cubicBezTo>
                    <a:pt x="1673" y="1549"/>
                    <a:pt x="1607" y="1516"/>
                    <a:pt x="1535" y="1478"/>
                  </a:cubicBezTo>
                  <a:cubicBezTo>
                    <a:pt x="1406" y="1406"/>
                    <a:pt x="1288" y="1331"/>
                    <a:pt x="1167" y="1241"/>
                  </a:cubicBezTo>
                  <a:lnTo>
                    <a:pt x="1167" y="1241"/>
                  </a:lnTo>
                  <a:cubicBezTo>
                    <a:pt x="1170" y="1242"/>
                    <a:pt x="1172" y="1243"/>
                    <a:pt x="1172" y="1243"/>
                  </a:cubicBezTo>
                  <a:cubicBezTo>
                    <a:pt x="1174" y="1243"/>
                    <a:pt x="1158" y="1230"/>
                    <a:pt x="1158" y="1230"/>
                  </a:cubicBezTo>
                  <a:lnTo>
                    <a:pt x="1158" y="1230"/>
                  </a:lnTo>
                  <a:cubicBezTo>
                    <a:pt x="1163" y="1235"/>
                    <a:pt x="1163" y="1235"/>
                    <a:pt x="1167" y="1241"/>
                  </a:cubicBezTo>
                  <a:cubicBezTo>
                    <a:pt x="1163" y="1235"/>
                    <a:pt x="1154" y="1230"/>
                    <a:pt x="1149" y="1226"/>
                  </a:cubicBezTo>
                  <a:cubicBezTo>
                    <a:pt x="1134" y="1212"/>
                    <a:pt x="1121" y="1202"/>
                    <a:pt x="1101" y="1188"/>
                  </a:cubicBezTo>
                  <a:cubicBezTo>
                    <a:pt x="1072" y="1164"/>
                    <a:pt x="1048" y="1140"/>
                    <a:pt x="1020" y="1116"/>
                  </a:cubicBezTo>
                  <a:cubicBezTo>
                    <a:pt x="963" y="1069"/>
                    <a:pt x="910" y="1016"/>
                    <a:pt x="863" y="964"/>
                  </a:cubicBezTo>
                  <a:cubicBezTo>
                    <a:pt x="811" y="911"/>
                    <a:pt x="763" y="859"/>
                    <a:pt x="716" y="801"/>
                  </a:cubicBezTo>
                  <a:cubicBezTo>
                    <a:pt x="705" y="788"/>
                    <a:pt x="692" y="773"/>
                    <a:pt x="681" y="764"/>
                  </a:cubicBezTo>
                  <a:cubicBezTo>
                    <a:pt x="677" y="754"/>
                    <a:pt x="668" y="744"/>
                    <a:pt x="663" y="740"/>
                  </a:cubicBezTo>
                  <a:cubicBezTo>
                    <a:pt x="663" y="738"/>
                    <a:pt x="663" y="737"/>
                    <a:pt x="662" y="736"/>
                  </a:cubicBezTo>
                  <a:lnTo>
                    <a:pt x="662" y="736"/>
                  </a:lnTo>
                  <a:cubicBezTo>
                    <a:pt x="664" y="738"/>
                    <a:pt x="664" y="738"/>
                    <a:pt x="665" y="738"/>
                  </a:cubicBezTo>
                  <a:cubicBezTo>
                    <a:pt x="665" y="738"/>
                    <a:pt x="665" y="737"/>
                    <a:pt x="663" y="735"/>
                  </a:cubicBezTo>
                  <a:cubicBezTo>
                    <a:pt x="639" y="706"/>
                    <a:pt x="615" y="678"/>
                    <a:pt x="596" y="649"/>
                  </a:cubicBezTo>
                  <a:cubicBezTo>
                    <a:pt x="510" y="530"/>
                    <a:pt x="434" y="401"/>
                    <a:pt x="372" y="273"/>
                  </a:cubicBezTo>
                  <a:cubicBezTo>
                    <a:pt x="353" y="240"/>
                    <a:pt x="338" y="205"/>
                    <a:pt x="324" y="177"/>
                  </a:cubicBezTo>
                  <a:cubicBezTo>
                    <a:pt x="320" y="159"/>
                    <a:pt x="310" y="144"/>
                    <a:pt x="305" y="130"/>
                  </a:cubicBezTo>
                  <a:cubicBezTo>
                    <a:pt x="303" y="128"/>
                    <a:pt x="301" y="125"/>
                    <a:pt x="300" y="122"/>
                  </a:cubicBezTo>
                  <a:lnTo>
                    <a:pt x="300" y="122"/>
                  </a:lnTo>
                  <a:cubicBezTo>
                    <a:pt x="299" y="114"/>
                    <a:pt x="295" y="109"/>
                    <a:pt x="291" y="101"/>
                  </a:cubicBezTo>
                  <a:cubicBezTo>
                    <a:pt x="276" y="62"/>
                    <a:pt x="263" y="40"/>
                    <a:pt x="230" y="20"/>
                  </a:cubicBezTo>
                  <a:cubicBezTo>
                    <a:pt x="210" y="7"/>
                    <a:pt x="184" y="1"/>
                    <a:pt x="1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38" name="Google Shape;2838;p63"/>
            <p:cNvSpPr/>
            <p:nvPr/>
          </p:nvSpPr>
          <p:spPr>
            <a:xfrm>
              <a:off x="3120930" y="660813"/>
              <a:ext cx="84167" cy="73926"/>
            </a:xfrm>
            <a:custGeom>
              <a:avLst/>
              <a:gdLst/>
              <a:ahLst/>
              <a:cxnLst/>
              <a:rect l="l" t="t" r="r" b="b"/>
              <a:pathLst>
                <a:path w="978" h="859" extrusionOk="0">
                  <a:moveTo>
                    <a:pt x="394" y="124"/>
                  </a:moveTo>
                  <a:lnTo>
                    <a:pt x="394" y="124"/>
                  </a:lnTo>
                  <a:cubicBezTo>
                    <a:pt x="395" y="124"/>
                    <a:pt x="396" y="125"/>
                    <a:pt x="398" y="126"/>
                  </a:cubicBezTo>
                  <a:lnTo>
                    <a:pt x="398" y="126"/>
                  </a:lnTo>
                  <a:cubicBezTo>
                    <a:pt x="397" y="126"/>
                    <a:pt x="397" y="126"/>
                    <a:pt x="396" y="125"/>
                  </a:cubicBezTo>
                  <a:cubicBezTo>
                    <a:pt x="396" y="125"/>
                    <a:pt x="395" y="124"/>
                    <a:pt x="394" y="124"/>
                  </a:cubicBezTo>
                  <a:close/>
                  <a:moveTo>
                    <a:pt x="587" y="178"/>
                  </a:moveTo>
                  <a:cubicBezTo>
                    <a:pt x="593" y="178"/>
                    <a:pt x="598" y="179"/>
                    <a:pt x="603" y="180"/>
                  </a:cubicBezTo>
                  <a:lnTo>
                    <a:pt x="603" y="180"/>
                  </a:lnTo>
                  <a:cubicBezTo>
                    <a:pt x="597" y="179"/>
                    <a:pt x="592" y="179"/>
                    <a:pt x="587" y="178"/>
                  </a:cubicBezTo>
                  <a:close/>
                  <a:moveTo>
                    <a:pt x="830" y="178"/>
                  </a:moveTo>
                  <a:cubicBezTo>
                    <a:pt x="824" y="178"/>
                    <a:pt x="819" y="179"/>
                    <a:pt x="814" y="180"/>
                  </a:cubicBezTo>
                  <a:lnTo>
                    <a:pt x="814" y="180"/>
                  </a:lnTo>
                  <a:cubicBezTo>
                    <a:pt x="820" y="179"/>
                    <a:pt x="825" y="179"/>
                    <a:pt x="830" y="178"/>
                  </a:cubicBezTo>
                  <a:close/>
                  <a:moveTo>
                    <a:pt x="148" y="1"/>
                  </a:moveTo>
                  <a:cubicBezTo>
                    <a:pt x="119" y="1"/>
                    <a:pt x="91" y="11"/>
                    <a:pt x="68" y="29"/>
                  </a:cubicBezTo>
                  <a:cubicBezTo>
                    <a:pt x="29" y="58"/>
                    <a:pt x="1" y="121"/>
                    <a:pt x="20" y="172"/>
                  </a:cubicBezTo>
                  <a:cubicBezTo>
                    <a:pt x="59" y="283"/>
                    <a:pt x="91" y="397"/>
                    <a:pt x="110" y="514"/>
                  </a:cubicBezTo>
                  <a:lnTo>
                    <a:pt x="110" y="514"/>
                  </a:lnTo>
                  <a:cubicBezTo>
                    <a:pt x="110" y="512"/>
                    <a:pt x="110" y="509"/>
                    <a:pt x="110" y="506"/>
                  </a:cubicBezTo>
                  <a:lnTo>
                    <a:pt x="110" y="506"/>
                  </a:lnTo>
                  <a:cubicBezTo>
                    <a:pt x="112" y="518"/>
                    <a:pt x="113" y="529"/>
                    <a:pt x="114" y="541"/>
                  </a:cubicBezTo>
                  <a:lnTo>
                    <a:pt x="114" y="541"/>
                  </a:lnTo>
                  <a:cubicBezTo>
                    <a:pt x="113" y="532"/>
                    <a:pt x="112" y="523"/>
                    <a:pt x="110" y="514"/>
                  </a:cubicBezTo>
                  <a:lnTo>
                    <a:pt x="110" y="514"/>
                  </a:lnTo>
                  <a:cubicBezTo>
                    <a:pt x="111" y="525"/>
                    <a:pt x="111" y="533"/>
                    <a:pt x="115" y="544"/>
                  </a:cubicBezTo>
                  <a:lnTo>
                    <a:pt x="115" y="544"/>
                  </a:lnTo>
                  <a:cubicBezTo>
                    <a:pt x="115" y="543"/>
                    <a:pt x="115" y="542"/>
                    <a:pt x="114" y="541"/>
                  </a:cubicBezTo>
                  <a:lnTo>
                    <a:pt x="114" y="541"/>
                  </a:lnTo>
                  <a:cubicBezTo>
                    <a:pt x="115" y="542"/>
                    <a:pt x="115" y="543"/>
                    <a:pt x="115" y="544"/>
                  </a:cubicBezTo>
                  <a:cubicBezTo>
                    <a:pt x="115" y="544"/>
                    <a:pt x="115" y="544"/>
                    <a:pt x="115" y="544"/>
                  </a:cubicBezTo>
                  <a:lnTo>
                    <a:pt x="115" y="544"/>
                  </a:lnTo>
                  <a:cubicBezTo>
                    <a:pt x="121" y="603"/>
                    <a:pt x="125" y="662"/>
                    <a:pt x="125" y="721"/>
                  </a:cubicBezTo>
                  <a:cubicBezTo>
                    <a:pt x="125" y="792"/>
                    <a:pt x="187" y="859"/>
                    <a:pt x="258" y="859"/>
                  </a:cubicBezTo>
                  <a:cubicBezTo>
                    <a:pt x="335" y="854"/>
                    <a:pt x="396" y="797"/>
                    <a:pt x="396" y="721"/>
                  </a:cubicBezTo>
                  <a:cubicBezTo>
                    <a:pt x="394" y="614"/>
                    <a:pt x="383" y="507"/>
                    <a:pt x="364" y="401"/>
                  </a:cubicBezTo>
                  <a:lnTo>
                    <a:pt x="364" y="401"/>
                  </a:lnTo>
                  <a:cubicBezTo>
                    <a:pt x="390" y="410"/>
                    <a:pt x="417" y="418"/>
                    <a:pt x="444" y="425"/>
                  </a:cubicBezTo>
                  <a:cubicBezTo>
                    <a:pt x="533" y="446"/>
                    <a:pt x="622" y="456"/>
                    <a:pt x="710" y="456"/>
                  </a:cubicBezTo>
                  <a:cubicBezTo>
                    <a:pt x="765" y="456"/>
                    <a:pt x="819" y="452"/>
                    <a:pt x="873" y="444"/>
                  </a:cubicBezTo>
                  <a:cubicBezTo>
                    <a:pt x="906" y="440"/>
                    <a:pt x="940" y="407"/>
                    <a:pt x="954" y="383"/>
                  </a:cubicBezTo>
                  <a:cubicBezTo>
                    <a:pt x="973" y="354"/>
                    <a:pt x="977" y="311"/>
                    <a:pt x="968" y="277"/>
                  </a:cubicBezTo>
                  <a:cubicBezTo>
                    <a:pt x="959" y="244"/>
                    <a:pt x="940" y="211"/>
                    <a:pt x="906" y="196"/>
                  </a:cubicBezTo>
                  <a:cubicBezTo>
                    <a:pt x="884" y="184"/>
                    <a:pt x="862" y="180"/>
                    <a:pt x="838" y="180"/>
                  </a:cubicBezTo>
                  <a:cubicBezTo>
                    <a:pt x="826" y="180"/>
                    <a:pt x="814" y="181"/>
                    <a:pt x="801" y="183"/>
                  </a:cubicBezTo>
                  <a:lnTo>
                    <a:pt x="792" y="183"/>
                  </a:lnTo>
                  <a:cubicBezTo>
                    <a:pt x="800" y="183"/>
                    <a:pt x="807" y="181"/>
                    <a:pt x="814" y="180"/>
                  </a:cubicBezTo>
                  <a:lnTo>
                    <a:pt x="814" y="180"/>
                  </a:lnTo>
                  <a:cubicBezTo>
                    <a:pt x="779" y="183"/>
                    <a:pt x="744" y="185"/>
                    <a:pt x="709" y="185"/>
                  </a:cubicBezTo>
                  <a:cubicBezTo>
                    <a:pt x="675" y="185"/>
                    <a:pt x="641" y="183"/>
                    <a:pt x="607" y="180"/>
                  </a:cubicBezTo>
                  <a:lnTo>
                    <a:pt x="607" y="180"/>
                  </a:lnTo>
                  <a:cubicBezTo>
                    <a:pt x="535" y="169"/>
                    <a:pt x="471" y="149"/>
                    <a:pt x="402" y="127"/>
                  </a:cubicBezTo>
                  <a:lnTo>
                    <a:pt x="402" y="127"/>
                  </a:lnTo>
                  <a:cubicBezTo>
                    <a:pt x="398" y="125"/>
                    <a:pt x="395" y="124"/>
                    <a:pt x="392" y="121"/>
                  </a:cubicBezTo>
                  <a:cubicBezTo>
                    <a:pt x="391" y="121"/>
                    <a:pt x="390" y="121"/>
                    <a:pt x="389" y="120"/>
                  </a:cubicBezTo>
                  <a:lnTo>
                    <a:pt x="389" y="120"/>
                  </a:lnTo>
                  <a:cubicBezTo>
                    <a:pt x="389" y="120"/>
                    <a:pt x="388" y="120"/>
                    <a:pt x="388" y="120"/>
                  </a:cubicBezTo>
                  <a:lnTo>
                    <a:pt x="388" y="120"/>
                  </a:lnTo>
                  <a:cubicBezTo>
                    <a:pt x="388" y="120"/>
                    <a:pt x="388" y="120"/>
                    <a:pt x="389" y="120"/>
                  </a:cubicBezTo>
                  <a:lnTo>
                    <a:pt x="389" y="120"/>
                  </a:lnTo>
                  <a:cubicBezTo>
                    <a:pt x="384" y="119"/>
                    <a:pt x="376" y="114"/>
                    <a:pt x="372" y="111"/>
                  </a:cubicBezTo>
                  <a:cubicBezTo>
                    <a:pt x="354" y="101"/>
                    <a:pt x="335" y="92"/>
                    <a:pt x="315" y="82"/>
                  </a:cubicBezTo>
                  <a:cubicBezTo>
                    <a:pt x="282" y="64"/>
                    <a:pt x="249" y="40"/>
                    <a:pt x="220" y="16"/>
                  </a:cubicBezTo>
                  <a:cubicBezTo>
                    <a:pt x="201" y="6"/>
                    <a:pt x="172" y="1"/>
                    <a:pt x="1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839" name="Google Shape;2839;p63"/>
          <p:cNvGrpSpPr/>
          <p:nvPr/>
        </p:nvGrpSpPr>
        <p:grpSpPr>
          <a:xfrm rot="9360505">
            <a:off x="11070441" y="1940594"/>
            <a:ext cx="179569" cy="251197"/>
            <a:chOff x="3636218" y="866598"/>
            <a:chExt cx="134678" cy="188399"/>
          </a:xfrm>
        </p:grpSpPr>
        <p:sp>
          <p:nvSpPr>
            <p:cNvPr id="2840" name="Google Shape;2840;p63"/>
            <p:cNvSpPr/>
            <p:nvPr/>
          </p:nvSpPr>
          <p:spPr>
            <a:xfrm>
              <a:off x="3697661" y="866598"/>
              <a:ext cx="73235" cy="172740"/>
            </a:xfrm>
            <a:custGeom>
              <a:avLst/>
              <a:gdLst/>
              <a:ahLst/>
              <a:cxnLst/>
              <a:rect l="l" t="t" r="r" b="b"/>
              <a:pathLst>
                <a:path w="739" h="1743" extrusionOk="0">
                  <a:moveTo>
                    <a:pt x="312" y="1308"/>
                  </a:moveTo>
                  <a:cubicBezTo>
                    <a:pt x="313" y="1318"/>
                    <a:pt x="314" y="1327"/>
                    <a:pt x="315" y="1336"/>
                  </a:cubicBezTo>
                  <a:cubicBezTo>
                    <a:pt x="315" y="1328"/>
                    <a:pt x="315" y="1317"/>
                    <a:pt x="312" y="1308"/>
                  </a:cubicBezTo>
                  <a:close/>
                  <a:moveTo>
                    <a:pt x="589" y="0"/>
                  </a:moveTo>
                  <a:cubicBezTo>
                    <a:pt x="555" y="0"/>
                    <a:pt x="522" y="14"/>
                    <a:pt x="496" y="40"/>
                  </a:cubicBezTo>
                  <a:cubicBezTo>
                    <a:pt x="172" y="350"/>
                    <a:pt x="0" y="817"/>
                    <a:pt x="38" y="1265"/>
                  </a:cubicBezTo>
                  <a:cubicBezTo>
                    <a:pt x="47" y="1393"/>
                    <a:pt x="71" y="1522"/>
                    <a:pt x="115" y="1641"/>
                  </a:cubicBezTo>
                  <a:cubicBezTo>
                    <a:pt x="134" y="1696"/>
                    <a:pt x="187" y="1742"/>
                    <a:pt x="245" y="1742"/>
                  </a:cubicBezTo>
                  <a:cubicBezTo>
                    <a:pt x="257" y="1742"/>
                    <a:pt x="269" y="1740"/>
                    <a:pt x="281" y="1736"/>
                  </a:cubicBezTo>
                  <a:cubicBezTo>
                    <a:pt x="348" y="1712"/>
                    <a:pt x="401" y="1641"/>
                    <a:pt x="377" y="1569"/>
                  </a:cubicBezTo>
                  <a:cubicBezTo>
                    <a:pt x="344" y="1483"/>
                    <a:pt x="324" y="1393"/>
                    <a:pt x="309" y="1303"/>
                  </a:cubicBezTo>
                  <a:lnTo>
                    <a:pt x="309" y="1303"/>
                  </a:lnTo>
                  <a:cubicBezTo>
                    <a:pt x="310" y="1304"/>
                    <a:pt x="311" y="1306"/>
                    <a:pt x="312" y="1308"/>
                  </a:cubicBezTo>
                  <a:lnTo>
                    <a:pt x="312" y="1308"/>
                  </a:lnTo>
                  <a:cubicBezTo>
                    <a:pt x="300" y="1193"/>
                    <a:pt x="301" y="1074"/>
                    <a:pt x="320" y="955"/>
                  </a:cubicBezTo>
                  <a:lnTo>
                    <a:pt x="320" y="955"/>
                  </a:lnTo>
                  <a:cubicBezTo>
                    <a:pt x="315" y="969"/>
                    <a:pt x="315" y="979"/>
                    <a:pt x="309" y="993"/>
                  </a:cubicBezTo>
                  <a:cubicBezTo>
                    <a:pt x="329" y="874"/>
                    <a:pt x="357" y="759"/>
                    <a:pt x="405" y="645"/>
                  </a:cubicBezTo>
                  <a:cubicBezTo>
                    <a:pt x="405" y="644"/>
                    <a:pt x="406" y="643"/>
                    <a:pt x="406" y="642"/>
                  </a:cubicBezTo>
                  <a:lnTo>
                    <a:pt x="406" y="642"/>
                  </a:lnTo>
                  <a:cubicBezTo>
                    <a:pt x="407" y="639"/>
                    <a:pt x="409" y="637"/>
                    <a:pt x="410" y="636"/>
                  </a:cubicBezTo>
                  <a:cubicBezTo>
                    <a:pt x="414" y="621"/>
                    <a:pt x="419" y="607"/>
                    <a:pt x="429" y="592"/>
                  </a:cubicBezTo>
                  <a:cubicBezTo>
                    <a:pt x="443" y="564"/>
                    <a:pt x="458" y="535"/>
                    <a:pt x="472" y="511"/>
                  </a:cubicBezTo>
                  <a:cubicBezTo>
                    <a:pt x="500" y="460"/>
                    <a:pt x="533" y="412"/>
                    <a:pt x="567" y="364"/>
                  </a:cubicBezTo>
                  <a:cubicBezTo>
                    <a:pt x="572" y="359"/>
                    <a:pt x="577" y="350"/>
                    <a:pt x="581" y="345"/>
                  </a:cubicBezTo>
                  <a:cubicBezTo>
                    <a:pt x="591" y="330"/>
                    <a:pt x="605" y="317"/>
                    <a:pt x="615" y="306"/>
                  </a:cubicBezTo>
                  <a:cubicBezTo>
                    <a:pt x="639" y="278"/>
                    <a:pt x="663" y="254"/>
                    <a:pt x="687" y="231"/>
                  </a:cubicBezTo>
                  <a:cubicBezTo>
                    <a:pt x="738" y="183"/>
                    <a:pt x="738" y="88"/>
                    <a:pt x="687" y="40"/>
                  </a:cubicBezTo>
                  <a:cubicBezTo>
                    <a:pt x="658" y="14"/>
                    <a:pt x="623" y="0"/>
                    <a:pt x="5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41" name="Google Shape;2841;p63"/>
            <p:cNvSpPr/>
            <p:nvPr/>
          </p:nvSpPr>
          <p:spPr>
            <a:xfrm>
              <a:off x="3636218" y="935674"/>
              <a:ext cx="36964" cy="119322"/>
            </a:xfrm>
            <a:custGeom>
              <a:avLst/>
              <a:gdLst/>
              <a:ahLst/>
              <a:cxnLst/>
              <a:rect l="l" t="t" r="r" b="b"/>
              <a:pathLst>
                <a:path w="373" h="1204" extrusionOk="0">
                  <a:moveTo>
                    <a:pt x="310" y="393"/>
                  </a:moveTo>
                  <a:cubicBezTo>
                    <a:pt x="309" y="402"/>
                    <a:pt x="307" y="411"/>
                    <a:pt x="306" y="420"/>
                  </a:cubicBezTo>
                  <a:cubicBezTo>
                    <a:pt x="309" y="411"/>
                    <a:pt x="310" y="401"/>
                    <a:pt x="310" y="393"/>
                  </a:cubicBezTo>
                  <a:close/>
                  <a:moveTo>
                    <a:pt x="307" y="887"/>
                  </a:moveTo>
                  <a:cubicBezTo>
                    <a:pt x="309" y="895"/>
                    <a:pt x="310" y="902"/>
                    <a:pt x="310" y="911"/>
                  </a:cubicBezTo>
                  <a:cubicBezTo>
                    <a:pt x="309" y="903"/>
                    <a:pt x="308" y="895"/>
                    <a:pt x="307" y="887"/>
                  </a:cubicBezTo>
                  <a:close/>
                  <a:moveTo>
                    <a:pt x="226" y="0"/>
                  </a:moveTo>
                  <a:cubicBezTo>
                    <a:pt x="167" y="0"/>
                    <a:pt x="112" y="38"/>
                    <a:pt x="95" y="100"/>
                  </a:cubicBezTo>
                  <a:cubicBezTo>
                    <a:pt x="5" y="429"/>
                    <a:pt x="0" y="773"/>
                    <a:pt x="71" y="1107"/>
                  </a:cubicBezTo>
                  <a:cubicBezTo>
                    <a:pt x="84" y="1161"/>
                    <a:pt x="144" y="1203"/>
                    <a:pt x="201" y="1203"/>
                  </a:cubicBezTo>
                  <a:cubicBezTo>
                    <a:pt x="214" y="1203"/>
                    <a:pt x="227" y="1201"/>
                    <a:pt x="238" y="1197"/>
                  </a:cubicBezTo>
                  <a:cubicBezTo>
                    <a:pt x="310" y="1173"/>
                    <a:pt x="348" y="1107"/>
                    <a:pt x="334" y="1030"/>
                  </a:cubicBezTo>
                  <a:cubicBezTo>
                    <a:pt x="324" y="977"/>
                    <a:pt x="315" y="925"/>
                    <a:pt x="306" y="872"/>
                  </a:cubicBezTo>
                  <a:lnTo>
                    <a:pt x="306" y="872"/>
                  </a:lnTo>
                  <a:cubicBezTo>
                    <a:pt x="306" y="873"/>
                    <a:pt x="306" y="875"/>
                    <a:pt x="306" y="876"/>
                  </a:cubicBezTo>
                  <a:lnTo>
                    <a:pt x="306" y="876"/>
                  </a:lnTo>
                  <a:cubicBezTo>
                    <a:pt x="287" y="711"/>
                    <a:pt x="288" y="546"/>
                    <a:pt x="310" y="381"/>
                  </a:cubicBezTo>
                  <a:lnTo>
                    <a:pt x="310" y="381"/>
                  </a:lnTo>
                  <a:cubicBezTo>
                    <a:pt x="310" y="385"/>
                    <a:pt x="310" y="389"/>
                    <a:pt x="310" y="393"/>
                  </a:cubicBezTo>
                  <a:lnTo>
                    <a:pt x="310" y="393"/>
                  </a:lnTo>
                  <a:cubicBezTo>
                    <a:pt x="323" y="317"/>
                    <a:pt x="337" y="245"/>
                    <a:pt x="357" y="172"/>
                  </a:cubicBezTo>
                  <a:cubicBezTo>
                    <a:pt x="372" y="106"/>
                    <a:pt x="334" y="20"/>
                    <a:pt x="262" y="5"/>
                  </a:cubicBezTo>
                  <a:cubicBezTo>
                    <a:pt x="250" y="2"/>
                    <a:pt x="238" y="0"/>
                    <a:pt x="2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843" name="Google Shape;2843;p63"/>
          <p:cNvSpPr/>
          <p:nvPr/>
        </p:nvSpPr>
        <p:spPr>
          <a:xfrm>
            <a:off x="9998417" y="4133783"/>
            <a:ext cx="947219" cy="311631"/>
          </a:xfrm>
          <a:custGeom>
            <a:avLst/>
            <a:gdLst/>
            <a:ahLst/>
            <a:cxnLst/>
            <a:rect l="l" t="t" r="r" b="b"/>
            <a:pathLst>
              <a:path w="4380" h="1441" extrusionOk="0">
                <a:moveTo>
                  <a:pt x="2126" y="0"/>
                </a:moveTo>
                <a:cubicBezTo>
                  <a:pt x="2112" y="0"/>
                  <a:pt x="2094" y="7"/>
                  <a:pt x="2082" y="11"/>
                </a:cubicBezTo>
                <a:cubicBezTo>
                  <a:pt x="1815" y="63"/>
                  <a:pt x="1672" y="226"/>
                  <a:pt x="1644" y="501"/>
                </a:cubicBezTo>
                <a:cubicBezTo>
                  <a:pt x="1640" y="547"/>
                  <a:pt x="1639" y="596"/>
                  <a:pt x="1592" y="596"/>
                </a:cubicBezTo>
                <a:cubicBezTo>
                  <a:pt x="1585" y="596"/>
                  <a:pt x="1577" y="595"/>
                  <a:pt x="1567" y="593"/>
                </a:cubicBezTo>
                <a:cubicBezTo>
                  <a:pt x="1527" y="583"/>
                  <a:pt x="1490" y="578"/>
                  <a:pt x="1454" y="578"/>
                </a:cubicBezTo>
                <a:cubicBezTo>
                  <a:pt x="1299" y="578"/>
                  <a:pt x="1184" y="667"/>
                  <a:pt x="1091" y="807"/>
                </a:cubicBezTo>
                <a:cubicBezTo>
                  <a:pt x="1061" y="854"/>
                  <a:pt x="1031" y="875"/>
                  <a:pt x="989" y="875"/>
                </a:cubicBezTo>
                <a:cubicBezTo>
                  <a:pt x="971" y="875"/>
                  <a:pt x="952" y="871"/>
                  <a:pt x="929" y="864"/>
                </a:cubicBezTo>
                <a:cubicBezTo>
                  <a:pt x="830" y="839"/>
                  <a:pt x="731" y="826"/>
                  <a:pt x="633" y="826"/>
                </a:cubicBezTo>
                <a:cubicBezTo>
                  <a:pt x="471" y="826"/>
                  <a:pt x="311" y="861"/>
                  <a:pt x="157" y="936"/>
                </a:cubicBezTo>
                <a:cubicBezTo>
                  <a:pt x="80" y="978"/>
                  <a:pt x="0" y="1016"/>
                  <a:pt x="9" y="1121"/>
                </a:cubicBezTo>
                <a:cubicBezTo>
                  <a:pt x="18" y="1222"/>
                  <a:pt x="100" y="1255"/>
                  <a:pt x="185" y="1279"/>
                </a:cubicBezTo>
                <a:cubicBezTo>
                  <a:pt x="318" y="1318"/>
                  <a:pt x="453" y="1329"/>
                  <a:pt x="589" y="1329"/>
                </a:cubicBezTo>
                <a:cubicBezTo>
                  <a:pt x="688" y="1329"/>
                  <a:pt x="788" y="1323"/>
                  <a:pt x="887" y="1317"/>
                </a:cubicBezTo>
                <a:cubicBezTo>
                  <a:pt x="900" y="1316"/>
                  <a:pt x="914" y="1316"/>
                  <a:pt x="927" y="1316"/>
                </a:cubicBezTo>
                <a:cubicBezTo>
                  <a:pt x="1020" y="1316"/>
                  <a:pt x="1108" y="1330"/>
                  <a:pt x="1195" y="1359"/>
                </a:cubicBezTo>
                <a:cubicBezTo>
                  <a:pt x="1378" y="1417"/>
                  <a:pt x="1561" y="1440"/>
                  <a:pt x="1744" y="1440"/>
                </a:cubicBezTo>
                <a:cubicBezTo>
                  <a:pt x="1896" y="1440"/>
                  <a:pt x="2048" y="1424"/>
                  <a:pt x="2202" y="1398"/>
                </a:cubicBezTo>
                <a:cubicBezTo>
                  <a:pt x="2366" y="1373"/>
                  <a:pt x="2529" y="1340"/>
                  <a:pt x="2693" y="1340"/>
                </a:cubicBezTo>
                <a:cubicBezTo>
                  <a:pt x="2781" y="1340"/>
                  <a:pt x="2870" y="1349"/>
                  <a:pt x="2959" y="1374"/>
                </a:cubicBezTo>
                <a:cubicBezTo>
                  <a:pt x="3046" y="1400"/>
                  <a:pt x="3135" y="1415"/>
                  <a:pt x="3221" y="1415"/>
                </a:cubicBezTo>
                <a:cubicBezTo>
                  <a:pt x="3244" y="1415"/>
                  <a:pt x="3266" y="1414"/>
                  <a:pt x="3289" y="1412"/>
                </a:cubicBezTo>
                <a:cubicBezTo>
                  <a:pt x="3303" y="1412"/>
                  <a:pt x="3318" y="1412"/>
                  <a:pt x="3332" y="1412"/>
                </a:cubicBezTo>
                <a:cubicBezTo>
                  <a:pt x="3486" y="1412"/>
                  <a:pt x="3626" y="1391"/>
                  <a:pt x="3769" y="1359"/>
                </a:cubicBezTo>
                <a:cubicBezTo>
                  <a:pt x="3955" y="1322"/>
                  <a:pt x="4136" y="1269"/>
                  <a:pt x="4284" y="1126"/>
                </a:cubicBezTo>
                <a:cubicBezTo>
                  <a:pt x="4380" y="1036"/>
                  <a:pt x="4380" y="921"/>
                  <a:pt x="4346" y="811"/>
                </a:cubicBezTo>
                <a:cubicBezTo>
                  <a:pt x="4318" y="697"/>
                  <a:pt x="4217" y="650"/>
                  <a:pt x="4103" y="640"/>
                </a:cubicBezTo>
                <a:cubicBezTo>
                  <a:pt x="4077" y="638"/>
                  <a:pt x="4052" y="637"/>
                  <a:pt x="4027" y="637"/>
                </a:cubicBezTo>
                <a:cubicBezTo>
                  <a:pt x="3911" y="637"/>
                  <a:pt x="3799" y="656"/>
                  <a:pt x="3693" y="712"/>
                </a:cubicBezTo>
                <a:cubicBezTo>
                  <a:pt x="3672" y="724"/>
                  <a:pt x="3654" y="729"/>
                  <a:pt x="3639" y="729"/>
                </a:cubicBezTo>
                <a:cubicBezTo>
                  <a:pt x="3610" y="729"/>
                  <a:pt x="3589" y="710"/>
                  <a:pt x="3564" y="673"/>
                </a:cubicBezTo>
                <a:cubicBezTo>
                  <a:pt x="3450" y="507"/>
                  <a:pt x="3289" y="407"/>
                  <a:pt x="3083" y="402"/>
                </a:cubicBezTo>
                <a:cubicBezTo>
                  <a:pt x="3040" y="402"/>
                  <a:pt x="3040" y="383"/>
                  <a:pt x="3031" y="354"/>
                </a:cubicBezTo>
                <a:cubicBezTo>
                  <a:pt x="2983" y="178"/>
                  <a:pt x="2873" y="63"/>
                  <a:pt x="2688" y="63"/>
                </a:cubicBezTo>
                <a:cubicBezTo>
                  <a:pt x="2502" y="63"/>
                  <a:pt x="2316" y="59"/>
                  <a:pt x="2134" y="2"/>
                </a:cubicBezTo>
                <a:cubicBezTo>
                  <a:pt x="2132" y="1"/>
                  <a:pt x="2129" y="0"/>
                  <a:pt x="212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55035" y="1579080"/>
            <a:ext cx="6135844" cy="1817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000" dirty="0" smtClean="0"/>
              <a:t>    </a:t>
            </a:r>
            <a:r>
              <a:rPr lang="en-US" sz="2000" dirty="0" err="1" smtClean="0">
                <a:solidFill>
                  <a:schemeClr val="bg1"/>
                </a:solidFill>
              </a:rPr>
              <a:t>Pertama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adalah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pendekatan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ke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dalam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yaitu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pembangunan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penataan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sistem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politik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dalam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negeri</a:t>
            </a:r>
            <a:r>
              <a:rPr lang="en-US" sz="2000" dirty="0">
                <a:solidFill>
                  <a:schemeClr val="bg1"/>
                </a:solidFill>
              </a:rPr>
              <a:t> yang </a:t>
            </a:r>
            <a:r>
              <a:rPr lang="en-US" sz="2000" dirty="0" err="1">
                <a:solidFill>
                  <a:schemeClr val="bg1"/>
                </a:solidFill>
              </a:rPr>
              <a:t>sehat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dinamis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dalam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kerangka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negara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demokrasi</a:t>
            </a:r>
            <a:r>
              <a:rPr lang="en-US" sz="2000" dirty="0">
                <a:solidFill>
                  <a:schemeClr val="bg1"/>
                </a:solidFill>
              </a:rPr>
              <a:t> yang </a:t>
            </a:r>
            <a:r>
              <a:rPr lang="en-US" sz="2000" dirty="0" err="1">
                <a:solidFill>
                  <a:schemeClr val="bg1"/>
                </a:solidFill>
              </a:rPr>
              <a:t>menghargai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pluralisme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bangsa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Indonesia. </a:t>
            </a:r>
            <a:r>
              <a:rPr lang="en-US" sz="2000" dirty="0" err="1">
                <a:solidFill>
                  <a:schemeClr val="bg1"/>
                </a:solidFill>
              </a:rPr>
              <a:t>Pendekatan</a:t>
            </a:r>
            <a:r>
              <a:rPr lang="en-US" sz="2000" dirty="0">
                <a:solidFill>
                  <a:schemeClr val="bg1"/>
                </a:solidFill>
              </a:rPr>
              <a:t> yang </a:t>
            </a:r>
            <a:r>
              <a:rPr lang="en-US" sz="2000" dirty="0" err="1">
                <a:solidFill>
                  <a:schemeClr val="bg1"/>
                </a:solidFill>
              </a:rPr>
              <a:t>kedua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adalah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pendekatan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ke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luar</a:t>
            </a:r>
            <a:r>
              <a:rPr lang="en-US" sz="2000" dirty="0">
                <a:solidFill>
                  <a:schemeClr val="bg1"/>
                </a:solidFill>
              </a:rPr>
              <a:t> yang </a:t>
            </a:r>
            <a:r>
              <a:rPr lang="en-US" sz="2000" dirty="0" err="1">
                <a:solidFill>
                  <a:schemeClr val="bg1"/>
                </a:solidFill>
              </a:rPr>
              <a:t>diarahkan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untuk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mendinamisasikan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strategi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upaya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diplomatik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melalui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peningkatan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peran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instrumen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politik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luar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negeri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dalam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membangun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kerja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sama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saling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percaya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dengan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negara-negara</a:t>
            </a:r>
            <a:r>
              <a:rPr lang="en-US" sz="2000" dirty="0">
                <a:solidFill>
                  <a:schemeClr val="bg1"/>
                </a:solidFill>
              </a:rPr>
              <a:t> lain 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26" name="Group 25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30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1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9" name="Picture 28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7" name="Rectangle 26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3349" y="2150200"/>
            <a:ext cx="4137666" cy="203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701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3" name="Google Shape;2823;p63"/>
          <p:cNvSpPr/>
          <p:nvPr/>
        </p:nvSpPr>
        <p:spPr>
          <a:xfrm rot="442611">
            <a:off x="6175826" y="536011"/>
            <a:ext cx="2161303" cy="908076"/>
          </a:xfrm>
          <a:custGeom>
            <a:avLst/>
            <a:gdLst/>
            <a:ahLst/>
            <a:cxnLst/>
            <a:rect l="l" t="t" r="r" b="b"/>
            <a:pathLst>
              <a:path w="9994" h="4199" extrusionOk="0">
                <a:moveTo>
                  <a:pt x="4816" y="1"/>
                </a:moveTo>
                <a:cubicBezTo>
                  <a:pt x="4588" y="1"/>
                  <a:pt x="4396" y="105"/>
                  <a:pt x="4208" y="231"/>
                </a:cubicBezTo>
                <a:cubicBezTo>
                  <a:pt x="3755" y="536"/>
                  <a:pt x="3546" y="1031"/>
                  <a:pt x="3656" y="1570"/>
                </a:cubicBezTo>
                <a:cubicBezTo>
                  <a:pt x="3670" y="1639"/>
                  <a:pt x="3651" y="1661"/>
                  <a:pt x="3613" y="1661"/>
                </a:cubicBezTo>
                <a:cubicBezTo>
                  <a:pt x="3602" y="1661"/>
                  <a:pt x="3589" y="1659"/>
                  <a:pt x="3575" y="1656"/>
                </a:cubicBezTo>
                <a:cubicBezTo>
                  <a:pt x="3518" y="1641"/>
                  <a:pt x="3463" y="1635"/>
                  <a:pt x="3408" y="1635"/>
                </a:cubicBezTo>
                <a:cubicBezTo>
                  <a:pt x="3306" y="1635"/>
                  <a:pt x="3207" y="1655"/>
                  <a:pt x="3108" y="1674"/>
                </a:cubicBezTo>
                <a:cubicBezTo>
                  <a:pt x="2730" y="1751"/>
                  <a:pt x="2369" y="1846"/>
                  <a:pt x="2169" y="2217"/>
                </a:cubicBezTo>
                <a:cubicBezTo>
                  <a:pt x="2151" y="2248"/>
                  <a:pt x="2123" y="2266"/>
                  <a:pt x="2086" y="2266"/>
                </a:cubicBezTo>
                <a:cubicBezTo>
                  <a:pt x="2081" y="2266"/>
                  <a:pt x="2077" y="2266"/>
                  <a:pt x="2073" y="2265"/>
                </a:cubicBezTo>
                <a:cubicBezTo>
                  <a:pt x="2025" y="2257"/>
                  <a:pt x="1977" y="2254"/>
                  <a:pt x="1929" y="2254"/>
                </a:cubicBezTo>
                <a:cubicBezTo>
                  <a:pt x="1784" y="2254"/>
                  <a:pt x="1640" y="2284"/>
                  <a:pt x="1496" y="2294"/>
                </a:cubicBezTo>
                <a:cubicBezTo>
                  <a:pt x="1082" y="2332"/>
                  <a:pt x="810" y="2613"/>
                  <a:pt x="667" y="2976"/>
                </a:cubicBezTo>
                <a:cubicBezTo>
                  <a:pt x="625" y="3099"/>
                  <a:pt x="568" y="3161"/>
                  <a:pt x="449" y="3185"/>
                </a:cubicBezTo>
                <a:cubicBezTo>
                  <a:pt x="271" y="3218"/>
                  <a:pt x="148" y="3319"/>
                  <a:pt x="71" y="3481"/>
                </a:cubicBezTo>
                <a:cubicBezTo>
                  <a:pt x="0" y="3629"/>
                  <a:pt x="29" y="3752"/>
                  <a:pt x="163" y="3847"/>
                </a:cubicBezTo>
                <a:cubicBezTo>
                  <a:pt x="243" y="3910"/>
                  <a:pt x="334" y="3962"/>
                  <a:pt x="434" y="3986"/>
                </a:cubicBezTo>
                <a:cubicBezTo>
                  <a:pt x="755" y="4054"/>
                  <a:pt x="1076" y="4101"/>
                  <a:pt x="1403" y="4101"/>
                </a:cubicBezTo>
                <a:cubicBezTo>
                  <a:pt x="1488" y="4101"/>
                  <a:pt x="1573" y="4098"/>
                  <a:pt x="1659" y="4091"/>
                </a:cubicBezTo>
                <a:cubicBezTo>
                  <a:pt x="2059" y="4062"/>
                  <a:pt x="2440" y="3981"/>
                  <a:pt x="2798" y="3786"/>
                </a:cubicBezTo>
                <a:cubicBezTo>
                  <a:pt x="2817" y="3775"/>
                  <a:pt x="2832" y="3770"/>
                  <a:pt x="2845" y="3770"/>
                </a:cubicBezTo>
                <a:cubicBezTo>
                  <a:pt x="2872" y="3770"/>
                  <a:pt x="2890" y="3790"/>
                  <a:pt x="2912" y="3819"/>
                </a:cubicBezTo>
                <a:cubicBezTo>
                  <a:pt x="3088" y="4076"/>
                  <a:pt x="3350" y="4177"/>
                  <a:pt x="3645" y="4196"/>
                </a:cubicBezTo>
                <a:cubicBezTo>
                  <a:pt x="3674" y="4198"/>
                  <a:pt x="3702" y="4198"/>
                  <a:pt x="3729" y="4198"/>
                </a:cubicBezTo>
                <a:cubicBezTo>
                  <a:pt x="4106" y="4198"/>
                  <a:pt x="4441" y="4057"/>
                  <a:pt x="4761" y="3867"/>
                </a:cubicBezTo>
                <a:cubicBezTo>
                  <a:pt x="4798" y="3846"/>
                  <a:pt x="4831" y="3836"/>
                  <a:pt x="4863" y="3836"/>
                </a:cubicBezTo>
                <a:cubicBezTo>
                  <a:pt x="4896" y="3836"/>
                  <a:pt x="4930" y="3847"/>
                  <a:pt x="4966" y="3871"/>
                </a:cubicBezTo>
                <a:cubicBezTo>
                  <a:pt x="5033" y="3915"/>
                  <a:pt x="5104" y="3967"/>
                  <a:pt x="5180" y="3996"/>
                </a:cubicBezTo>
                <a:cubicBezTo>
                  <a:pt x="5395" y="4081"/>
                  <a:pt x="5612" y="4114"/>
                  <a:pt x="5832" y="4114"/>
                </a:cubicBezTo>
                <a:cubicBezTo>
                  <a:pt x="5943" y="4114"/>
                  <a:pt x="6055" y="4105"/>
                  <a:pt x="6167" y="4091"/>
                </a:cubicBezTo>
                <a:cubicBezTo>
                  <a:pt x="6915" y="3996"/>
                  <a:pt x="7520" y="3643"/>
                  <a:pt x="8002" y="3071"/>
                </a:cubicBezTo>
                <a:cubicBezTo>
                  <a:pt x="8033" y="3030"/>
                  <a:pt x="8066" y="3006"/>
                  <a:pt x="8107" y="3006"/>
                </a:cubicBezTo>
                <a:cubicBezTo>
                  <a:pt x="8130" y="3006"/>
                  <a:pt x="8154" y="3013"/>
                  <a:pt x="8183" y="3028"/>
                </a:cubicBezTo>
                <a:cubicBezTo>
                  <a:pt x="8297" y="3089"/>
                  <a:pt x="8419" y="3136"/>
                  <a:pt x="8550" y="3136"/>
                </a:cubicBezTo>
                <a:cubicBezTo>
                  <a:pt x="8572" y="3136"/>
                  <a:pt x="8594" y="3135"/>
                  <a:pt x="8616" y="3132"/>
                </a:cubicBezTo>
                <a:cubicBezTo>
                  <a:pt x="9193" y="3062"/>
                  <a:pt x="9636" y="2780"/>
                  <a:pt x="9885" y="2237"/>
                </a:cubicBezTo>
                <a:cubicBezTo>
                  <a:pt x="9975" y="2032"/>
                  <a:pt x="9993" y="1823"/>
                  <a:pt x="9846" y="1627"/>
                </a:cubicBezTo>
                <a:cubicBezTo>
                  <a:pt x="9651" y="1375"/>
                  <a:pt x="9395" y="1276"/>
                  <a:pt x="9110" y="1276"/>
                </a:cubicBezTo>
                <a:cubicBezTo>
                  <a:pt x="9039" y="1276"/>
                  <a:pt x="8967" y="1282"/>
                  <a:pt x="8893" y="1293"/>
                </a:cubicBezTo>
                <a:cubicBezTo>
                  <a:pt x="8598" y="1341"/>
                  <a:pt x="8330" y="1465"/>
                  <a:pt x="8088" y="1651"/>
                </a:cubicBezTo>
                <a:cubicBezTo>
                  <a:pt x="8040" y="1484"/>
                  <a:pt x="7954" y="1360"/>
                  <a:pt x="7816" y="1274"/>
                </a:cubicBezTo>
                <a:cubicBezTo>
                  <a:pt x="7714" y="1211"/>
                  <a:pt x="7610" y="1179"/>
                  <a:pt x="7504" y="1179"/>
                </a:cubicBezTo>
                <a:cubicBezTo>
                  <a:pt x="7418" y="1179"/>
                  <a:pt x="7329" y="1200"/>
                  <a:pt x="7239" y="1245"/>
                </a:cubicBezTo>
                <a:cubicBezTo>
                  <a:pt x="7212" y="1258"/>
                  <a:pt x="7188" y="1267"/>
                  <a:pt x="7168" y="1267"/>
                </a:cubicBezTo>
                <a:cubicBezTo>
                  <a:pt x="7137" y="1267"/>
                  <a:pt x="7117" y="1245"/>
                  <a:pt x="7111" y="1183"/>
                </a:cubicBezTo>
                <a:cubicBezTo>
                  <a:pt x="7092" y="1036"/>
                  <a:pt x="7010" y="917"/>
                  <a:pt x="6925" y="812"/>
                </a:cubicBezTo>
                <a:cubicBezTo>
                  <a:pt x="6808" y="670"/>
                  <a:pt x="6663" y="575"/>
                  <a:pt x="6488" y="575"/>
                </a:cubicBezTo>
                <a:cubicBezTo>
                  <a:pt x="6435" y="575"/>
                  <a:pt x="6379" y="583"/>
                  <a:pt x="6320" y="602"/>
                </a:cubicBezTo>
                <a:cubicBezTo>
                  <a:pt x="6304" y="607"/>
                  <a:pt x="6291" y="610"/>
                  <a:pt x="6281" y="610"/>
                </a:cubicBezTo>
                <a:cubicBezTo>
                  <a:pt x="6251" y="610"/>
                  <a:pt x="6242" y="588"/>
                  <a:pt x="6238" y="545"/>
                </a:cubicBezTo>
                <a:cubicBezTo>
                  <a:pt x="6225" y="387"/>
                  <a:pt x="6133" y="292"/>
                  <a:pt x="5996" y="231"/>
                </a:cubicBezTo>
                <a:cubicBezTo>
                  <a:pt x="5875" y="174"/>
                  <a:pt x="5746" y="152"/>
                  <a:pt x="5614" y="152"/>
                </a:cubicBezTo>
                <a:cubicBezTo>
                  <a:pt x="5591" y="152"/>
                  <a:pt x="5567" y="153"/>
                  <a:pt x="5543" y="154"/>
                </a:cubicBezTo>
                <a:cubicBezTo>
                  <a:pt x="5534" y="155"/>
                  <a:pt x="5526" y="155"/>
                  <a:pt x="5517" y="155"/>
                </a:cubicBezTo>
                <a:cubicBezTo>
                  <a:pt x="5441" y="155"/>
                  <a:pt x="5372" y="137"/>
                  <a:pt x="5299" y="107"/>
                </a:cubicBezTo>
                <a:cubicBezTo>
                  <a:pt x="5161" y="50"/>
                  <a:pt x="5013" y="7"/>
                  <a:pt x="4861" y="2"/>
                </a:cubicBezTo>
                <a:cubicBezTo>
                  <a:pt x="4846" y="1"/>
                  <a:pt x="4831" y="1"/>
                  <a:pt x="481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824" name="Google Shape;2824;p63"/>
          <p:cNvSpPr/>
          <p:nvPr/>
        </p:nvSpPr>
        <p:spPr>
          <a:xfrm>
            <a:off x="6616075" y="1030043"/>
            <a:ext cx="4329600" cy="5028067"/>
          </a:xfrm>
          <a:custGeom>
            <a:avLst/>
            <a:gdLst/>
            <a:ahLst/>
            <a:cxnLst/>
            <a:rect l="l" t="t" r="r" b="b"/>
            <a:pathLst>
              <a:path w="129888" h="150842" extrusionOk="0">
                <a:moveTo>
                  <a:pt x="6763" y="5989"/>
                </a:moveTo>
                <a:cubicBezTo>
                  <a:pt x="-9825" y="13870"/>
                  <a:pt x="8874" y="35925"/>
                  <a:pt x="12457" y="51296"/>
                </a:cubicBezTo>
                <a:cubicBezTo>
                  <a:pt x="16041" y="66668"/>
                  <a:pt x="26861" y="86458"/>
                  <a:pt x="28264" y="98218"/>
                </a:cubicBezTo>
                <a:cubicBezTo>
                  <a:pt x="29667" y="109978"/>
                  <a:pt x="14885" y="113131"/>
                  <a:pt x="20875" y="121857"/>
                </a:cubicBezTo>
                <a:cubicBezTo>
                  <a:pt x="26865" y="130583"/>
                  <a:pt x="48629" y="148892"/>
                  <a:pt x="64202" y="150576"/>
                </a:cubicBezTo>
                <a:cubicBezTo>
                  <a:pt x="79776" y="152260"/>
                  <a:pt x="106806" y="145947"/>
                  <a:pt x="114316" y="131959"/>
                </a:cubicBezTo>
                <a:cubicBezTo>
                  <a:pt x="121826" y="117971"/>
                  <a:pt x="106720" y="82236"/>
                  <a:pt x="109261" y="66646"/>
                </a:cubicBezTo>
                <a:cubicBezTo>
                  <a:pt x="111802" y="51057"/>
                  <a:pt x="129109" y="48862"/>
                  <a:pt x="129563" y="38422"/>
                </a:cubicBezTo>
                <a:cubicBezTo>
                  <a:pt x="130017" y="27982"/>
                  <a:pt x="132452" y="9414"/>
                  <a:pt x="111985" y="4008"/>
                </a:cubicBezTo>
                <a:cubicBezTo>
                  <a:pt x="91518" y="-1397"/>
                  <a:pt x="23351" y="-1892"/>
                  <a:pt x="6763" y="59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830" name="Google Shape;2830;p63"/>
          <p:cNvSpPr txBox="1">
            <a:spLocks noGrp="1"/>
          </p:cNvSpPr>
          <p:nvPr>
            <p:ph type="title"/>
          </p:nvPr>
        </p:nvSpPr>
        <p:spPr>
          <a:xfrm>
            <a:off x="734778" y="-280835"/>
            <a:ext cx="4634972" cy="1576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 sz="2800" b="1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3. Strategi Mengatasi ancaman dari bidang Ekonomi</a:t>
            </a:r>
            <a:endParaRPr sz="28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2832" name="Google Shape;2832;p63"/>
          <p:cNvGrpSpPr/>
          <p:nvPr/>
        </p:nvGrpSpPr>
        <p:grpSpPr>
          <a:xfrm rot="-1477414">
            <a:off x="6369073" y="1792714"/>
            <a:ext cx="229119" cy="351873"/>
            <a:chOff x="2432278" y="3165333"/>
            <a:chExt cx="120312" cy="184771"/>
          </a:xfrm>
        </p:grpSpPr>
        <p:sp>
          <p:nvSpPr>
            <p:cNvPr id="2833" name="Google Shape;2833;p63"/>
            <p:cNvSpPr/>
            <p:nvPr/>
          </p:nvSpPr>
          <p:spPr>
            <a:xfrm>
              <a:off x="2432278" y="3165333"/>
              <a:ext cx="120312" cy="48796"/>
            </a:xfrm>
            <a:custGeom>
              <a:avLst/>
              <a:gdLst/>
              <a:ahLst/>
              <a:cxnLst/>
              <a:rect l="l" t="t" r="r" b="b"/>
              <a:pathLst>
                <a:path w="1398" h="567" extrusionOk="0">
                  <a:moveTo>
                    <a:pt x="140" y="1"/>
                  </a:moveTo>
                  <a:cubicBezTo>
                    <a:pt x="115" y="1"/>
                    <a:pt x="89" y="9"/>
                    <a:pt x="73" y="22"/>
                  </a:cubicBezTo>
                  <a:cubicBezTo>
                    <a:pt x="44" y="36"/>
                    <a:pt x="16" y="70"/>
                    <a:pt x="6" y="103"/>
                  </a:cubicBezTo>
                  <a:cubicBezTo>
                    <a:pt x="1" y="137"/>
                    <a:pt x="1" y="174"/>
                    <a:pt x="20" y="208"/>
                  </a:cubicBezTo>
                  <a:cubicBezTo>
                    <a:pt x="44" y="236"/>
                    <a:pt x="68" y="256"/>
                    <a:pt x="101" y="270"/>
                  </a:cubicBezTo>
                  <a:cubicBezTo>
                    <a:pt x="383" y="385"/>
                    <a:pt x="678" y="471"/>
                    <a:pt x="973" y="522"/>
                  </a:cubicBezTo>
                  <a:cubicBezTo>
                    <a:pt x="1069" y="542"/>
                    <a:pt x="1164" y="551"/>
                    <a:pt x="1259" y="566"/>
                  </a:cubicBezTo>
                  <a:cubicBezTo>
                    <a:pt x="1262" y="566"/>
                    <a:pt x="1265" y="566"/>
                    <a:pt x="1268" y="566"/>
                  </a:cubicBezTo>
                  <a:cubicBezTo>
                    <a:pt x="1299" y="566"/>
                    <a:pt x="1333" y="544"/>
                    <a:pt x="1355" y="522"/>
                  </a:cubicBezTo>
                  <a:cubicBezTo>
                    <a:pt x="1379" y="499"/>
                    <a:pt x="1397" y="460"/>
                    <a:pt x="1393" y="427"/>
                  </a:cubicBezTo>
                  <a:cubicBezTo>
                    <a:pt x="1393" y="394"/>
                    <a:pt x="1384" y="356"/>
                    <a:pt x="1355" y="332"/>
                  </a:cubicBezTo>
                  <a:cubicBezTo>
                    <a:pt x="1326" y="308"/>
                    <a:pt x="1298" y="299"/>
                    <a:pt x="1259" y="293"/>
                  </a:cubicBezTo>
                  <a:cubicBezTo>
                    <a:pt x="1237" y="290"/>
                    <a:pt x="1219" y="286"/>
                    <a:pt x="1199" y="285"/>
                  </a:cubicBezTo>
                  <a:lnTo>
                    <a:pt x="1199" y="285"/>
                  </a:lnTo>
                  <a:cubicBezTo>
                    <a:pt x="1204" y="286"/>
                    <a:pt x="1210" y="287"/>
                    <a:pt x="1217" y="289"/>
                  </a:cubicBezTo>
                  <a:cubicBezTo>
                    <a:pt x="1207" y="287"/>
                    <a:pt x="1197" y="286"/>
                    <a:pt x="1187" y="284"/>
                  </a:cubicBezTo>
                  <a:lnTo>
                    <a:pt x="1187" y="284"/>
                  </a:lnTo>
                  <a:cubicBezTo>
                    <a:pt x="1191" y="284"/>
                    <a:pt x="1195" y="285"/>
                    <a:pt x="1199" y="285"/>
                  </a:cubicBezTo>
                  <a:lnTo>
                    <a:pt x="1199" y="285"/>
                  </a:lnTo>
                  <a:cubicBezTo>
                    <a:pt x="1195" y="284"/>
                    <a:pt x="1191" y="284"/>
                    <a:pt x="1186" y="284"/>
                  </a:cubicBezTo>
                  <a:lnTo>
                    <a:pt x="1186" y="284"/>
                  </a:lnTo>
                  <a:cubicBezTo>
                    <a:pt x="1186" y="284"/>
                    <a:pt x="1187" y="284"/>
                    <a:pt x="1187" y="284"/>
                  </a:cubicBezTo>
                  <a:lnTo>
                    <a:pt x="1187" y="284"/>
                  </a:lnTo>
                  <a:cubicBezTo>
                    <a:pt x="1184" y="284"/>
                    <a:pt x="1182" y="284"/>
                    <a:pt x="1179" y="284"/>
                  </a:cubicBezTo>
                  <a:cubicBezTo>
                    <a:pt x="1181" y="284"/>
                    <a:pt x="1184" y="284"/>
                    <a:pt x="1186" y="284"/>
                  </a:cubicBezTo>
                  <a:lnTo>
                    <a:pt x="1186" y="284"/>
                  </a:lnTo>
                  <a:cubicBezTo>
                    <a:pt x="839" y="231"/>
                    <a:pt x="497" y="142"/>
                    <a:pt x="172" y="7"/>
                  </a:cubicBezTo>
                  <a:cubicBezTo>
                    <a:pt x="163" y="3"/>
                    <a:pt x="151" y="1"/>
                    <a:pt x="1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34" name="Google Shape;2834;p63"/>
            <p:cNvSpPr/>
            <p:nvPr/>
          </p:nvSpPr>
          <p:spPr>
            <a:xfrm>
              <a:off x="2446306" y="3248812"/>
              <a:ext cx="68590" cy="38813"/>
            </a:xfrm>
            <a:custGeom>
              <a:avLst/>
              <a:gdLst/>
              <a:ahLst/>
              <a:cxnLst/>
              <a:rect l="l" t="t" r="r" b="b"/>
              <a:pathLst>
                <a:path w="797" h="451" extrusionOk="0">
                  <a:moveTo>
                    <a:pt x="639" y="1"/>
                  </a:moveTo>
                  <a:cubicBezTo>
                    <a:pt x="628" y="1"/>
                    <a:pt x="617" y="2"/>
                    <a:pt x="605" y="5"/>
                  </a:cubicBezTo>
                  <a:cubicBezTo>
                    <a:pt x="425" y="48"/>
                    <a:pt x="253" y="115"/>
                    <a:pt x="91" y="201"/>
                  </a:cubicBezTo>
                  <a:cubicBezTo>
                    <a:pt x="24" y="229"/>
                    <a:pt x="0" y="324"/>
                    <a:pt x="38" y="387"/>
                  </a:cubicBezTo>
                  <a:cubicBezTo>
                    <a:pt x="67" y="428"/>
                    <a:pt x="111" y="450"/>
                    <a:pt x="157" y="450"/>
                  </a:cubicBezTo>
                  <a:cubicBezTo>
                    <a:pt x="179" y="450"/>
                    <a:pt x="202" y="445"/>
                    <a:pt x="224" y="434"/>
                  </a:cubicBezTo>
                  <a:cubicBezTo>
                    <a:pt x="267" y="416"/>
                    <a:pt x="306" y="396"/>
                    <a:pt x="343" y="377"/>
                  </a:cubicBezTo>
                  <a:cubicBezTo>
                    <a:pt x="352" y="372"/>
                    <a:pt x="361" y="368"/>
                    <a:pt x="366" y="368"/>
                  </a:cubicBezTo>
                  <a:lnTo>
                    <a:pt x="366" y="368"/>
                  </a:lnTo>
                  <a:cubicBezTo>
                    <a:pt x="360" y="371"/>
                    <a:pt x="353" y="374"/>
                    <a:pt x="353" y="374"/>
                  </a:cubicBezTo>
                  <a:cubicBezTo>
                    <a:pt x="353" y="374"/>
                    <a:pt x="357" y="372"/>
                    <a:pt x="367" y="368"/>
                  </a:cubicBezTo>
                  <a:cubicBezTo>
                    <a:pt x="367" y="368"/>
                    <a:pt x="367" y="368"/>
                    <a:pt x="366" y="368"/>
                  </a:cubicBezTo>
                  <a:lnTo>
                    <a:pt x="366" y="368"/>
                  </a:lnTo>
                  <a:cubicBezTo>
                    <a:pt x="370" y="366"/>
                    <a:pt x="374" y="364"/>
                    <a:pt x="376" y="363"/>
                  </a:cubicBezTo>
                  <a:cubicBezTo>
                    <a:pt x="396" y="353"/>
                    <a:pt x="415" y="348"/>
                    <a:pt x="434" y="339"/>
                  </a:cubicBezTo>
                  <a:cubicBezTo>
                    <a:pt x="515" y="310"/>
                    <a:pt x="596" y="286"/>
                    <a:pt x="677" y="267"/>
                  </a:cubicBezTo>
                  <a:cubicBezTo>
                    <a:pt x="748" y="249"/>
                    <a:pt x="796" y="167"/>
                    <a:pt x="772" y="101"/>
                  </a:cubicBezTo>
                  <a:cubicBezTo>
                    <a:pt x="752" y="40"/>
                    <a:pt x="698" y="1"/>
                    <a:pt x="6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35" name="Google Shape;2835;p63"/>
            <p:cNvSpPr/>
            <p:nvPr/>
          </p:nvSpPr>
          <p:spPr>
            <a:xfrm>
              <a:off x="2497167" y="3298038"/>
              <a:ext cx="44751" cy="52066"/>
            </a:xfrm>
            <a:custGeom>
              <a:avLst/>
              <a:gdLst/>
              <a:ahLst/>
              <a:cxnLst/>
              <a:rect l="l" t="t" r="r" b="b"/>
              <a:pathLst>
                <a:path w="520" h="605" extrusionOk="0">
                  <a:moveTo>
                    <a:pt x="382" y="0"/>
                  </a:moveTo>
                  <a:cubicBezTo>
                    <a:pt x="371" y="0"/>
                    <a:pt x="359" y="2"/>
                    <a:pt x="348" y="5"/>
                  </a:cubicBezTo>
                  <a:cubicBezTo>
                    <a:pt x="333" y="9"/>
                    <a:pt x="324" y="15"/>
                    <a:pt x="315" y="20"/>
                  </a:cubicBezTo>
                  <a:cubicBezTo>
                    <a:pt x="296" y="33"/>
                    <a:pt x="276" y="48"/>
                    <a:pt x="267" y="67"/>
                  </a:cubicBezTo>
                  <a:cubicBezTo>
                    <a:pt x="186" y="176"/>
                    <a:pt x="105" y="291"/>
                    <a:pt x="25" y="401"/>
                  </a:cubicBezTo>
                  <a:cubicBezTo>
                    <a:pt x="5" y="429"/>
                    <a:pt x="1" y="473"/>
                    <a:pt x="10" y="506"/>
                  </a:cubicBezTo>
                  <a:cubicBezTo>
                    <a:pt x="19" y="539"/>
                    <a:pt x="43" y="572"/>
                    <a:pt x="71" y="587"/>
                  </a:cubicBezTo>
                  <a:cubicBezTo>
                    <a:pt x="95" y="597"/>
                    <a:pt x="122" y="604"/>
                    <a:pt x="148" y="604"/>
                  </a:cubicBezTo>
                  <a:cubicBezTo>
                    <a:pt x="158" y="604"/>
                    <a:pt x="167" y="603"/>
                    <a:pt x="177" y="601"/>
                  </a:cubicBezTo>
                  <a:cubicBezTo>
                    <a:pt x="186" y="596"/>
                    <a:pt x="201" y="592"/>
                    <a:pt x="210" y="587"/>
                  </a:cubicBezTo>
                  <a:cubicBezTo>
                    <a:pt x="229" y="572"/>
                    <a:pt x="248" y="558"/>
                    <a:pt x="258" y="539"/>
                  </a:cubicBezTo>
                  <a:cubicBezTo>
                    <a:pt x="339" y="425"/>
                    <a:pt x="419" y="315"/>
                    <a:pt x="500" y="205"/>
                  </a:cubicBezTo>
                  <a:cubicBezTo>
                    <a:pt x="520" y="176"/>
                    <a:pt x="520" y="130"/>
                    <a:pt x="515" y="101"/>
                  </a:cubicBezTo>
                  <a:cubicBezTo>
                    <a:pt x="505" y="67"/>
                    <a:pt x="482" y="33"/>
                    <a:pt x="453" y="20"/>
                  </a:cubicBezTo>
                  <a:cubicBezTo>
                    <a:pt x="430" y="7"/>
                    <a:pt x="406" y="0"/>
                    <a:pt x="3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836" name="Google Shape;2836;p63"/>
          <p:cNvGrpSpPr/>
          <p:nvPr/>
        </p:nvGrpSpPr>
        <p:grpSpPr>
          <a:xfrm rot="9446141">
            <a:off x="3467453" y="5649613"/>
            <a:ext cx="993559" cy="550612"/>
            <a:chOff x="3120930" y="660813"/>
            <a:chExt cx="521782" cy="289162"/>
          </a:xfrm>
        </p:grpSpPr>
        <p:sp>
          <p:nvSpPr>
            <p:cNvPr id="2837" name="Google Shape;2837;p63"/>
            <p:cNvSpPr/>
            <p:nvPr/>
          </p:nvSpPr>
          <p:spPr>
            <a:xfrm>
              <a:off x="3146404" y="675185"/>
              <a:ext cx="496308" cy="274790"/>
            </a:xfrm>
            <a:custGeom>
              <a:avLst/>
              <a:gdLst/>
              <a:ahLst/>
              <a:cxnLst/>
              <a:rect l="l" t="t" r="r" b="b"/>
              <a:pathLst>
                <a:path w="5767" h="3193" extrusionOk="0">
                  <a:moveTo>
                    <a:pt x="300" y="123"/>
                  </a:moveTo>
                  <a:cubicBezTo>
                    <a:pt x="302" y="126"/>
                    <a:pt x="304" y="130"/>
                    <a:pt x="304" y="130"/>
                  </a:cubicBezTo>
                  <a:cubicBezTo>
                    <a:pt x="303" y="130"/>
                    <a:pt x="302" y="128"/>
                    <a:pt x="300" y="125"/>
                  </a:cubicBezTo>
                  <a:cubicBezTo>
                    <a:pt x="300" y="125"/>
                    <a:pt x="300" y="124"/>
                    <a:pt x="300" y="123"/>
                  </a:cubicBezTo>
                  <a:close/>
                  <a:moveTo>
                    <a:pt x="4215" y="766"/>
                  </a:moveTo>
                  <a:cubicBezTo>
                    <a:pt x="4215" y="766"/>
                    <a:pt x="4216" y="766"/>
                    <a:pt x="4217" y="766"/>
                  </a:cubicBezTo>
                  <a:lnTo>
                    <a:pt x="4217" y="766"/>
                  </a:lnTo>
                  <a:cubicBezTo>
                    <a:pt x="4217" y="767"/>
                    <a:pt x="4218" y="767"/>
                    <a:pt x="4218" y="767"/>
                  </a:cubicBezTo>
                  <a:lnTo>
                    <a:pt x="4218" y="767"/>
                  </a:lnTo>
                  <a:cubicBezTo>
                    <a:pt x="4213" y="768"/>
                    <a:pt x="4209" y="768"/>
                    <a:pt x="4209" y="768"/>
                  </a:cubicBezTo>
                  <a:cubicBezTo>
                    <a:pt x="4210" y="767"/>
                    <a:pt x="4212" y="766"/>
                    <a:pt x="4215" y="766"/>
                  </a:cubicBezTo>
                  <a:close/>
                  <a:moveTo>
                    <a:pt x="4233" y="769"/>
                  </a:moveTo>
                  <a:cubicBezTo>
                    <a:pt x="4235" y="770"/>
                    <a:pt x="4237" y="771"/>
                    <a:pt x="4239" y="771"/>
                  </a:cubicBezTo>
                  <a:lnTo>
                    <a:pt x="4239" y="771"/>
                  </a:lnTo>
                  <a:cubicBezTo>
                    <a:pt x="4240" y="772"/>
                    <a:pt x="4241" y="772"/>
                    <a:pt x="4242" y="773"/>
                  </a:cubicBezTo>
                  <a:cubicBezTo>
                    <a:pt x="4242" y="774"/>
                    <a:pt x="4242" y="775"/>
                    <a:pt x="4243" y="776"/>
                  </a:cubicBezTo>
                  <a:lnTo>
                    <a:pt x="4243" y="776"/>
                  </a:lnTo>
                  <a:cubicBezTo>
                    <a:pt x="4237" y="774"/>
                    <a:pt x="4234" y="771"/>
                    <a:pt x="4233" y="769"/>
                  </a:cubicBezTo>
                  <a:close/>
                  <a:moveTo>
                    <a:pt x="4254" y="788"/>
                  </a:moveTo>
                  <a:cubicBezTo>
                    <a:pt x="4254" y="789"/>
                    <a:pt x="4255" y="791"/>
                    <a:pt x="4256" y="792"/>
                  </a:cubicBezTo>
                  <a:cubicBezTo>
                    <a:pt x="4260" y="796"/>
                    <a:pt x="4261" y="797"/>
                    <a:pt x="4261" y="797"/>
                  </a:cubicBezTo>
                  <a:cubicBezTo>
                    <a:pt x="4261" y="797"/>
                    <a:pt x="4257" y="793"/>
                    <a:pt x="4254" y="788"/>
                  </a:cubicBezTo>
                  <a:close/>
                  <a:moveTo>
                    <a:pt x="4284" y="840"/>
                  </a:moveTo>
                  <a:cubicBezTo>
                    <a:pt x="4284" y="840"/>
                    <a:pt x="4289" y="850"/>
                    <a:pt x="4293" y="855"/>
                  </a:cubicBezTo>
                  <a:lnTo>
                    <a:pt x="4293" y="855"/>
                  </a:lnTo>
                  <a:cubicBezTo>
                    <a:pt x="4292" y="853"/>
                    <a:pt x="4291" y="851"/>
                    <a:pt x="4290" y="849"/>
                  </a:cubicBezTo>
                  <a:cubicBezTo>
                    <a:pt x="4290" y="849"/>
                    <a:pt x="4290" y="845"/>
                    <a:pt x="4284" y="840"/>
                  </a:cubicBezTo>
                  <a:close/>
                  <a:moveTo>
                    <a:pt x="4316" y="1065"/>
                  </a:moveTo>
                  <a:cubicBezTo>
                    <a:pt x="4315" y="1069"/>
                    <a:pt x="4314" y="1074"/>
                    <a:pt x="4313" y="1083"/>
                  </a:cubicBezTo>
                  <a:cubicBezTo>
                    <a:pt x="4314" y="1077"/>
                    <a:pt x="4315" y="1071"/>
                    <a:pt x="4316" y="1065"/>
                  </a:cubicBezTo>
                  <a:close/>
                  <a:moveTo>
                    <a:pt x="4001" y="1194"/>
                  </a:moveTo>
                  <a:cubicBezTo>
                    <a:pt x="4000" y="1198"/>
                    <a:pt x="3999" y="1201"/>
                    <a:pt x="3999" y="1201"/>
                  </a:cubicBezTo>
                  <a:cubicBezTo>
                    <a:pt x="3998" y="1201"/>
                    <a:pt x="3998" y="1200"/>
                    <a:pt x="3998" y="1197"/>
                  </a:cubicBezTo>
                  <a:cubicBezTo>
                    <a:pt x="3999" y="1196"/>
                    <a:pt x="4000" y="1195"/>
                    <a:pt x="4001" y="1194"/>
                  </a:cubicBezTo>
                  <a:close/>
                  <a:moveTo>
                    <a:pt x="4223" y="768"/>
                  </a:moveTo>
                  <a:lnTo>
                    <a:pt x="4223" y="768"/>
                  </a:lnTo>
                  <a:cubicBezTo>
                    <a:pt x="4224" y="768"/>
                    <a:pt x="4226" y="768"/>
                    <a:pt x="4227" y="768"/>
                  </a:cubicBezTo>
                  <a:cubicBezTo>
                    <a:pt x="4228" y="768"/>
                    <a:pt x="4228" y="768"/>
                    <a:pt x="4229" y="768"/>
                  </a:cubicBezTo>
                  <a:lnTo>
                    <a:pt x="4229" y="768"/>
                  </a:lnTo>
                  <a:cubicBezTo>
                    <a:pt x="4233" y="771"/>
                    <a:pt x="4239" y="775"/>
                    <a:pt x="4243" y="776"/>
                  </a:cubicBezTo>
                  <a:lnTo>
                    <a:pt x="4243" y="776"/>
                  </a:lnTo>
                  <a:cubicBezTo>
                    <a:pt x="4245" y="778"/>
                    <a:pt x="4248" y="779"/>
                    <a:pt x="4251" y="783"/>
                  </a:cubicBezTo>
                  <a:cubicBezTo>
                    <a:pt x="4251" y="784"/>
                    <a:pt x="4252" y="786"/>
                    <a:pt x="4254" y="788"/>
                  </a:cubicBezTo>
                  <a:lnTo>
                    <a:pt x="4254" y="788"/>
                  </a:lnTo>
                  <a:cubicBezTo>
                    <a:pt x="4253" y="786"/>
                    <a:pt x="4252" y="785"/>
                    <a:pt x="4253" y="785"/>
                  </a:cubicBezTo>
                  <a:lnTo>
                    <a:pt x="4253" y="785"/>
                  </a:lnTo>
                  <a:cubicBezTo>
                    <a:pt x="4254" y="785"/>
                    <a:pt x="4263" y="798"/>
                    <a:pt x="4266" y="801"/>
                  </a:cubicBezTo>
                  <a:cubicBezTo>
                    <a:pt x="4270" y="812"/>
                    <a:pt x="4275" y="821"/>
                    <a:pt x="4280" y="830"/>
                  </a:cubicBezTo>
                  <a:cubicBezTo>
                    <a:pt x="4284" y="834"/>
                    <a:pt x="4290" y="845"/>
                    <a:pt x="4294" y="854"/>
                  </a:cubicBezTo>
                  <a:cubicBezTo>
                    <a:pt x="4295" y="857"/>
                    <a:pt x="4296" y="858"/>
                    <a:pt x="4295" y="858"/>
                  </a:cubicBezTo>
                  <a:cubicBezTo>
                    <a:pt x="4295" y="858"/>
                    <a:pt x="4294" y="857"/>
                    <a:pt x="4293" y="855"/>
                  </a:cubicBezTo>
                  <a:lnTo>
                    <a:pt x="4293" y="855"/>
                  </a:lnTo>
                  <a:cubicBezTo>
                    <a:pt x="4300" y="872"/>
                    <a:pt x="4304" y="884"/>
                    <a:pt x="4308" y="902"/>
                  </a:cubicBezTo>
                  <a:cubicBezTo>
                    <a:pt x="4313" y="920"/>
                    <a:pt x="4313" y="935"/>
                    <a:pt x="4318" y="955"/>
                  </a:cubicBezTo>
                  <a:lnTo>
                    <a:pt x="4318" y="977"/>
                  </a:lnTo>
                  <a:cubicBezTo>
                    <a:pt x="4322" y="1006"/>
                    <a:pt x="4320" y="1037"/>
                    <a:pt x="4316" y="1065"/>
                  </a:cubicBezTo>
                  <a:lnTo>
                    <a:pt x="4316" y="1065"/>
                  </a:lnTo>
                  <a:cubicBezTo>
                    <a:pt x="4316" y="1063"/>
                    <a:pt x="4317" y="1062"/>
                    <a:pt x="4317" y="1062"/>
                  </a:cubicBezTo>
                  <a:lnTo>
                    <a:pt x="4317" y="1062"/>
                  </a:lnTo>
                  <a:cubicBezTo>
                    <a:pt x="4318" y="1062"/>
                    <a:pt x="4316" y="1077"/>
                    <a:pt x="4313" y="1083"/>
                  </a:cubicBezTo>
                  <a:cubicBezTo>
                    <a:pt x="4313" y="1092"/>
                    <a:pt x="4313" y="1102"/>
                    <a:pt x="4308" y="1107"/>
                  </a:cubicBezTo>
                  <a:cubicBezTo>
                    <a:pt x="4304" y="1126"/>
                    <a:pt x="4304" y="1144"/>
                    <a:pt x="4294" y="1159"/>
                  </a:cubicBezTo>
                  <a:cubicBezTo>
                    <a:pt x="4290" y="1177"/>
                    <a:pt x="4285" y="1191"/>
                    <a:pt x="4280" y="1209"/>
                  </a:cubicBezTo>
                  <a:lnTo>
                    <a:pt x="4280" y="1209"/>
                  </a:lnTo>
                  <a:cubicBezTo>
                    <a:pt x="4281" y="1208"/>
                    <a:pt x="4281" y="1208"/>
                    <a:pt x="4281" y="1208"/>
                  </a:cubicBezTo>
                  <a:lnTo>
                    <a:pt x="4281" y="1208"/>
                  </a:lnTo>
                  <a:cubicBezTo>
                    <a:pt x="4281" y="1208"/>
                    <a:pt x="4281" y="1209"/>
                    <a:pt x="4280" y="1212"/>
                  </a:cubicBezTo>
                  <a:cubicBezTo>
                    <a:pt x="4280" y="1211"/>
                    <a:pt x="4280" y="1210"/>
                    <a:pt x="4280" y="1209"/>
                  </a:cubicBezTo>
                  <a:lnTo>
                    <a:pt x="4280" y="1209"/>
                  </a:lnTo>
                  <a:cubicBezTo>
                    <a:pt x="4280" y="1210"/>
                    <a:pt x="4280" y="1211"/>
                    <a:pt x="4279" y="1212"/>
                  </a:cubicBezTo>
                  <a:lnTo>
                    <a:pt x="4279" y="1212"/>
                  </a:lnTo>
                  <a:cubicBezTo>
                    <a:pt x="4279" y="1212"/>
                    <a:pt x="4279" y="1212"/>
                    <a:pt x="4280" y="1212"/>
                  </a:cubicBezTo>
                  <a:lnTo>
                    <a:pt x="4280" y="1212"/>
                  </a:lnTo>
                  <a:cubicBezTo>
                    <a:pt x="4279" y="1213"/>
                    <a:pt x="4279" y="1213"/>
                    <a:pt x="4278" y="1214"/>
                  </a:cubicBezTo>
                  <a:lnTo>
                    <a:pt x="4278" y="1214"/>
                  </a:lnTo>
                  <a:cubicBezTo>
                    <a:pt x="4279" y="1214"/>
                    <a:pt x="4279" y="1213"/>
                    <a:pt x="4279" y="1212"/>
                  </a:cubicBezTo>
                  <a:lnTo>
                    <a:pt x="4279" y="1212"/>
                  </a:lnTo>
                  <a:cubicBezTo>
                    <a:pt x="4275" y="1217"/>
                    <a:pt x="4275" y="1221"/>
                    <a:pt x="4275" y="1221"/>
                  </a:cubicBezTo>
                  <a:cubicBezTo>
                    <a:pt x="4275" y="1221"/>
                    <a:pt x="4275" y="1221"/>
                    <a:pt x="4275" y="1221"/>
                  </a:cubicBezTo>
                  <a:lnTo>
                    <a:pt x="4275" y="1221"/>
                  </a:lnTo>
                  <a:cubicBezTo>
                    <a:pt x="4272" y="1227"/>
                    <a:pt x="4269" y="1234"/>
                    <a:pt x="4266" y="1241"/>
                  </a:cubicBezTo>
                  <a:cubicBezTo>
                    <a:pt x="4251" y="1274"/>
                    <a:pt x="4233" y="1302"/>
                    <a:pt x="4209" y="1335"/>
                  </a:cubicBezTo>
                  <a:cubicBezTo>
                    <a:pt x="4209" y="1340"/>
                    <a:pt x="4198" y="1349"/>
                    <a:pt x="4194" y="1355"/>
                  </a:cubicBezTo>
                  <a:cubicBezTo>
                    <a:pt x="4193" y="1357"/>
                    <a:pt x="4193" y="1357"/>
                    <a:pt x="4193" y="1357"/>
                  </a:cubicBezTo>
                  <a:cubicBezTo>
                    <a:pt x="4194" y="1357"/>
                    <a:pt x="4197" y="1354"/>
                    <a:pt x="4199" y="1351"/>
                  </a:cubicBezTo>
                  <a:lnTo>
                    <a:pt x="4199" y="1351"/>
                  </a:lnTo>
                  <a:cubicBezTo>
                    <a:pt x="4199" y="1352"/>
                    <a:pt x="4198" y="1353"/>
                    <a:pt x="4198" y="1355"/>
                  </a:cubicBezTo>
                  <a:lnTo>
                    <a:pt x="4156" y="1397"/>
                  </a:lnTo>
                  <a:cubicBezTo>
                    <a:pt x="4132" y="1426"/>
                    <a:pt x="4103" y="1454"/>
                    <a:pt x="4075" y="1478"/>
                  </a:cubicBezTo>
                  <a:cubicBezTo>
                    <a:pt x="4073" y="1478"/>
                    <a:pt x="4070" y="1481"/>
                    <a:pt x="4066" y="1483"/>
                  </a:cubicBezTo>
                  <a:lnTo>
                    <a:pt x="4066" y="1483"/>
                  </a:lnTo>
                  <a:cubicBezTo>
                    <a:pt x="4068" y="1481"/>
                    <a:pt x="4068" y="1480"/>
                    <a:pt x="4068" y="1480"/>
                  </a:cubicBezTo>
                  <a:lnTo>
                    <a:pt x="4068" y="1480"/>
                  </a:lnTo>
                  <a:cubicBezTo>
                    <a:pt x="4067" y="1480"/>
                    <a:pt x="4065" y="1481"/>
                    <a:pt x="4061" y="1483"/>
                  </a:cubicBezTo>
                  <a:cubicBezTo>
                    <a:pt x="4057" y="1487"/>
                    <a:pt x="4056" y="1489"/>
                    <a:pt x="4056" y="1489"/>
                  </a:cubicBezTo>
                  <a:cubicBezTo>
                    <a:pt x="4057" y="1489"/>
                    <a:pt x="4062" y="1486"/>
                    <a:pt x="4066" y="1483"/>
                  </a:cubicBezTo>
                  <a:lnTo>
                    <a:pt x="4066" y="1483"/>
                  </a:lnTo>
                  <a:cubicBezTo>
                    <a:pt x="4062" y="1486"/>
                    <a:pt x="4053" y="1492"/>
                    <a:pt x="4051" y="1492"/>
                  </a:cubicBezTo>
                  <a:cubicBezTo>
                    <a:pt x="4038" y="1506"/>
                    <a:pt x="4021" y="1514"/>
                    <a:pt x="4004" y="1523"/>
                  </a:cubicBezTo>
                  <a:lnTo>
                    <a:pt x="4004" y="1523"/>
                  </a:lnTo>
                  <a:lnTo>
                    <a:pt x="4004" y="1502"/>
                  </a:lnTo>
                  <a:cubicBezTo>
                    <a:pt x="3994" y="1430"/>
                    <a:pt x="3989" y="1359"/>
                    <a:pt x="3994" y="1287"/>
                  </a:cubicBezTo>
                  <a:cubicBezTo>
                    <a:pt x="3994" y="1253"/>
                    <a:pt x="3998" y="1222"/>
                    <a:pt x="4003" y="1192"/>
                  </a:cubicBezTo>
                  <a:lnTo>
                    <a:pt x="4003" y="1192"/>
                  </a:lnTo>
                  <a:cubicBezTo>
                    <a:pt x="4003" y="1189"/>
                    <a:pt x="4004" y="1187"/>
                    <a:pt x="4004" y="1184"/>
                  </a:cubicBezTo>
                  <a:lnTo>
                    <a:pt x="4004" y="1184"/>
                  </a:lnTo>
                  <a:cubicBezTo>
                    <a:pt x="4004" y="1184"/>
                    <a:pt x="4004" y="1183"/>
                    <a:pt x="4004" y="1183"/>
                  </a:cubicBezTo>
                  <a:cubicBezTo>
                    <a:pt x="4004" y="1183"/>
                    <a:pt x="4004" y="1183"/>
                    <a:pt x="4004" y="1183"/>
                  </a:cubicBezTo>
                  <a:lnTo>
                    <a:pt x="4004" y="1183"/>
                  </a:lnTo>
                  <a:cubicBezTo>
                    <a:pt x="4004" y="1181"/>
                    <a:pt x="4004" y="1180"/>
                    <a:pt x="4004" y="1178"/>
                  </a:cubicBezTo>
                  <a:cubicBezTo>
                    <a:pt x="4004" y="1173"/>
                    <a:pt x="4004" y="1164"/>
                    <a:pt x="4009" y="1155"/>
                  </a:cubicBezTo>
                  <a:cubicBezTo>
                    <a:pt x="4009" y="1140"/>
                    <a:pt x="4013" y="1120"/>
                    <a:pt x="4018" y="1102"/>
                  </a:cubicBezTo>
                  <a:cubicBezTo>
                    <a:pt x="4027" y="1069"/>
                    <a:pt x="4037" y="1035"/>
                    <a:pt x="4046" y="997"/>
                  </a:cubicBezTo>
                  <a:cubicBezTo>
                    <a:pt x="4051" y="983"/>
                    <a:pt x="4055" y="964"/>
                    <a:pt x="4066" y="949"/>
                  </a:cubicBezTo>
                  <a:cubicBezTo>
                    <a:pt x="4066" y="940"/>
                    <a:pt x="4070" y="931"/>
                    <a:pt x="4074" y="927"/>
                  </a:cubicBezTo>
                  <a:lnTo>
                    <a:pt x="4074" y="927"/>
                  </a:lnTo>
                  <a:cubicBezTo>
                    <a:pt x="4073" y="933"/>
                    <a:pt x="4070" y="936"/>
                    <a:pt x="4070" y="940"/>
                  </a:cubicBezTo>
                  <a:lnTo>
                    <a:pt x="4075" y="926"/>
                  </a:lnTo>
                  <a:lnTo>
                    <a:pt x="4075" y="926"/>
                  </a:lnTo>
                  <a:cubicBezTo>
                    <a:pt x="4075" y="926"/>
                    <a:pt x="4074" y="926"/>
                    <a:pt x="4074" y="927"/>
                  </a:cubicBezTo>
                  <a:lnTo>
                    <a:pt x="4074" y="927"/>
                  </a:lnTo>
                  <a:cubicBezTo>
                    <a:pt x="4075" y="925"/>
                    <a:pt x="4075" y="923"/>
                    <a:pt x="4075" y="920"/>
                  </a:cubicBezTo>
                  <a:cubicBezTo>
                    <a:pt x="4084" y="907"/>
                    <a:pt x="4090" y="892"/>
                    <a:pt x="4099" y="873"/>
                  </a:cubicBezTo>
                  <a:cubicBezTo>
                    <a:pt x="4103" y="869"/>
                    <a:pt x="4108" y="859"/>
                    <a:pt x="4113" y="854"/>
                  </a:cubicBezTo>
                  <a:cubicBezTo>
                    <a:pt x="4116" y="851"/>
                    <a:pt x="4117" y="850"/>
                    <a:pt x="4118" y="849"/>
                  </a:cubicBezTo>
                  <a:lnTo>
                    <a:pt x="4118" y="849"/>
                  </a:lnTo>
                  <a:cubicBezTo>
                    <a:pt x="4118" y="849"/>
                    <a:pt x="4118" y="849"/>
                    <a:pt x="4118" y="849"/>
                  </a:cubicBezTo>
                  <a:cubicBezTo>
                    <a:pt x="4123" y="849"/>
                    <a:pt x="4147" y="816"/>
                    <a:pt x="4151" y="812"/>
                  </a:cubicBezTo>
                  <a:cubicBezTo>
                    <a:pt x="4156" y="801"/>
                    <a:pt x="4165" y="797"/>
                    <a:pt x="4170" y="792"/>
                  </a:cubicBezTo>
                  <a:cubicBezTo>
                    <a:pt x="4180" y="788"/>
                    <a:pt x="4189" y="783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5" y="777"/>
                    <a:pt x="4198" y="775"/>
                    <a:pt x="4204" y="773"/>
                  </a:cubicBezTo>
                  <a:cubicBezTo>
                    <a:pt x="4206" y="772"/>
                    <a:pt x="4208" y="771"/>
                    <a:pt x="4209" y="770"/>
                  </a:cubicBezTo>
                  <a:lnTo>
                    <a:pt x="4209" y="770"/>
                  </a:lnTo>
                  <a:cubicBezTo>
                    <a:pt x="4203" y="773"/>
                    <a:pt x="4196" y="776"/>
                    <a:pt x="4194" y="777"/>
                  </a:cubicBezTo>
                  <a:lnTo>
                    <a:pt x="4194" y="777"/>
                  </a:lnTo>
                  <a:cubicBezTo>
                    <a:pt x="4198" y="774"/>
                    <a:pt x="4209" y="769"/>
                    <a:pt x="4211" y="769"/>
                  </a:cubicBezTo>
                  <a:lnTo>
                    <a:pt x="4211" y="769"/>
                  </a:lnTo>
                  <a:cubicBezTo>
                    <a:pt x="4211" y="769"/>
                    <a:pt x="4211" y="769"/>
                    <a:pt x="4209" y="770"/>
                  </a:cubicBezTo>
                  <a:lnTo>
                    <a:pt x="4209" y="770"/>
                  </a:lnTo>
                  <a:cubicBezTo>
                    <a:pt x="4210" y="770"/>
                    <a:pt x="4212" y="769"/>
                    <a:pt x="4213" y="768"/>
                  </a:cubicBezTo>
                  <a:lnTo>
                    <a:pt x="4222" y="768"/>
                  </a:lnTo>
                  <a:cubicBezTo>
                    <a:pt x="4223" y="768"/>
                    <a:pt x="4223" y="768"/>
                    <a:pt x="4223" y="768"/>
                  </a:cubicBezTo>
                  <a:close/>
                  <a:moveTo>
                    <a:pt x="2473" y="1782"/>
                  </a:moveTo>
                  <a:cubicBezTo>
                    <a:pt x="2478" y="1783"/>
                    <a:pt x="2483" y="1784"/>
                    <a:pt x="2483" y="1784"/>
                  </a:cubicBezTo>
                  <a:cubicBezTo>
                    <a:pt x="2479" y="1784"/>
                    <a:pt x="2476" y="1784"/>
                    <a:pt x="2473" y="1782"/>
                  </a:cubicBezTo>
                  <a:close/>
                  <a:moveTo>
                    <a:pt x="159" y="1"/>
                  </a:moveTo>
                  <a:cubicBezTo>
                    <a:pt x="147" y="1"/>
                    <a:pt x="135" y="2"/>
                    <a:pt x="124" y="5"/>
                  </a:cubicBezTo>
                  <a:cubicBezTo>
                    <a:pt x="63" y="25"/>
                    <a:pt x="1" y="101"/>
                    <a:pt x="29" y="172"/>
                  </a:cubicBezTo>
                  <a:cubicBezTo>
                    <a:pt x="153" y="478"/>
                    <a:pt x="320" y="754"/>
                    <a:pt x="534" y="1006"/>
                  </a:cubicBezTo>
                  <a:cubicBezTo>
                    <a:pt x="739" y="1250"/>
                    <a:pt x="982" y="1459"/>
                    <a:pt x="1249" y="1626"/>
                  </a:cubicBezTo>
                  <a:cubicBezTo>
                    <a:pt x="1539" y="1807"/>
                    <a:pt x="1864" y="1936"/>
                    <a:pt x="2203" y="2007"/>
                  </a:cubicBezTo>
                  <a:cubicBezTo>
                    <a:pt x="2416" y="2053"/>
                    <a:pt x="2633" y="2074"/>
                    <a:pt x="2851" y="2074"/>
                  </a:cubicBezTo>
                  <a:cubicBezTo>
                    <a:pt x="2997" y="2074"/>
                    <a:pt x="3143" y="2065"/>
                    <a:pt x="3289" y="2046"/>
                  </a:cubicBezTo>
                  <a:cubicBezTo>
                    <a:pt x="3471" y="2020"/>
                    <a:pt x="3655" y="1979"/>
                    <a:pt x="3828" y="1913"/>
                  </a:cubicBezTo>
                  <a:lnTo>
                    <a:pt x="3828" y="1913"/>
                  </a:lnTo>
                  <a:cubicBezTo>
                    <a:pt x="3831" y="1921"/>
                    <a:pt x="3834" y="1928"/>
                    <a:pt x="3837" y="1936"/>
                  </a:cubicBezTo>
                  <a:cubicBezTo>
                    <a:pt x="3903" y="2098"/>
                    <a:pt x="3989" y="2246"/>
                    <a:pt x="4099" y="2379"/>
                  </a:cubicBezTo>
                  <a:cubicBezTo>
                    <a:pt x="4198" y="2512"/>
                    <a:pt x="4323" y="2622"/>
                    <a:pt x="4456" y="2727"/>
                  </a:cubicBezTo>
                  <a:cubicBezTo>
                    <a:pt x="4723" y="2922"/>
                    <a:pt x="5033" y="3056"/>
                    <a:pt x="5352" y="3141"/>
                  </a:cubicBezTo>
                  <a:cubicBezTo>
                    <a:pt x="5428" y="3161"/>
                    <a:pt x="5505" y="3175"/>
                    <a:pt x="5586" y="3189"/>
                  </a:cubicBezTo>
                  <a:cubicBezTo>
                    <a:pt x="5596" y="3192"/>
                    <a:pt x="5606" y="3193"/>
                    <a:pt x="5616" y="3193"/>
                  </a:cubicBezTo>
                  <a:cubicBezTo>
                    <a:pt x="5675" y="3193"/>
                    <a:pt x="5736" y="3159"/>
                    <a:pt x="5753" y="3093"/>
                  </a:cubicBezTo>
                  <a:cubicBezTo>
                    <a:pt x="5766" y="3032"/>
                    <a:pt x="5729" y="2941"/>
                    <a:pt x="5657" y="2928"/>
                  </a:cubicBezTo>
                  <a:cubicBezTo>
                    <a:pt x="5505" y="2904"/>
                    <a:pt x="5357" y="2865"/>
                    <a:pt x="5209" y="2813"/>
                  </a:cubicBezTo>
                  <a:cubicBezTo>
                    <a:pt x="5176" y="2803"/>
                    <a:pt x="5137" y="2789"/>
                    <a:pt x="5104" y="2774"/>
                  </a:cubicBezTo>
                  <a:cubicBezTo>
                    <a:pt x="5095" y="2770"/>
                    <a:pt x="5085" y="2765"/>
                    <a:pt x="5080" y="2765"/>
                  </a:cubicBezTo>
                  <a:cubicBezTo>
                    <a:pt x="5078" y="2763"/>
                    <a:pt x="5072" y="2761"/>
                    <a:pt x="5067" y="2759"/>
                  </a:cubicBezTo>
                  <a:lnTo>
                    <a:pt x="5067" y="2759"/>
                  </a:lnTo>
                  <a:cubicBezTo>
                    <a:pt x="5068" y="2759"/>
                    <a:pt x="5069" y="2760"/>
                    <a:pt x="5069" y="2760"/>
                  </a:cubicBezTo>
                  <a:cubicBezTo>
                    <a:pt x="5068" y="2760"/>
                    <a:pt x="5063" y="2758"/>
                    <a:pt x="5059" y="2756"/>
                  </a:cubicBezTo>
                  <a:lnTo>
                    <a:pt x="5059" y="2756"/>
                  </a:lnTo>
                  <a:cubicBezTo>
                    <a:pt x="5061" y="2756"/>
                    <a:pt x="5064" y="2757"/>
                    <a:pt x="5067" y="2759"/>
                  </a:cubicBezTo>
                  <a:lnTo>
                    <a:pt x="5067" y="2759"/>
                  </a:lnTo>
                  <a:cubicBezTo>
                    <a:pt x="5066" y="2758"/>
                    <a:pt x="5064" y="2757"/>
                    <a:pt x="5062" y="2756"/>
                  </a:cubicBezTo>
                  <a:cubicBezTo>
                    <a:pt x="5060" y="2755"/>
                    <a:pt x="5058" y="2755"/>
                    <a:pt x="5057" y="2755"/>
                  </a:cubicBezTo>
                  <a:lnTo>
                    <a:pt x="5057" y="2755"/>
                  </a:lnTo>
                  <a:cubicBezTo>
                    <a:pt x="5058" y="2755"/>
                    <a:pt x="5058" y="2755"/>
                    <a:pt x="5059" y="2756"/>
                  </a:cubicBezTo>
                  <a:lnTo>
                    <a:pt x="5059" y="2756"/>
                  </a:lnTo>
                  <a:cubicBezTo>
                    <a:pt x="5057" y="2755"/>
                    <a:pt x="5056" y="2754"/>
                    <a:pt x="5056" y="2754"/>
                  </a:cubicBezTo>
                  <a:lnTo>
                    <a:pt x="5056" y="2754"/>
                  </a:lnTo>
                  <a:cubicBezTo>
                    <a:pt x="5056" y="2754"/>
                    <a:pt x="5057" y="2754"/>
                    <a:pt x="5057" y="2755"/>
                  </a:cubicBezTo>
                  <a:lnTo>
                    <a:pt x="5057" y="2755"/>
                  </a:lnTo>
                  <a:cubicBezTo>
                    <a:pt x="5055" y="2753"/>
                    <a:pt x="5053" y="2752"/>
                    <a:pt x="5052" y="2750"/>
                  </a:cubicBezTo>
                  <a:cubicBezTo>
                    <a:pt x="5042" y="2746"/>
                    <a:pt x="5033" y="2746"/>
                    <a:pt x="5023" y="2741"/>
                  </a:cubicBezTo>
                  <a:cubicBezTo>
                    <a:pt x="4952" y="2708"/>
                    <a:pt x="4885" y="2675"/>
                    <a:pt x="4818" y="2636"/>
                  </a:cubicBezTo>
                  <a:cubicBezTo>
                    <a:pt x="4752" y="2598"/>
                    <a:pt x="4690" y="2560"/>
                    <a:pt x="4627" y="2512"/>
                  </a:cubicBezTo>
                  <a:cubicBezTo>
                    <a:pt x="4614" y="2503"/>
                    <a:pt x="4594" y="2488"/>
                    <a:pt x="4580" y="2479"/>
                  </a:cubicBezTo>
                  <a:cubicBezTo>
                    <a:pt x="4578" y="2477"/>
                    <a:pt x="4577" y="2477"/>
                    <a:pt x="4577" y="2477"/>
                  </a:cubicBezTo>
                  <a:lnTo>
                    <a:pt x="4577" y="2477"/>
                  </a:lnTo>
                  <a:cubicBezTo>
                    <a:pt x="4577" y="2477"/>
                    <a:pt x="4578" y="2478"/>
                    <a:pt x="4579" y="2479"/>
                  </a:cubicBezTo>
                  <a:lnTo>
                    <a:pt x="4579" y="2479"/>
                  </a:lnTo>
                  <a:cubicBezTo>
                    <a:pt x="4570" y="2474"/>
                    <a:pt x="4565" y="2464"/>
                    <a:pt x="4556" y="2460"/>
                  </a:cubicBezTo>
                  <a:cubicBezTo>
                    <a:pt x="4528" y="2436"/>
                    <a:pt x="4499" y="2413"/>
                    <a:pt x="4471" y="2384"/>
                  </a:cubicBezTo>
                  <a:cubicBezTo>
                    <a:pt x="4418" y="2336"/>
                    <a:pt x="4365" y="2279"/>
                    <a:pt x="4313" y="2222"/>
                  </a:cubicBezTo>
                  <a:cubicBezTo>
                    <a:pt x="4308" y="2217"/>
                    <a:pt x="4304" y="2207"/>
                    <a:pt x="4299" y="2202"/>
                  </a:cubicBezTo>
                  <a:cubicBezTo>
                    <a:pt x="4296" y="2199"/>
                    <a:pt x="4285" y="2187"/>
                    <a:pt x="4284" y="2184"/>
                  </a:cubicBezTo>
                  <a:lnTo>
                    <a:pt x="4284" y="2184"/>
                  </a:lnTo>
                  <a:cubicBezTo>
                    <a:pt x="4289" y="2190"/>
                    <a:pt x="4294" y="2196"/>
                    <a:pt x="4295" y="2196"/>
                  </a:cubicBezTo>
                  <a:cubicBezTo>
                    <a:pt x="4295" y="2196"/>
                    <a:pt x="4294" y="2194"/>
                    <a:pt x="4290" y="2189"/>
                  </a:cubicBezTo>
                  <a:cubicBezTo>
                    <a:pt x="4286" y="2185"/>
                    <a:pt x="4285" y="2184"/>
                    <a:pt x="4284" y="2184"/>
                  </a:cubicBezTo>
                  <a:lnTo>
                    <a:pt x="4284" y="2184"/>
                  </a:lnTo>
                  <a:cubicBezTo>
                    <a:pt x="4284" y="2184"/>
                    <a:pt x="4284" y="2184"/>
                    <a:pt x="4284" y="2184"/>
                  </a:cubicBezTo>
                  <a:lnTo>
                    <a:pt x="4284" y="2184"/>
                  </a:lnTo>
                  <a:cubicBezTo>
                    <a:pt x="4282" y="2182"/>
                    <a:pt x="4281" y="2180"/>
                    <a:pt x="4280" y="2178"/>
                  </a:cubicBezTo>
                  <a:cubicBezTo>
                    <a:pt x="4275" y="2174"/>
                    <a:pt x="4270" y="2165"/>
                    <a:pt x="4266" y="2156"/>
                  </a:cubicBezTo>
                  <a:cubicBezTo>
                    <a:pt x="4242" y="2127"/>
                    <a:pt x="4222" y="2098"/>
                    <a:pt x="4204" y="2064"/>
                  </a:cubicBezTo>
                  <a:cubicBezTo>
                    <a:pt x="4165" y="2002"/>
                    <a:pt x="4132" y="1936"/>
                    <a:pt x="4103" y="1870"/>
                  </a:cubicBezTo>
                  <a:cubicBezTo>
                    <a:pt x="4099" y="1864"/>
                    <a:pt x="4099" y="1864"/>
                    <a:pt x="4099" y="1859"/>
                  </a:cubicBezTo>
                  <a:cubicBezTo>
                    <a:pt x="4097" y="1857"/>
                    <a:pt x="4096" y="1856"/>
                    <a:pt x="4096" y="1856"/>
                  </a:cubicBezTo>
                  <a:lnTo>
                    <a:pt x="4096" y="1856"/>
                  </a:lnTo>
                  <a:cubicBezTo>
                    <a:pt x="4095" y="1856"/>
                    <a:pt x="4097" y="1860"/>
                    <a:pt x="4099" y="1864"/>
                  </a:cubicBezTo>
                  <a:lnTo>
                    <a:pt x="4099" y="1864"/>
                  </a:lnTo>
                  <a:cubicBezTo>
                    <a:pt x="4096" y="1858"/>
                    <a:pt x="4093" y="1852"/>
                    <a:pt x="4090" y="1846"/>
                  </a:cubicBezTo>
                  <a:cubicBezTo>
                    <a:pt x="4085" y="1828"/>
                    <a:pt x="4080" y="1815"/>
                    <a:pt x="4073" y="1798"/>
                  </a:cubicBezTo>
                  <a:lnTo>
                    <a:pt x="4073" y="1798"/>
                  </a:lnTo>
                  <a:cubicBezTo>
                    <a:pt x="4137" y="1762"/>
                    <a:pt x="4198" y="1720"/>
                    <a:pt x="4256" y="1674"/>
                  </a:cubicBezTo>
                  <a:cubicBezTo>
                    <a:pt x="4519" y="1464"/>
                    <a:pt x="4680" y="1083"/>
                    <a:pt x="4547" y="759"/>
                  </a:cubicBezTo>
                  <a:cubicBezTo>
                    <a:pt x="4504" y="658"/>
                    <a:pt x="4442" y="563"/>
                    <a:pt x="4337" y="520"/>
                  </a:cubicBezTo>
                  <a:cubicBezTo>
                    <a:pt x="4299" y="505"/>
                    <a:pt x="4259" y="497"/>
                    <a:pt x="4219" y="497"/>
                  </a:cubicBezTo>
                  <a:cubicBezTo>
                    <a:pt x="4160" y="497"/>
                    <a:pt x="4100" y="514"/>
                    <a:pt x="4046" y="549"/>
                  </a:cubicBezTo>
                  <a:cubicBezTo>
                    <a:pt x="3894" y="645"/>
                    <a:pt x="3813" y="816"/>
                    <a:pt x="3765" y="988"/>
                  </a:cubicBezTo>
                  <a:cubicBezTo>
                    <a:pt x="3709" y="1202"/>
                    <a:pt x="3708" y="1433"/>
                    <a:pt x="3752" y="1653"/>
                  </a:cubicBezTo>
                  <a:lnTo>
                    <a:pt x="3752" y="1653"/>
                  </a:lnTo>
                  <a:cubicBezTo>
                    <a:pt x="3737" y="1658"/>
                    <a:pt x="3721" y="1662"/>
                    <a:pt x="3708" y="1669"/>
                  </a:cubicBezTo>
                  <a:cubicBezTo>
                    <a:pt x="3675" y="1679"/>
                    <a:pt x="3637" y="1692"/>
                    <a:pt x="3598" y="1703"/>
                  </a:cubicBezTo>
                  <a:cubicBezTo>
                    <a:pt x="3518" y="1727"/>
                    <a:pt x="3441" y="1740"/>
                    <a:pt x="3360" y="1760"/>
                  </a:cubicBezTo>
                  <a:cubicBezTo>
                    <a:pt x="3318" y="1764"/>
                    <a:pt x="3279" y="1774"/>
                    <a:pt x="3236" y="1778"/>
                  </a:cubicBezTo>
                  <a:cubicBezTo>
                    <a:pt x="3233" y="1778"/>
                    <a:pt x="3216" y="1781"/>
                    <a:pt x="3216" y="1783"/>
                  </a:cubicBezTo>
                  <a:lnTo>
                    <a:pt x="3216" y="1783"/>
                  </a:lnTo>
                  <a:cubicBezTo>
                    <a:pt x="3212" y="1783"/>
                    <a:pt x="3209" y="1784"/>
                    <a:pt x="3208" y="1784"/>
                  </a:cubicBezTo>
                  <a:cubicBezTo>
                    <a:pt x="3188" y="1784"/>
                    <a:pt x="3164" y="1788"/>
                    <a:pt x="3140" y="1788"/>
                  </a:cubicBezTo>
                  <a:cubicBezTo>
                    <a:pt x="3060" y="1798"/>
                    <a:pt x="2979" y="1802"/>
                    <a:pt x="2898" y="1802"/>
                  </a:cubicBezTo>
                  <a:cubicBezTo>
                    <a:pt x="2873" y="1803"/>
                    <a:pt x="2848" y="1804"/>
                    <a:pt x="2824" y="1804"/>
                  </a:cubicBezTo>
                  <a:cubicBezTo>
                    <a:pt x="2765" y="1804"/>
                    <a:pt x="2707" y="1801"/>
                    <a:pt x="2650" y="1798"/>
                  </a:cubicBezTo>
                  <a:cubicBezTo>
                    <a:pt x="2607" y="1798"/>
                    <a:pt x="2569" y="1793"/>
                    <a:pt x="2526" y="1788"/>
                  </a:cubicBezTo>
                  <a:cubicBezTo>
                    <a:pt x="2507" y="1784"/>
                    <a:pt x="2488" y="1784"/>
                    <a:pt x="2469" y="1778"/>
                  </a:cubicBezTo>
                  <a:cubicBezTo>
                    <a:pt x="2454" y="1778"/>
                    <a:pt x="2445" y="1778"/>
                    <a:pt x="2431" y="1774"/>
                  </a:cubicBezTo>
                  <a:cubicBezTo>
                    <a:pt x="2269" y="1750"/>
                    <a:pt x="2106" y="1712"/>
                    <a:pt x="1954" y="1659"/>
                  </a:cubicBezTo>
                  <a:cubicBezTo>
                    <a:pt x="1917" y="1645"/>
                    <a:pt x="1873" y="1631"/>
                    <a:pt x="1835" y="1617"/>
                  </a:cubicBezTo>
                  <a:cubicBezTo>
                    <a:pt x="1821" y="1612"/>
                    <a:pt x="1802" y="1602"/>
                    <a:pt x="1783" y="1597"/>
                  </a:cubicBezTo>
                  <a:cubicBezTo>
                    <a:pt x="1777" y="1594"/>
                    <a:pt x="1770" y="1591"/>
                    <a:pt x="1764" y="1588"/>
                  </a:cubicBezTo>
                  <a:lnTo>
                    <a:pt x="1764" y="1588"/>
                  </a:lnTo>
                  <a:cubicBezTo>
                    <a:pt x="1767" y="1589"/>
                    <a:pt x="1768" y="1590"/>
                    <a:pt x="1768" y="1590"/>
                  </a:cubicBezTo>
                  <a:cubicBezTo>
                    <a:pt x="1770" y="1590"/>
                    <a:pt x="1754" y="1584"/>
                    <a:pt x="1754" y="1584"/>
                  </a:cubicBezTo>
                  <a:lnTo>
                    <a:pt x="1754" y="1584"/>
                  </a:lnTo>
                  <a:cubicBezTo>
                    <a:pt x="1757" y="1585"/>
                    <a:pt x="1761" y="1587"/>
                    <a:pt x="1764" y="1588"/>
                  </a:cubicBezTo>
                  <a:lnTo>
                    <a:pt x="1764" y="1588"/>
                  </a:lnTo>
                  <a:cubicBezTo>
                    <a:pt x="1764" y="1588"/>
                    <a:pt x="1764" y="1588"/>
                    <a:pt x="1763" y="1588"/>
                  </a:cubicBezTo>
                  <a:cubicBezTo>
                    <a:pt x="1759" y="1588"/>
                    <a:pt x="1754" y="1584"/>
                    <a:pt x="1745" y="1584"/>
                  </a:cubicBezTo>
                  <a:cubicBezTo>
                    <a:pt x="1673" y="1549"/>
                    <a:pt x="1607" y="1516"/>
                    <a:pt x="1535" y="1478"/>
                  </a:cubicBezTo>
                  <a:cubicBezTo>
                    <a:pt x="1406" y="1406"/>
                    <a:pt x="1288" y="1331"/>
                    <a:pt x="1167" y="1241"/>
                  </a:cubicBezTo>
                  <a:lnTo>
                    <a:pt x="1167" y="1241"/>
                  </a:lnTo>
                  <a:cubicBezTo>
                    <a:pt x="1170" y="1242"/>
                    <a:pt x="1172" y="1243"/>
                    <a:pt x="1172" y="1243"/>
                  </a:cubicBezTo>
                  <a:cubicBezTo>
                    <a:pt x="1174" y="1243"/>
                    <a:pt x="1158" y="1230"/>
                    <a:pt x="1158" y="1230"/>
                  </a:cubicBezTo>
                  <a:lnTo>
                    <a:pt x="1158" y="1230"/>
                  </a:lnTo>
                  <a:cubicBezTo>
                    <a:pt x="1163" y="1235"/>
                    <a:pt x="1163" y="1235"/>
                    <a:pt x="1167" y="1241"/>
                  </a:cubicBezTo>
                  <a:cubicBezTo>
                    <a:pt x="1163" y="1235"/>
                    <a:pt x="1154" y="1230"/>
                    <a:pt x="1149" y="1226"/>
                  </a:cubicBezTo>
                  <a:cubicBezTo>
                    <a:pt x="1134" y="1212"/>
                    <a:pt x="1121" y="1202"/>
                    <a:pt x="1101" y="1188"/>
                  </a:cubicBezTo>
                  <a:cubicBezTo>
                    <a:pt x="1072" y="1164"/>
                    <a:pt x="1048" y="1140"/>
                    <a:pt x="1020" y="1116"/>
                  </a:cubicBezTo>
                  <a:cubicBezTo>
                    <a:pt x="963" y="1069"/>
                    <a:pt x="910" y="1016"/>
                    <a:pt x="863" y="964"/>
                  </a:cubicBezTo>
                  <a:cubicBezTo>
                    <a:pt x="811" y="911"/>
                    <a:pt x="763" y="859"/>
                    <a:pt x="716" y="801"/>
                  </a:cubicBezTo>
                  <a:cubicBezTo>
                    <a:pt x="705" y="788"/>
                    <a:pt x="692" y="773"/>
                    <a:pt x="681" y="764"/>
                  </a:cubicBezTo>
                  <a:cubicBezTo>
                    <a:pt x="677" y="754"/>
                    <a:pt x="668" y="744"/>
                    <a:pt x="663" y="740"/>
                  </a:cubicBezTo>
                  <a:cubicBezTo>
                    <a:pt x="663" y="738"/>
                    <a:pt x="663" y="737"/>
                    <a:pt x="662" y="736"/>
                  </a:cubicBezTo>
                  <a:lnTo>
                    <a:pt x="662" y="736"/>
                  </a:lnTo>
                  <a:cubicBezTo>
                    <a:pt x="664" y="738"/>
                    <a:pt x="664" y="738"/>
                    <a:pt x="665" y="738"/>
                  </a:cubicBezTo>
                  <a:cubicBezTo>
                    <a:pt x="665" y="738"/>
                    <a:pt x="665" y="737"/>
                    <a:pt x="663" y="735"/>
                  </a:cubicBezTo>
                  <a:cubicBezTo>
                    <a:pt x="639" y="706"/>
                    <a:pt x="615" y="678"/>
                    <a:pt x="596" y="649"/>
                  </a:cubicBezTo>
                  <a:cubicBezTo>
                    <a:pt x="510" y="530"/>
                    <a:pt x="434" y="401"/>
                    <a:pt x="372" y="273"/>
                  </a:cubicBezTo>
                  <a:cubicBezTo>
                    <a:pt x="353" y="240"/>
                    <a:pt x="338" y="205"/>
                    <a:pt x="324" y="177"/>
                  </a:cubicBezTo>
                  <a:cubicBezTo>
                    <a:pt x="320" y="159"/>
                    <a:pt x="310" y="144"/>
                    <a:pt x="305" y="130"/>
                  </a:cubicBezTo>
                  <a:cubicBezTo>
                    <a:pt x="303" y="128"/>
                    <a:pt x="301" y="125"/>
                    <a:pt x="300" y="122"/>
                  </a:cubicBezTo>
                  <a:lnTo>
                    <a:pt x="300" y="122"/>
                  </a:lnTo>
                  <a:cubicBezTo>
                    <a:pt x="299" y="114"/>
                    <a:pt x="295" y="109"/>
                    <a:pt x="291" y="101"/>
                  </a:cubicBezTo>
                  <a:cubicBezTo>
                    <a:pt x="276" y="62"/>
                    <a:pt x="263" y="40"/>
                    <a:pt x="230" y="20"/>
                  </a:cubicBezTo>
                  <a:cubicBezTo>
                    <a:pt x="210" y="7"/>
                    <a:pt x="184" y="1"/>
                    <a:pt x="1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38" name="Google Shape;2838;p63"/>
            <p:cNvSpPr/>
            <p:nvPr/>
          </p:nvSpPr>
          <p:spPr>
            <a:xfrm>
              <a:off x="3120930" y="660813"/>
              <a:ext cx="84167" cy="73926"/>
            </a:xfrm>
            <a:custGeom>
              <a:avLst/>
              <a:gdLst/>
              <a:ahLst/>
              <a:cxnLst/>
              <a:rect l="l" t="t" r="r" b="b"/>
              <a:pathLst>
                <a:path w="978" h="859" extrusionOk="0">
                  <a:moveTo>
                    <a:pt x="394" y="124"/>
                  </a:moveTo>
                  <a:lnTo>
                    <a:pt x="394" y="124"/>
                  </a:lnTo>
                  <a:cubicBezTo>
                    <a:pt x="395" y="124"/>
                    <a:pt x="396" y="125"/>
                    <a:pt x="398" y="126"/>
                  </a:cubicBezTo>
                  <a:lnTo>
                    <a:pt x="398" y="126"/>
                  </a:lnTo>
                  <a:cubicBezTo>
                    <a:pt x="397" y="126"/>
                    <a:pt x="397" y="126"/>
                    <a:pt x="396" y="125"/>
                  </a:cubicBezTo>
                  <a:cubicBezTo>
                    <a:pt x="396" y="125"/>
                    <a:pt x="395" y="124"/>
                    <a:pt x="394" y="124"/>
                  </a:cubicBezTo>
                  <a:close/>
                  <a:moveTo>
                    <a:pt x="587" y="178"/>
                  </a:moveTo>
                  <a:cubicBezTo>
                    <a:pt x="593" y="178"/>
                    <a:pt x="598" y="179"/>
                    <a:pt x="603" y="180"/>
                  </a:cubicBezTo>
                  <a:lnTo>
                    <a:pt x="603" y="180"/>
                  </a:lnTo>
                  <a:cubicBezTo>
                    <a:pt x="597" y="179"/>
                    <a:pt x="592" y="179"/>
                    <a:pt x="587" y="178"/>
                  </a:cubicBezTo>
                  <a:close/>
                  <a:moveTo>
                    <a:pt x="830" y="178"/>
                  </a:moveTo>
                  <a:cubicBezTo>
                    <a:pt x="824" y="178"/>
                    <a:pt x="819" y="179"/>
                    <a:pt x="814" y="180"/>
                  </a:cubicBezTo>
                  <a:lnTo>
                    <a:pt x="814" y="180"/>
                  </a:lnTo>
                  <a:cubicBezTo>
                    <a:pt x="820" y="179"/>
                    <a:pt x="825" y="179"/>
                    <a:pt x="830" y="178"/>
                  </a:cubicBezTo>
                  <a:close/>
                  <a:moveTo>
                    <a:pt x="148" y="1"/>
                  </a:moveTo>
                  <a:cubicBezTo>
                    <a:pt x="119" y="1"/>
                    <a:pt x="91" y="11"/>
                    <a:pt x="68" y="29"/>
                  </a:cubicBezTo>
                  <a:cubicBezTo>
                    <a:pt x="29" y="58"/>
                    <a:pt x="1" y="121"/>
                    <a:pt x="20" y="172"/>
                  </a:cubicBezTo>
                  <a:cubicBezTo>
                    <a:pt x="59" y="283"/>
                    <a:pt x="91" y="397"/>
                    <a:pt x="110" y="514"/>
                  </a:cubicBezTo>
                  <a:lnTo>
                    <a:pt x="110" y="514"/>
                  </a:lnTo>
                  <a:cubicBezTo>
                    <a:pt x="110" y="512"/>
                    <a:pt x="110" y="509"/>
                    <a:pt x="110" y="506"/>
                  </a:cubicBezTo>
                  <a:lnTo>
                    <a:pt x="110" y="506"/>
                  </a:lnTo>
                  <a:cubicBezTo>
                    <a:pt x="112" y="518"/>
                    <a:pt x="113" y="529"/>
                    <a:pt x="114" y="541"/>
                  </a:cubicBezTo>
                  <a:lnTo>
                    <a:pt x="114" y="541"/>
                  </a:lnTo>
                  <a:cubicBezTo>
                    <a:pt x="113" y="532"/>
                    <a:pt x="112" y="523"/>
                    <a:pt x="110" y="514"/>
                  </a:cubicBezTo>
                  <a:lnTo>
                    <a:pt x="110" y="514"/>
                  </a:lnTo>
                  <a:cubicBezTo>
                    <a:pt x="111" y="525"/>
                    <a:pt x="111" y="533"/>
                    <a:pt x="115" y="544"/>
                  </a:cubicBezTo>
                  <a:lnTo>
                    <a:pt x="115" y="544"/>
                  </a:lnTo>
                  <a:cubicBezTo>
                    <a:pt x="115" y="543"/>
                    <a:pt x="115" y="542"/>
                    <a:pt x="114" y="541"/>
                  </a:cubicBezTo>
                  <a:lnTo>
                    <a:pt x="114" y="541"/>
                  </a:lnTo>
                  <a:cubicBezTo>
                    <a:pt x="115" y="542"/>
                    <a:pt x="115" y="543"/>
                    <a:pt x="115" y="544"/>
                  </a:cubicBezTo>
                  <a:cubicBezTo>
                    <a:pt x="115" y="544"/>
                    <a:pt x="115" y="544"/>
                    <a:pt x="115" y="544"/>
                  </a:cubicBezTo>
                  <a:lnTo>
                    <a:pt x="115" y="544"/>
                  </a:lnTo>
                  <a:cubicBezTo>
                    <a:pt x="121" y="603"/>
                    <a:pt x="125" y="662"/>
                    <a:pt x="125" y="721"/>
                  </a:cubicBezTo>
                  <a:cubicBezTo>
                    <a:pt x="125" y="792"/>
                    <a:pt x="187" y="859"/>
                    <a:pt x="258" y="859"/>
                  </a:cubicBezTo>
                  <a:cubicBezTo>
                    <a:pt x="335" y="854"/>
                    <a:pt x="396" y="797"/>
                    <a:pt x="396" y="721"/>
                  </a:cubicBezTo>
                  <a:cubicBezTo>
                    <a:pt x="394" y="614"/>
                    <a:pt x="383" y="507"/>
                    <a:pt x="364" y="401"/>
                  </a:cubicBezTo>
                  <a:lnTo>
                    <a:pt x="364" y="401"/>
                  </a:lnTo>
                  <a:cubicBezTo>
                    <a:pt x="390" y="410"/>
                    <a:pt x="417" y="418"/>
                    <a:pt x="444" y="425"/>
                  </a:cubicBezTo>
                  <a:cubicBezTo>
                    <a:pt x="533" y="446"/>
                    <a:pt x="622" y="456"/>
                    <a:pt x="710" y="456"/>
                  </a:cubicBezTo>
                  <a:cubicBezTo>
                    <a:pt x="765" y="456"/>
                    <a:pt x="819" y="452"/>
                    <a:pt x="873" y="444"/>
                  </a:cubicBezTo>
                  <a:cubicBezTo>
                    <a:pt x="906" y="440"/>
                    <a:pt x="940" y="407"/>
                    <a:pt x="954" y="383"/>
                  </a:cubicBezTo>
                  <a:cubicBezTo>
                    <a:pt x="973" y="354"/>
                    <a:pt x="977" y="311"/>
                    <a:pt x="968" y="277"/>
                  </a:cubicBezTo>
                  <a:cubicBezTo>
                    <a:pt x="959" y="244"/>
                    <a:pt x="940" y="211"/>
                    <a:pt x="906" y="196"/>
                  </a:cubicBezTo>
                  <a:cubicBezTo>
                    <a:pt x="884" y="184"/>
                    <a:pt x="862" y="180"/>
                    <a:pt x="838" y="180"/>
                  </a:cubicBezTo>
                  <a:cubicBezTo>
                    <a:pt x="826" y="180"/>
                    <a:pt x="814" y="181"/>
                    <a:pt x="801" y="183"/>
                  </a:cubicBezTo>
                  <a:lnTo>
                    <a:pt x="792" y="183"/>
                  </a:lnTo>
                  <a:cubicBezTo>
                    <a:pt x="800" y="183"/>
                    <a:pt x="807" y="181"/>
                    <a:pt x="814" y="180"/>
                  </a:cubicBezTo>
                  <a:lnTo>
                    <a:pt x="814" y="180"/>
                  </a:lnTo>
                  <a:cubicBezTo>
                    <a:pt x="779" y="183"/>
                    <a:pt x="744" y="185"/>
                    <a:pt x="709" y="185"/>
                  </a:cubicBezTo>
                  <a:cubicBezTo>
                    <a:pt x="675" y="185"/>
                    <a:pt x="641" y="183"/>
                    <a:pt x="607" y="180"/>
                  </a:cubicBezTo>
                  <a:lnTo>
                    <a:pt x="607" y="180"/>
                  </a:lnTo>
                  <a:cubicBezTo>
                    <a:pt x="535" y="169"/>
                    <a:pt x="471" y="149"/>
                    <a:pt x="402" y="127"/>
                  </a:cubicBezTo>
                  <a:lnTo>
                    <a:pt x="402" y="127"/>
                  </a:lnTo>
                  <a:cubicBezTo>
                    <a:pt x="398" y="125"/>
                    <a:pt x="395" y="124"/>
                    <a:pt x="392" y="121"/>
                  </a:cubicBezTo>
                  <a:cubicBezTo>
                    <a:pt x="391" y="121"/>
                    <a:pt x="390" y="121"/>
                    <a:pt x="389" y="120"/>
                  </a:cubicBezTo>
                  <a:lnTo>
                    <a:pt x="389" y="120"/>
                  </a:lnTo>
                  <a:cubicBezTo>
                    <a:pt x="389" y="120"/>
                    <a:pt x="388" y="120"/>
                    <a:pt x="388" y="120"/>
                  </a:cubicBezTo>
                  <a:lnTo>
                    <a:pt x="388" y="120"/>
                  </a:lnTo>
                  <a:cubicBezTo>
                    <a:pt x="388" y="120"/>
                    <a:pt x="388" y="120"/>
                    <a:pt x="389" y="120"/>
                  </a:cubicBezTo>
                  <a:lnTo>
                    <a:pt x="389" y="120"/>
                  </a:lnTo>
                  <a:cubicBezTo>
                    <a:pt x="384" y="119"/>
                    <a:pt x="376" y="114"/>
                    <a:pt x="372" y="111"/>
                  </a:cubicBezTo>
                  <a:cubicBezTo>
                    <a:pt x="354" y="101"/>
                    <a:pt x="335" y="92"/>
                    <a:pt x="315" y="82"/>
                  </a:cubicBezTo>
                  <a:cubicBezTo>
                    <a:pt x="282" y="64"/>
                    <a:pt x="249" y="40"/>
                    <a:pt x="220" y="16"/>
                  </a:cubicBezTo>
                  <a:cubicBezTo>
                    <a:pt x="201" y="6"/>
                    <a:pt x="172" y="1"/>
                    <a:pt x="1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839" name="Google Shape;2839;p63"/>
          <p:cNvGrpSpPr/>
          <p:nvPr/>
        </p:nvGrpSpPr>
        <p:grpSpPr>
          <a:xfrm rot="9360505">
            <a:off x="11070441" y="1940594"/>
            <a:ext cx="179569" cy="251197"/>
            <a:chOff x="3636218" y="866598"/>
            <a:chExt cx="134678" cy="188399"/>
          </a:xfrm>
        </p:grpSpPr>
        <p:sp>
          <p:nvSpPr>
            <p:cNvPr id="2840" name="Google Shape;2840;p63"/>
            <p:cNvSpPr/>
            <p:nvPr/>
          </p:nvSpPr>
          <p:spPr>
            <a:xfrm>
              <a:off x="3697661" y="866598"/>
              <a:ext cx="73235" cy="172740"/>
            </a:xfrm>
            <a:custGeom>
              <a:avLst/>
              <a:gdLst/>
              <a:ahLst/>
              <a:cxnLst/>
              <a:rect l="l" t="t" r="r" b="b"/>
              <a:pathLst>
                <a:path w="739" h="1743" extrusionOk="0">
                  <a:moveTo>
                    <a:pt x="312" y="1308"/>
                  </a:moveTo>
                  <a:cubicBezTo>
                    <a:pt x="313" y="1318"/>
                    <a:pt x="314" y="1327"/>
                    <a:pt x="315" y="1336"/>
                  </a:cubicBezTo>
                  <a:cubicBezTo>
                    <a:pt x="315" y="1328"/>
                    <a:pt x="315" y="1317"/>
                    <a:pt x="312" y="1308"/>
                  </a:cubicBezTo>
                  <a:close/>
                  <a:moveTo>
                    <a:pt x="589" y="0"/>
                  </a:moveTo>
                  <a:cubicBezTo>
                    <a:pt x="555" y="0"/>
                    <a:pt x="522" y="14"/>
                    <a:pt x="496" y="40"/>
                  </a:cubicBezTo>
                  <a:cubicBezTo>
                    <a:pt x="172" y="350"/>
                    <a:pt x="0" y="817"/>
                    <a:pt x="38" y="1265"/>
                  </a:cubicBezTo>
                  <a:cubicBezTo>
                    <a:pt x="47" y="1393"/>
                    <a:pt x="71" y="1522"/>
                    <a:pt x="115" y="1641"/>
                  </a:cubicBezTo>
                  <a:cubicBezTo>
                    <a:pt x="134" y="1696"/>
                    <a:pt x="187" y="1742"/>
                    <a:pt x="245" y="1742"/>
                  </a:cubicBezTo>
                  <a:cubicBezTo>
                    <a:pt x="257" y="1742"/>
                    <a:pt x="269" y="1740"/>
                    <a:pt x="281" y="1736"/>
                  </a:cubicBezTo>
                  <a:cubicBezTo>
                    <a:pt x="348" y="1712"/>
                    <a:pt x="401" y="1641"/>
                    <a:pt x="377" y="1569"/>
                  </a:cubicBezTo>
                  <a:cubicBezTo>
                    <a:pt x="344" y="1483"/>
                    <a:pt x="324" y="1393"/>
                    <a:pt x="309" y="1303"/>
                  </a:cubicBezTo>
                  <a:lnTo>
                    <a:pt x="309" y="1303"/>
                  </a:lnTo>
                  <a:cubicBezTo>
                    <a:pt x="310" y="1304"/>
                    <a:pt x="311" y="1306"/>
                    <a:pt x="312" y="1308"/>
                  </a:cubicBezTo>
                  <a:lnTo>
                    <a:pt x="312" y="1308"/>
                  </a:lnTo>
                  <a:cubicBezTo>
                    <a:pt x="300" y="1193"/>
                    <a:pt x="301" y="1074"/>
                    <a:pt x="320" y="955"/>
                  </a:cubicBezTo>
                  <a:lnTo>
                    <a:pt x="320" y="955"/>
                  </a:lnTo>
                  <a:cubicBezTo>
                    <a:pt x="315" y="969"/>
                    <a:pt x="315" y="979"/>
                    <a:pt x="309" y="993"/>
                  </a:cubicBezTo>
                  <a:cubicBezTo>
                    <a:pt x="329" y="874"/>
                    <a:pt x="357" y="759"/>
                    <a:pt x="405" y="645"/>
                  </a:cubicBezTo>
                  <a:cubicBezTo>
                    <a:pt x="405" y="644"/>
                    <a:pt x="406" y="643"/>
                    <a:pt x="406" y="642"/>
                  </a:cubicBezTo>
                  <a:lnTo>
                    <a:pt x="406" y="642"/>
                  </a:lnTo>
                  <a:cubicBezTo>
                    <a:pt x="407" y="639"/>
                    <a:pt x="409" y="637"/>
                    <a:pt x="410" y="636"/>
                  </a:cubicBezTo>
                  <a:cubicBezTo>
                    <a:pt x="414" y="621"/>
                    <a:pt x="419" y="607"/>
                    <a:pt x="429" y="592"/>
                  </a:cubicBezTo>
                  <a:cubicBezTo>
                    <a:pt x="443" y="564"/>
                    <a:pt x="458" y="535"/>
                    <a:pt x="472" y="511"/>
                  </a:cubicBezTo>
                  <a:cubicBezTo>
                    <a:pt x="500" y="460"/>
                    <a:pt x="533" y="412"/>
                    <a:pt x="567" y="364"/>
                  </a:cubicBezTo>
                  <a:cubicBezTo>
                    <a:pt x="572" y="359"/>
                    <a:pt x="577" y="350"/>
                    <a:pt x="581" y="345"/>
                  </a:cubicBezTo>
                  <a:cubicBezTo>
                    <a:pt x="591" y="330"/>
                    <a:pt x="605" y="317"/>
                    <a:pt x="615" y="306"/>
                  </a:cubicBezTo>
                  <a:cubicBezTo>
                    <a:pt x="639" y="278"/>
                    <a:pt x="663" y="254"/>
                    <a:pt x="687" y="231"/>
                  </a:cubicBezTo>
                  <a:cubicBezTo>
                    <a:pt x="738" y="183"/>
                    <a:pt x="738" y="88"/>
                    <a:pt x="687" y="40"/>
                  </a:cubicBezTo>
                  <a:cubicBezTo>
                    <a:pt x="658" y="14"/>
                    <a:pt x="623" y="0"/>
                    <a:pt x="5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41" name="Google Shape;2841;p63"/>
            <p:cNvSpPr/>
            <p:nvPr/>
          </p:nvSpPr>
          <p:spPr>
            <a:xfrm>
              <a:off x="3636218" y="935674"/>
              <a:ext cx="36964" cy="119322"/>
            </a:xfrm>
            <a:custGeom>
              <a:avLst/>
              <a:gdLst/>
              <a:ahLst/>
              <a:cxnLst/>
              <a:rect l="l" t="t" r="r" b="b"/>
              <a:pathLst>
                <a:path w="373" h="1204" extrusionOk="0">
                  <a:moveTo>
                    <a:pt x="310" y="393"/>
                  </a:moveTo>
                  <a:cubicBezTo>
                    <a:pt x="309" y="402"/>
                    <a:pt x="307" y="411"/>
                    <a:pt x="306" y="420"/>
                  </a:cubicBezTo>
                  <a:cubicBezTo>
                    <a:pt x="309" y="411"/>
                    <a:pt x="310" y="401"/>
                    <a:pt x="310" y="393"/>
                  </a:cubicBezTo>
                  <a:close/>
                  <a:moveTo>
                    <a:pt x="307" y="887"/>
                  </a:moveTo>
                  <a:cubicBezTo>
                    <a:pt x="309" y="895"/>
                    <a:pt x="310" y="902"/>
                    <a:pt x="310" y="911"/>
                  </a:cubicBezTo>
                  <a:cubicBezTo>
                    <a:pt x="309" y="903"/>
                    <a:pt x="308" y="895"/>
                    <a:pt x="307" y="887"/>
                  </a:cubicBezTo>
                  <a:close/>
                  <a:moveTo>
                    <a:pt x="226" y="0"/>
                  </a:moveTo>
                  <a:cubicBezTo>
                    <a:pt x="167" y="0"/>
                    <a:pt x="112" y="38"/>
                    <a:pt x="95" y="100"/>
                  </a:cubicBezTo>
                  <a:cubicBezTo>
                    <a:pt x="5" y="429"/>
                    <a:pt x="0" y="773"/>
                    <a:pt x="71" y="1107"/>
                  </a:cubicBezTo>
                  <a:cubicBezTo>
                    <a:pt x="84" y="1161"/>
                    <a:pt x="144" y="1203"/>
                    <a:pt x="201" y="1203"/>
                  </a:cubicBezTo>
                  <a:cubicBezTo>
                    <a:pt x="214" y="1203"/>
                    <a:pt x="227" y="1201"/>
                    <a:pt x="238" y="1197"/>
                  </a:cubicBezTo>
                  <a:cubicBezTo>
                    <a:pt x="310" y="1173"/>
                    <a:pt x="348" y="1107"/>
                    <a:pt x="334" y="1030"/>
                  </a:cubicBezTo>
                  <a:cubicBezTo>
                    <a:pt x="324" y="977"/>
                    <a:pt x="315" y="925"/>
                    <a:pt x="306" y="872"/>
                  </a:cubicBezTo>
                  <a:lnTo>
                    <a:pt x="306" y="872"/>
                  </a:lnTo>
                  <a:cubicBezTo>
                    <a:pt x="306" y="873"/>
                    <a:pt x="306" y="875"/>
                    <a:pt x="306" y="876"/>
                  </a:cubicBezTo>
                  <a:lnTo>
                    <a:pt x="306" y="876"/>
                  </a:lnTo>
                  <a:cubicBezTo>
                    <a:pt x="287" y="711"/>
                    <a:pt x="288" y="546"/>
                    <a:pt x="310" y="381"/>
                  </a:cubicBezTo>
                  <a:lnTo>
                    <a:pt x="310" y="381"/>
                  </a:lnTo>
                  <a:cubicBezTo>
                    <a:pt x="310" y="385"/>
                    <a:pt x="310" y="389"/>
                    <a:pt x="310" y="393"/>
                  </a:cubicBezTo>
                  <a:lnTo>
                    <a:pt x="310" y="393"/>
                  </a:lnTo>
                  <a:cubicBezTo>
                    <a:pt x="323" y="317"/>
                    <a:pt x="337" y="245"/>
                    <a:pt x="357" y="172"/>
                  </a:cubicBezTo>
                  <a:cubicBezTo>
                    <a:pt x="372" y="106"/>
                    <a:pt x="334" y="20"/>
                    <a:pt x="262" y="5"/>
                  </a:cubicBezTo>
                  <a:cubicBezTo>
                    <a:pt x="250" y="2"/>
                    <a:pt x="238" y="0"/>
                    <a:pt x="2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843" name="Google Shape;2843;p63"/>
          <p:cNvSpPr/>
          <p:nvPr/>
        </p:nvSpPr>
        <p:spPr>
          <a:xfrm>
            <a:off x="9998417" y="4133783"/>
            <a:ext cx="947219" cy="311631"/>
          </a:xfrm>
          <a:custGeom>
            <a:avLst/>
            <a:gdLst/>
            <a:ahLst/>
            <a:cxnLst/>
            <a:rect l="l" t="t" r="r" b="b"/>
            <a:pathLst>
              <a:path w="4380" h="1441" extrusionOk="0">
                <a:moveTo>
                  <a:pt x="2126" y="0"/>
                </a:moveTo>
                <a:cubicBezTo>
                  <a:pt x="2112" y="0"/>
                  <a:pt x="2094" y="7"/>
                  <a:pt x="2082" y="11"/>
                </a:cubicBezTo>
                <a:cubicBezTo>
                  <a:pt x="1815" y="63"/>
                  <a:pt x="1672" y="226"/>
                  <a:pt x="1644" y="501"/>
                </a:cubicBezTo>
                <a:cubicBezTo>
                  <a:pt x="1640" y="547"/>
                  <a:pt x="1639" y="596"/>
                  <a:pt x="1592" y="596"/>
                </a:cubicBezTo>
                <a:cubicBezTo>
                  <a:pt x="1585" y="596"/>
                  <a:pt x="1577" y="595"/>
                  <a:pt x="1567" y="593"/>
                </a:cubicBezTo>
                <a:cubicBezTo>
                  <a:pt x="1527" y="583"/>
                  <a:pt x="1490" y="578"/>
                  <a:pt x="1454" y="578"/>
                </a:cubicBezTo>
                <a:cubicBezTo>
                  <a:pt x="1299" y="578"/>
                  <a:pt x="1184" y="667"/>
                  <a:pt x="1091" y="807"/>
                </a:cubicBezTo>
                <a:cubicBezTo>
                  <a:pt x="1061" y="854"/>
                  <a:pt x="1031" y="875"/>
                  <a:pt x="989" y="875"/>
                </a:cubicBezTo>
                <a:cubicBezTo>
                  <a:pt x="971" y="875"/>
                  <a:pt x="952" y="871"/>
                  <a:pt x="929" y="864"/>
                </a:cubicBezTo>
                <a:cubicBezTo>
                  <a:pt x="830" y="839"/>
                  <a:pt x="731" y="826"/>
                  <a:pt x="633" y="826"/>
                </a:cubicBezTo>
                <a:cubicBezTo>
                  <a:pt x="471" y="826"/>
                  <a:pt x="311" y="861"/>
                  <a:pt x="157" y="936"/>
                </a:cubicBezTo>
                <a:cubicBezTo>
                  <a:pt x="80" y="978"/>
                  <a:pt x="0" y="1016"/>
                  <a:pt x="9" y="1121"/>
                </a:cubicBezTo>
                <a:cubicBezTo>
                  <a:pt x="18" y="1222"/>
                  <a:pt x="100" y="1255"/>
                  <a:pt x="185" y="1279"/>
                </a:cubicBezTo>
                <a:cubicBezTo>
                  <a:pt x="318" y="1318"/>
                  <a:pt x="453" y="1329"/>
                  <a:pt x="589" y="1329"/>
                </a:cubicBezTo>
                <a:cubicBezTo>
                  <a:pt x="688" y="1329"/>
                  <a:pt x="788" y="1323"/>
                  <a:pt x="887" y="1317"/>
                </a:cubicBezTo>
                <a:cubicBezTo>
                  <a:pt x="900" y="1316"/>
                  <a:pt x="914" y="1316"/>
                  <a:pt x="927" y="1316"/>
                </a:cubicBezTo>
                <a:cubicBezTo>
                  <a:pt x="1020" y="1316"/>
                  <a:pt x="1108" y="1330"/>
                  <a:pt x="1195" y="1359"/>
                </a:cubicBezTo>
                <a:cubicBezTo>
                  <a:pt x="1378" y="1417"/>
                  <a:pt x="1561" y="1440"/>
                  <a:pt x="1744" y="1440"/>
                </a:cubicBezTo>
                <a:cubicBezTo>
                  <a:pt x="1896" y="1440"/>
                  <a:pt x="2048" y="1424"/>
                  <a:pt x="2202" y="1398"/>
                </a:cubicBezTo>
                <a:cubicBezTo>
                  <a:pt x="2366" y="1373"/>
                  <a:pt x="2529" y="1340"/>
                  <a:pt x="2693" y="1340"/>
                </a:cubicBezTo>
                <a:cubicBezTo>
                  <a:pt x="2781" y="1340"/>
                  <a:pt x="2870" y="1349"/>
                  <a:pt x="2959" y="1374"/>
                </a:cubicBezTo>
                <a:cubicBezTo>
                  <a:pt x="3046" y="1400"/>
                  <a:pt x="3135" y="1415"/>
                  <a:pt x="3221" y="1415"/>
                </a:cubicBezTo>
                <a:cubicBezTo>
                  <a:pt x="3244" y="1415"/>
                  <a:pt x="3266" y="1414"/>
                  <a:pt x="3289" y="1412"/>
                </a:cubicBezTo>
                <a:cubicBezTo>
                  <a:pt x="3303" y="1412"/>
                  <a:pt x="3318" y="1412"/>
                  <a:pt x="3332" y="1412"/>
                </a:cubicBezTo>
                <a:cubicBezTo>
                  <a:pt x="3486" y="1412"/>
                  <a:pt x="3626" y="1391"/>
                  <a:pt x="3769" y="1359"/>
                </a:cubicBezTo>
                <a:cubicBezTo>
                  <a:pt x="3955" y="1322"/>
                  <a:pt x="4136" y="1269"/>
                  <a:pt x="4284" y="1126"/>
                </a:cubicBezTo>
                <a:cubicBezTo>
                  <a:pt x="4380" y="1036"/>
                  <a:pt x="4380" y="921"/>
                  <a:pt x="4346" y="811"/>
                </a:cubicBezTo>
                <a:cubicBezTo>
                  <a:pt x="4318" y="697"/>
                  <a:pt x="4217" y="650"/>
                  <a:pt x="4103" y="640"/>
                </a:cubicBezTo>
                <a:cubicBezTo>
                  <a:pt x="4077" y="638"/>
                  <a:pt x="4052" y="637"/>
                  <a:pt x="4027" y="637"/>
                </a:cubicBezTo>
                <a:cubicBezTo>
                  <a:pt x="3911" y="637"/>
                  <a:pt x="3799" y="656"/>
                  <a:pt x="3693" y="712"/>
                </a:cubicBezTo>
                <a:cubicBezTo>
                  <a:pt x="3672" y="724"/>
                  <a:pt x="3654" y="729"/>
                  <a:pt x="3639" y="729"/>
                </a:cubicBezTo>
                <a:cubicBezTo>
                  <a:pt x="3610" y="729"/>
                  <a:pt x="3589" y="710"/>
                  <a:pt x="3564" y="673"/>
                </a:cubicBezTo>
                <a:cubicBezTo>
                  <a:pt x="3450" y="507"/>
                  <a:pt x="3289" y="407"/>
                  <a:pt x="3083" y="402"/>
                </a:cubicBezTo>
                <a:cubicBezTo>
                  <a:pt x="3040" y="402"/>
                  <a:pt x="3040" y="383"/>
                  <a:pt x="3031" y="354"/>
                </a:cubicBezTo>
                <a:cubicBezTo>
                  <a:pt x="2983" y="178"/>
                  <a:pt x="2873" y="63"/>
                  <a:pt x="2688" y="63"/>
                </a:cubicBezTo>
                <a:cubicBezTo>
                  <a:pt x="2502" y="63"/>
                  <a:pt x="2316" y="59"/>
                  <a:pt x="2134" y="2"/>
                </a:cubicBezTo>
                <a:cubicBezTo>
                  <a:pt x="2132" y="1"/>
                  <a:pt x="2129" y="0"/>
                  <a:pt x="212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35431" y="1112745"/>
            <a:ext cx="6135844" cy="1817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000" dirty="0" smtClean="0"/>
              <a:t>    </a:t>
            </a:r>
            <a:r>
              <a:rPr lang="en-US" sz="2000" dirty="0" err="1" smtClean="0">
                <a:solidFill>
                  <a:schemeClr val="bg1"/>
                </a:solidFill>
              </a:rPr>
              <a:t>Untuk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menghadapi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ancaman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berdimensi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ekonomi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dari</a:t>
            </a:r>
            <a:r>
              <a:rPr lang="en-US" sz="2000" dirty="0">
                <a:solidFill>
                  <a:schemeClr val="bg1"/>
                </a:solidFill>
              </a:rPr>
              <a:t> internal, </a:t>
            </a:r>
            <a:r>
              <a:rPr lang="en-US" sz="2000" dirty="0" err="1">
                <a:solidFill>
                  <a:schemeClr val="bg1"/>
                </a:solidFill>
              </a:rPr>
              <a:t>prioritas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kebijakan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dapat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berupa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penciptaan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lapangan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kerja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padat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karya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sebagai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solusi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memberantas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kemiskinan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pembangunan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infrastruktur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penciptaan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iklim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usaha</a:t>
            </a:r>
            <a:r>
              <a:rPr lang="en-US" sz="2000" dirty="0">
                <a:solidFill>
                  <a:schemeClr val="bg1"/>
                </a:solidFill>
              </a:rPr>
              <a:t> yang </a:t>
            </a:r>
            <a:r>
              <a:rPr lang="en-US" sz="2000" dirty="0" err="1">
                <a:solidFill>
                  <a:schemeClr val="bg1"/>
                </a:solidFill>
              </a:rPr>
              <a:t>kondusif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dan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pemilihan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teknologi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tepat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guna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sebagai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solusi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pemerataan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kesempatan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kerja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endParaRPr lang="en-US" sz="2000" dirty="0" smtClean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    </a:t>
            </a:r>
            <a:r>
              <a:rPr lang="en-US" sz="2000" dirty="0" err="1" smtClean="0">
                <a:solidFill>
                  <a:schemeClr val="bg1"/>
                </a:solidFill>
              </a:rPr>
              <a:t>Untuk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menghadapi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ancaman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berdimensi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ekonomi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dari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eksternal</a:t>
            </a:r>
            <a:r>
              <a:rPr lang="en-US" sz="2000" dirty="0">
                <a:solidFill>
                  <a:schemeClr val="bg1"/>
                </a:solidFill>
              </a:rPr>
              <a:t>, Indonesia </a:t>
            </a:r>
            <a:r>
              <a:rPr lang="en-US" sz="2000" dirty="0" err="1">
                <a:solidFill>
                  <a:schemeClr val="bg1"/>
                </a:solidFill>
              </a:rPr>
              <a:t>harus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membangun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menjaga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hubungan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baik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dengan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negara-negara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utama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dalam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tatanan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ekonomi-politik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dunia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26" name="Group 25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30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1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9" name="Picture 28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7" name="Rectangle 26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7738" y="1967970"/>
            <a:ext cx="3877216" cy="276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069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3" name="Google Shape;2823;p63"/>
          <p:cNvSpPr/>
          <p:nvPr/>
        </p:nvSpPr>
        <p:spPr>
          <a:xfrm rot="442611">
            <a:off x="6175826" y="536011"/>
            <a:ext cx="2161303" cy="908076"/>
          </a:xfrm>
          <a:custGeom>
            <a:avLst/>
            <a:gdLst/>
            <a:ahLst/>
            <a:cxnLst/>
            <a:rect l="l" t="t" r="r" b="b"/>
            <a:pathLst>
              <a:path w="9994" h="4199" extrusionOk="0">
                <a:moveTo>
                  <a:pt x="4816" y="1"/>
                </a:moveTo>
                <a:cubicBezTo>
                  <a:pt x="4588" y="1"/>
                  <a:pt x="4396" y="105"/>
                  <a:pt x="4208" y="231"/>
                </a:cubicBezTo>
                <a:cubicBezTo>
                  <a:pt x="3755" y="536"/>
                  <a:pt x="3546" y="1031"/>
                  <a:pt x="3656" y="1570"/>
                </a:cubicBezTo>
                <a:cubicBezTo>
                  <a:pt x="3670" y="1639"/>
                  <a:pt x="3651" y="1661"/>
                  <a:pt x="3613" y="1661"/>
                </a:cubicBezTo>
                <a:cubicBezTo>
                  <a:pt x="3602" y="1661"/>
                  <a:pt x="3589" y="1659"/>
                  <a:pt x="3575" y="1656"/>
                </a:cubicBezTo>
                <a:cubicBezTo>
                  <a:pt x="3518" y="1641"/>
                  <a:pt x="3463" y="1635"/>
                  <a:pt x="3408" y="1635"/>
                </a:cubicBezTo>
                <a:cubicBezTo>
                  <a:pt x="3306" y="1635"/>
                  <a:pt x="3207" y="1655"/>
                  <a:pt x="3108" y="1674"/>
                </a:cubicBezTo>
                <a:cubicBezTo>
                  <a:pt x="2730" y="1751"/>
                  <a:pt x="2369" y="1846"/>
                  <a:pt x="2169" y="2217"/>
                </a:cubicBezTo>
                <a:cubicBezTo>
                  <a:pt x="2151" y="2248"/>
                  <a:pt x="2123" y="2266"/>
                  <a:pt x="2086" y="2266"/>
                </a:cubicBezTo>
                <a:cubicBezTo>
                  <a:pt x="2081" y="2266"/>
                  <a:pt x="2077" y="2266"/>
                  <a:pt x="2073" y="2265"/>
                </a:cubicBezTo>
                <a:cubicBezTo>
                  <a:pt x="2025" y="2257"/>
                  <a:pt x="1977" y="2254"/>
                  <a:pt x="1929" y="2254"/>
                </a:cubicBezTo>
                <a:cubicBezTo>
                  <a:pt x="1784" y="2254"/>
                  <a:pt x="1640" y="2284"/>
                  <a:pt x="1496" y="2294"/>
                </a:cubicBezTo>
                <a:cubicBezTo>
                  <a:pt x="1082" y="2332"/>
                  <a:pt x="810" y="2613"/>
                  <a:pt x="667" y="2976"/>
                </a:cubicBezTo>
                <a:cubicBezTo>
                  <a:pt x="625" y="3099"/>
                  <a:pt x="568" y="3161"/>
                  <a:pt x="449" y="3185"/>
                </a:cubicBezTo>
                <a:cubicBezTo>
                  <a:pt x="271" y="3218"/>
                  <a:pt x="148" y="3319"/>
                  <a:pt x="71" y="3481"/>
                </a:cubicBezTo>
                <a:cubicBezTo>
                  <a:pt x="0" y="3629"/>
                  <a:pt x="29" y="3752"/>
                  <a:pt x="163" y="3847"/>
                </a:cubicBezTo>
                <a:cubicBezTo>
                  <a:pt x="243" y="3910"/>
                  <a:pt x="334" y="3962"/>
                  <a:pt x="434" y="3986"/>
                </a:cubicBezTo>
                <a:cubicBezTo>
                  <a:pt x="755" y="4054"/>
                  <a:pt x="1076" y="4101"/>
                  <a:pt x="1403" y="4101"/>
                </a:cubicBezTo>
                <a:cubicBezTo>
                  <a:pt x="1488" y="4101"/>
                  <a:pt x="1573" y="4098"/>
                  <a:pt x="1659" y="4091"/>
                </a:cubicBezTo>
                <a:cubicBezTo>
                  <a:pt x="2059" y="4062"/>
                  <a:pt x="2440" y="3981"/>
                  <a:pt x="2798" y="3786"/>
                </a:cubicBezTo>
                <a:cubicBezTo>
                  <a:pt x="2817" y="3775"/>
                  <a:pt x="2832" y="3770"/>
                  <a:pt x="2845" y="3770"/>
                </a:cubicBezTo>
                <a:cubicBezTo>
                  <a:pt x="2872" y="3770"/>
                  <a:pt x="2890" y="3790"/>
                  <a:pt x="2912" y="3819"/>
                </a:cubicBezTo>
                <a:cubicBezTo>
                  <a:pt x="3088" y="4076"/>
                  <a:pt x="3350" y="4177"/>
                  <a:pt x="3645" y="4196"/>
                </a:cubicBezTo>
                <a:cubicBezTo>
                  <a:pt x="3674" y="4198"/>
                  <a:pt x="3702" y="4198"/>
                  <a:pt x="3729" y="4198"/>
                </a:cubicBezTo>
                <a:cubicBezTo>
                  <a:pt x="4106" y="4198"/>
                  <a:pt x="4441" y="4057"/>
                  <a:pt x="4761" y="3867"/>
                </a:cubicBezTo>
                <a:cubicBezTo>
                  <a:pt x="4798" y="3846"/>
                  <a:pt x="4831" y="3836"/>
                  <a:pt x="4863" y="3836"/>
                </a:cubicBezTo>
                <a:cubicBezTo>
                  <a:pt x="4896" y="3836"/>
                  <a:pt x="4930" y="3847"/>
                  <a:pt x="4966" y="3871"/>
                </a:cubicBezTo>
                <a:cubicBezTo>
                  <a:pt x="5033" y="3915"/>
                  <a:pt x="5104" y="3967"/>
                  <a:pt x="5180" y="3996"/>
                </a:cubicBezTo>
                <a:cubicBezTo>
                  <a:pt x="5395" y="4081"/>
                  <a:pt x="5612" y="4114"/>
                  <a:pt x="5832" y="4114"/>
                </a:cubicBezTo>
                <a:cubicBezTo>
                  <a:pt x="5943" y="4114"/>
                  <a:pt x="6055" y="4105"/>
                  <a:pt x="6167" y="4091"/>
                </a:cubicBezTo>
                <a:cubicBezTo>
                  <a:pt x="6915" y="3996"/>
                  <a:pt x="7520" y="3643"/>
                  <a:pt x="8002" y="3071"/>
                </a:cubicBezTo>
                <a:cubicBezTo>
                  <a:pt x="8033" y="3030"/>
                  <a:pt x="8066" y="3006"/>
                  <a:pt x="8107" y="3006"/>
                </a:cubicBezTo>
                <a:cubicBezTo>
                  <a:pt x="8130" y="3006"/>
                  <a:pt x="8154" y="3013"/>
                  <a:pt x="8183" y="3028"/>
                </a:cubicBezTo>
                <a:cubicBezTo>
                  <a:pt x="8297" y="3089"/>
                  <a:pt x="8419" y="3136"/>
                  <a:pt x="8550" y="3136"/>
                </a:cubicBezTo>
                <a:cubicBezTo>
                  <a:pt x="8572" y="3136"/>
                  <a:pt x="8594" y="3135"/>
                  <a:pt x="8616" y="3132"/>
                </a:cubicBezTo>
                <a:cubicBezTo>
                  <a:pt x="9193" y="3062"/>
                  <a:pt x="9636" y="2780"/>
                  <a:pt x="9885" y="2237"/>
                </a:cubicBezTo>
                <a:cubicBezTo>
                  <a:pt x="9975" y="2032"/>
                  <a:pt x="9993" y="1823"/>
                  <a:pt x="9846" y="1627"/>
                </a:cubicBezTo>
                <a:cubicBezTo>
                  <a:pt x="9651" y="1375"/>
                  <a:pt x="9395" y="1276"/>
                  <a:pt x="9110" y="1276"/>
                </a:cubicBezTo>
                <a:cubicBezTo>
                  <a:pt x="9039" y="1276"/>
                  <a:pt x="8967" y="1282"/>
                  <a:pt x="8893" y="1293"/>
                </a:cubicBezTo>
                <a:cubicBezTo>
                  <a:pt x="8598" y="1341"/>
                  <a:pt x="8330" y="1465"/>
                  <a:pt x="8088" y="1651"/>
                </a:cubicBezTo>
                <a:cubicBezTo>
                  <a:pt x="8040" y="1484"/>
                  <a:pt x="7954" y="1360"/>
                  <a:pt x="7816" y="1274"/>
                </a:cubicBezTo>
                <a:cubicBezTo>
                  <a:pt x="7714" y="1211"/>
                  <a:pt x="7610" y="1179"/>
                  <a:pt x="7504" y="1179"/>
                </a:cubicBezTo>
                <a:cubicBezTo>
                  <a:pt x="7418" y="1179"/>
                  <a:pt x="7329" y="1200"/>
                  <a:pt x="7239" y="1245"/>
                </a:cubicBezTo>
                <a:cubicBezTo>
                  <a:pt x="7212" y="1258"/>
                  <a:pt x="7188" y="1267"/>
                  <a:pt x="7168" y="1267"/>
                </a:cubicBezTo>
                <a:cubicBezTo>
                  <a:pt x="7137" y="1267"/>
                  <a:pt x="7117" y="1245"/>
                  <a:pt x="7111" y="1183"/>
                </a:cubicBezTo>
                <a:cubicBezTo>
                  <a:pt x="7092" y="1036"/>
                  <a:pt x="7010" y="917"/>
                  <a:pt x="6925" y="812"/>
                </a:cubicBezTo>
                <a:cubicBezTo>
                  <a:pt x="6808" y="670"/>
                  <a:pt x="6663" y="575"/>
                  <a:pt x="6488" y="575"/>
                </a:cubicBezTo>
                <a:cubicBezTo>
                  <a:pt x="6435" y="575"/>
                  <a:pt x="6379" y="583"/>
                  <a:pt x="6320" y="602"/>
                </a:cubicBezTo>
                <a:cubicBezTo>
                  <a:pt x="6304" y="607"/>
                  <a:pt x="6291" y="610"/>
                  <a:pt x="6281" y="610"/>
                </a:cubicBezTo>
                <a:cubicBezTo>
                  <a:pt x="6251" y="610"/>
                  <a:pt x="6242" y="588"/>
                  <a:pt x="6238" y="545"/>
                </a:cubicBezTo>
                <a:cubicBezTo>
                  <a:pt x="6225" y="387"/>
                  <a:pt x="6133" y="292"/>
                  <a:pt x="5996" y="231"/>
                </a:cubicBezTo>
                <a:cubicBezTo>
                  <a:pt x="5875" y="174"/>
                  <a:pt x="5746" y="152"/>
                  <a:pt x="5614" y="152"/>
                </a:cubicBezTo>
                <a:cubicBezTo>
                  <a:pt x="5591" y="152"/>
                  <a:pt x="5567" y="153"/>
                  <a:pt x="5543" y="154"/>
                </a:cubicBezTo>
                <a:cubicBezTo>
                  <a:pt x="5534" y="155"/>
                  <a:pt x="5526" y="155"/>
                  <a:pt x="5517" y="155"/>
                </a:cubicBezTo>
                <a:cubicBezTo>
                  <a:pt x="5441" y="155"/>
                  <a:pt x="5372" y="137"/>
                  <a:pt x="5299" y="107"/>
                </a:cubicBezTo>
                <a:cubicBezTo>
                  <a:pt x="5161" y="50"/>
                  <a:pt x="5013" y="7"/>
                  <a:pt x="4861" y="2"/>
                </a:cubicBezTo>
                <a:cubicBezTo>
                  <a:pt x="4846" y="1"/>
                  <a:pt x="4831" y="1"/>
                  <a:pt x="481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824" name="Google Shape;2824;p63"/>
          <p:cNvSpPr/>
          <p:nvPr/>
        </p:nvSpPr>
        <p:spPr>
          <a:xfrm>
            <a:off x="6616075" y="1030043"/>
            <a:ext cx="4329600" cy="5028067"/>
          </a:xfrm>
          <a:custGeom>
            <a:avLst/>
            <a:gdLst/>
            <a:ahLst/>
            <a:cxnLst/>
            <a:rect l="l" t="t" r="r" b="b"/>
            <a:pathLst>
              <a:path w="129888" h="150842" extrusionOk="0">
                <a:moveTo>
                  <a:pt x="6763" y="5989"/>
                </a:moveTo>
                <a:cubicBezTo>
                  <a:pt x="-9825" y="13870"/>
                  <a:pt x="8874" y="35925"/>
                  <a:pt x="12457" y="51296"/>
                </a:cubicBezTo>
                <a:cubicBezTo>
                  <a:pt x="16041" y="66668"/>
                  <a:pt x="26861" y="86458"/>
                  <a:pt x="28264" y="98218"/>
                </a:cubicBezTo>
                <a:cubicBezTo>
                  <a:pt x="29667" y="109978"/>
                  <a:pt x="14885" y="113131"/>
                  <a:pt x="20875" y="121857"/>
                </a:cubicBezTo>
                <a:cubicBezTo>
                  <a:pt x="26865" y="130583"/>
                  <a:pt x="48629" y="148892"/>
                  <a:pt x="64202" y="150576"/>
                </a:cubicBezTo>
                <a:cubicBezTo>
                  <a:pt x="79776" y="152260"/>
                  <a:pt x="106806" y="145947"/>
                  <a:pt x="114316" y="131959"/>
                </a:cubicBezTo>
                <a:cubicBezTo>
                  <a:pt x="121826" y="117971"/>
                  <a:pt x="106720" y="82236"/>
                  <a:pt x="109261" y="66646"/>
                </a:cubicBezTo>
                <a:cubicBezTo>
                  <a:pt x="111802" y="51057"/>
                  <a:pt x="129109" y="48862"/>
                  <a:pt x="129563" y="38422"/>
                </a:cubicBezTo>
                <a:cubicBezTo>
                  <a:pt x="130017" y="27982"/>
                  <a:pt x="132452" y="9414"/>
                  <a:pt x="111985" y="4008"/>
                </a:cubicBezTo>
                <a:cubicBezTo>
                  <a:pt x="91518" y="-1397"/>
                  <a:pt x="23351" y="-1892"/>
                  <a:pt x="6763" y="59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830" name="Google Shape;2830;p63"/>
          <p:cNvSpPr txBox="1">
            <a:spLocks noGrp="1"/>
          </p:cNvSpPr>
          <p:nvPr>
            <p:ph type="title"/>
          </p:nvPr>
        </p:nvSpPr>
        <p:spPr>
          <a:xfrm>
            <a:off x="1601387" y="623643"/>
            <a:ext cx="4634972" cy="1576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 sz="2800" b="1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4. Strategi Mengatasi ancaman dari bidang Sosial dan Budaya</a:t>
            </a:r>
            <a:endParaRPr sz="28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2832" name="Google Shape;2832;p63"/>
          <p:cNvGrpSpPr/>
          <p:nvPr/>
        </p:nvGrpSpPr>
        <p:grpSpPr>
          <a:xfrm rot="-1477414">
            <a:off x="6369073" y="1792714"/>
            <a:ext cx="229119" cy="351873"/>
            <a:chOff x="2432278" y="3165333"/>
            <a:chExt cx="120312" cy="184771"/>
          </a:xfrm>
        </p:grpSpPr>
        <p:sp>
          <p:nvSpPr>
            <p:cNvPr id="2833" name="Google Shape;2833;p63"/>
            <p:cNvSpPr/>
            <p:nvPr/>
          </p:nvSpPr>
          <p:spPr>
            <a:xfrm>
              <a:off x="2432278" y="3165333"/>
              <a:ext cx="120312" cy="48796"/>
            </a:xfrm>
            <a:custGeom>
              <a:avLst/>
              <a:gdLst/>
              <a:ahLst/>
              <a:cxnLst/>
              <a:rect l="l" t="t" r="r" b="b"/>
              <a:pathLst>
                <a:path w="1398" h="567" extrusionOk="0">
                  <a:moveTo>
                    <a:pt x="140" y="1"/>
                  </a:moveTo>
                  <a:cubicBezTo>
                    <a:pt x="115" y="1"/>
                    <a:pt x="89" y="9"/>
                    <a:pt x="73" y="22"/>
                  </a:cubicBezTo>
                  <a:cubicBezTo>
                    <a:pt x="44" y="36"/>
                    <a:pt x="16" y="70"/>
                    <a:pt x="6" y="103"/>
                  </a:cubicBezTo>
                  <a:cubicBezTo>
                    <a:pt x="1" y="137"/>
                    <a:pt x="1" y="174"/>
                    <a:pt x="20" y="208"/>
                  </a:cubicBezTo>
                  <a:cubicBezTo>
                    <a:pt x="44" y="236"/>
                    <a:pt x="68" y="256"/>
                    <a:pt x="101" y="270"/>
                  </a:cubicBezTo>
                  <a:cubicBezTo>
                    <a:pt x="383" y="385"/>
                    <a:pt x="678" y="471"/>
                    <a:pt x="973" y="522"/>
                  </a:cubicBezTo>
                  <a:cubicBezTo>
                    <a:pt x="1069" y="542"/>
                    <a:pt x="1164" y="551"/>
                    <a:pt x="1259" y="566"/>
                  </a:cubicBezTo>
                  <a:cubicBezTo>
                    <a:pt x="1262" y="566"/>
                    <a:pt x="1265" y="566"/>
                    <a:pt x="1268" y="566"/>
                  </a:cubicBezTo>
                  <a:cubicBezTo>
                    <a:pt x="1299" y="566"/>
                    <a:pt x="1333" y="544"/>
                    <a:pt x="1355" y="522"/>
                  </a:cubicBezTo>
                  <a:cubicBezTo>
                    <a:pt x="1379" y="499"/>
                    <a:pt x="1397" y="460"/>
                    <a:pt x="1393" y="427"/>
                  </a:cubicBezTo>
                  <a:cubicBezTo>
                    <a:pt x="1393" y="394"/>
                    <a:pt x="1384" y="356"/>
                    <a:pt x="1355" y="332"/>
                  </a:cubicBezTo>
                  <a:cubicBezTo>
                    <a:pt x="1326" y="308"/>
                    <a:pt x="1298" y="299"/>
                    <a:pt x="1259" y="293"/>
                  </a:cubicBezTo>
                  <a:cubicBezTo>
                    <a:pt x="1237" y="290"/>
                    <a:pt x="1219" y="286"/>
                    <a:pt x="1199" y="285"/>
                  </a:cubicBezTo>
                  <a:lnTo>
                    <a:pt x="1199" y="285"/>
                  </a:lnTo>
                  <a:cubicBezTo>
                    <a:pt x="1204" y="286"/>
                    <a:pt x="1210" y="287"/>
                    <a:pt x="1217" y="289"/>
                  </a:cubicBezTo>
                  <a:cubicBezTo>
                    <a:pt x="1207" y="287"/>
                    <a:pt x="1197" y="286"/>
                    <a:pt x="1187" y="284"/>
                  </a:cubicBezTo>
                  <a:lnTo>
                    <a:pt x="1187" y="284"/>
                  </a:lnTo>
                  <a:cubicBezTo>
                    <a:pt x="1191" y="284"/>
                    <a:pt x="1195" y="285"/>
                    <a:pt x="1199" y="285"/>
                  </a:cubicBezTo>
                  <a:lnTo>
                    <a:pt x="1199" y="285"/>
                  </a:lnTo>
                  <a:cubicBezTo>
                    <a:pt x="1195" y="284"/>
                    <a:pt x="1191" y="284"/>
                    <a:pt x="1186" y="284"/>
                  </a:cubicBezTo>
                  <a:lnTo>
                    <a:pt x="1186" y="284"/>
                  </a:lnTo>
                  <a:cubicBezTo>
                    <a:pt x="1186" y="284"/>
                    <a:pt x="1187" y="284"/>
                    <a:pt x="1187" y="284"/>
                  </a:cubicBezTo>
                  <a:lnTo>
                    <a:pt x="1187" y="284"/>
                  </a:lnTo>
                  <a:cubicBezTo>
                    <a:pt x="1184" y="284"/>
                    <a:pt x="1182" y="284"/>
                    <a:pt x="1179" y="284"/>
                  </a:cubicBezTo>
                  <a:cubicBezTo>
                    <a:pt x="1181" y="284"/>
                    <a:pt x="1184" y="284"/>
                    <a:pt x="1186" y="284"/>
                  </a:cubicBezTo>
                  <a:lnTo>
                    <a:pt x="1186" y="284"/>
                  </a:lnTo>
                  <a:cubicBezTo>
                    <a:pt x="839" y="231"/>
                    <a:pt x="497" y="142"/>
                    <a:pt x="172" y="7"/>
                  </a:cubicBezTo>
                  <a:cubicBezTo>
                    <a:pt x="163" y="3"/>
                    <a:pt x="151" y="1"/>
                    <a:pt x="1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34" name="Google Shape;2834;p63"/>
            <p:cNvSpPr/>
            <p:nvPr/>
          </p:nvSpPr>
          <p:spPr>
            <a:xfrm>
              <a:off x="2446306" y="3248812"/>
              <a:ext cx="68590" cy="38813"/>
            </a:xfrm>
            <a:custGeom>
              <a:avLst/>
              <a:gdLst/>
              <a:ahLst/>
              <a:cxnLst/>
              <a:rect l="l" t="t" r="r" b="b"/>
              <a:pathLst>
                <a:path w="797" h="451" extrusionOk="0">
                  <a:moveTo>
                    <a:pt x="639" y="1"/>
                  </a:moveTo>
                  <a:cubicBezTo>
                    <a:pt x="628" y="1"/>
                    <a:pt x="617" y="2"/>
                    <a:pt x="605" y="5"/>
                  </a:cubicBezTo>
                  <a:cubicBezTo>
                    <a:pt x="425" y="48"/>
                    <a:pt x="253" y="115"/>
                    <a:pt x="91" y="201"/>
                  </a:cubicBezTo>
                  <a:cubicBezTo>
                    <a:pt x="24" y="229"/>
                    <a:pt x="0" y="324"/>
                    <a:pt x="38" y="387"/>
                  </a:cubicBezTo>
                  <a:cubicBezTo>
                    <a:pt x="67" y="428"/>
                    <a:pt x="111" y="450"/>
                    <a:pt x="157" y="450"/>
                  </a:cubicBezTo>
                  <a:cubicBezTo>
                    <a:pt x="179" y="450"/>
                    <a:pt x="202" y="445"/>
                    <a:pt x="224" y="434"/>
                  </a:cubicBezTo>
                  <a:cubicBezTo>
                    <a:pt x="267" y="416"/>
                    <a:pt x="306" y="396"/>
                    <a:pt x="343" y="377"/>
                  </a:cubicBezTo>
                  <a:cubicBezTo>
                    <a:pt x="352" y="372"/>
                    <a:pt x="361" y="368"/>
                    <a:pt x="366" y="368"/>
                  </a:cubicBezTo>
                  <a:lnTo>
                    <a:pt x="366" y="368"/>
                  </a:lnTo>
                  <a:cubicBezTo>
                    <a:pt x="360" y="371"/>
                    <a:pt x="353" y="374"/>
                    <a:pt x="353" y="374"/>
                  </a:cubicBezTo>
                  <a:cubicBezTo>
                    <a:pt x="353" y="374"/>
                    <a:pt x="357" y="372"/>
                    <a:pt x="367" y="368"/>
                  </a:cubicBezTo>
                  <a:cubicBezTo>
                    <a:pt x="367" y="368"/>
                    <a:pt x="367" y="368"/>
                    <a:pt x="366" y="368"/>
                  </a:cubicBezTo>
                  <a:lnTo>
                    <a:pt x="366" y="368"/>
                  </a:lnTo>
                  <a:cubicBezTo>
                    <a:pt x="370" y="366"/>
                    <a:pt x="374" y="364"/>
                    <a:pt x="376" y="363"/>
                  </a:cubicBezTo>
                  <a:cubicBezTo>
                    <a:pt x="396" y="353"/>
                    <a:pt x="415" y="348"/>
                    <a:pt x="434" y="339"/>
                  </a:cubicBezTo>
                  <a:cubicBezTo>
                    <a:pt x="515" y="310"/>
                    <a:pt x="596" y="286"/>
                    <a:pt x="677" y="267"/>
                  </a:cubicBezTo>
                  <a:cubicBezTo>
                    <a:pt x="748" y="249"/>
                    <a:pt x="796" y="167"/>
                    <a:pt x="772" y="101"/>
                  </a:cubicBezTo>
                  <a:cubicBezTo>
                    <a:pt x="752" y="40"/>
                    <a:pt x="698" y="1"/>
                    <a:pt x="6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35" name="Google Shape;2835;p63"/>
            <p:cNvSpPr/>
            <p:nvPr/>
          </p:nvSpPr>
          <p:spPr>
            <a:xfrm>
              <a:off x="2497167" y="3298038"/>
              <a:ext cx="44751" cy="52066"/>
            </a:xfrm>
            <a:custGeom>
              <a:avLst/>
              <a:gdLst/>
              <a:ahLst/>
              <a:cxnLst/>
              <a:rect l="l" t="t" r="r" b="b"/>
              <a:pathLst>
                <a:path w="520" h="605" extrusionOk="0">
                  <a:moveTo>
                    <a:pt x="382" y="0"/>
                  </a:moveTo>
                  <a:cubicBezTo>
                    <a:pt x="371" y="0"/>
                    <a:pt x="359" y="2"/>
                    <a:pt x="348" y="5"/>
                  </a:cubicBezTo>
                  <a:cubicBezTo>
                    <a:pt x="333" y="9"/>
                    <a:pt x="324" y="15"/>
                    <a:pt x="315" y="20"/>
                  </a:cubicBezTo>
                  <a:cubicBezTo>
                    <a:pt x="296" y="33"/>
                    <a:pt x="276" y="48"/>
                    <a:pt x="267" y="67"/>
                  </a:cubicBezTo>
                  <a:cubicBezTo>
                    <a:pt x="186" y="176"/>
                    <a:pt x="105" y="291"/>
                    <a:pt x="25" y="401"/>
                  </a:cubicBezTo>
                  <a:cubicBezTo>
                    <a:pt x="5" y="429"/>
                    <a:pt x="1" y="473"/>
                    <a:pt x="10" y="506"/>
                  </a:cubicBezTo>
                  <a:cubicBezTo>
                    <a:pt x="19" y="539"/>
                    <a:pt x="43" y="572"/>
                    <a:pt x="71" y="587"/>
                  </a:cubicBezTo>
                  <a:cubicBezTo>
                    <a:pt x="95" y="597"/>
                    <a:pt x="122" y="604"/>
                    <a:pt x="148" y="604"/>
                  </a:cubicBezTo>
                  <a:cubicBezTo>
                    <a:pt x="158" y="604"/>
                    <a:pt x="167" y="603"/>
                    <a:pt x="177" y="601"/>
                  </a:cubicBezTo>
                  <a:cubicBezTo>
                    <a:pt x="186" y="596"/>
                    <a:pt x="201" y="592"/>
                    <a:pt x="210" y="587"/>
                  </a:cubicBezTo>
                  <a:cubicBezTo>
                    <a:pt x="229" y="572"/>
                    <a:pt x="248" y="558"/>
                    <a:pt x="258" y="539"/>
                  </a:cubicBezTo>
                  <a:cubicBezTo>
                    <a:pt x="339" y="425"/>
                    <a:pt x="419" y="315"/>
                    <a:pt x="500" y="205"/>
                  </a:cubicBezTo>
                  <a:cubicBezTo>
                    <a:pt x="520" y="176"/>
                    <a:pt x="520" y="130"/>
                    <a:pt x="515" y="101"/>
                  </a:cubicBezTo>
                  <a:cubicBezTo>
                    <a:pt x="505" y="67"/>
                    <a:pt x="482" y="33"/>
                    <a:pt x="453" y="20"/>
                  </a:cubicBezTo>
                  <a:cubicBezTo>
                    <a:pt x="430" y="7"/>
                    <a:pt x="406" y="0"/>
                    <a:pt x="3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836" name="Google Shape;2836;p63"/>
          <p:cNvGrpSpPr/>
          <p:nvPr/>
        </p:nvGrpSpPr>
        <p:grpSpPr>
          <a:xfrm rot="9446141">
            <a:off x="3467453" y="5649613"/>
            <a:ext cx="993559" cy="550612"/>
            <a:chOff x="3120930" y="660813"/>
            <a:chExt cx="521782" cy="289162"/>
          </a:xfrm>
        </p:grpSpPr>
        <p:sp>
          <p:nvSpPr>
            <p:cNvPr id="2837" name="Google Shape;2837;p63"/>
            <p:cNvSpPr/>
            <p:nvPr/>
          </p:nvSpPr>
          <p:spPr>
            <a:xfrm>
              <a:off x="3146404" y="675185"/>
              <a:ext cx="496308" cy="274790"/>
            </a:xfrm>
            <a:custGeom>
              <a:avLst/>
              <a:gdLst/>
              <a:ahLst/>
              <a:cxnLst/>
              <a:rect l="l" t="t" r="r" b="b"/>
              <a:pathLst>
                <a:path w="5767" h="3193" extrusionOk="0">
                  <a:moveTo>
                    <a:pt x="300" y="123"/>
                  </a:moveTo>
                  <a:cubicBezTo>
                    <a:pt x="302" y="126"/>
                    <a:pt x="304" y="130"/>
                    <a:pt x="304" y="130"/>
                  </a:cubicBezTo>
                  <a:cubicBezTo>
                    <a:pt x="303" y="130"/>
                    <a:pt x="302" y="128"/>
                    <a:pt x="300" y="125"/>
                  </a:cubicBezTo>
                  <a:cubicBezTo>
                    <a:pt x="300" y="125"/>
                    <a:pt x="300" y="124"/>
                    <a:pt x="300" y="123"/>
                  </a:cubicBezTo>
                  <a:close/>
                  <a:moveTo>
                    <a:pt x="4215" y="766"/>
                  </a:moveTo>
                  <a:cubicBezTo>
                    <a:pt x="4215" y="766"/>
                    <a:pt x="4216" y="766"/>
                    <a:pt x="4217" y="766"/>
                  </a:cubicBezTo>
                  <a:lnTo>
                    <a:pt x="4217" y="766"/>
                  </a:lnTo>
                  <a:cubicBezTo>
                    <a:pt x="4217" y="767"/>
                    <a:pt x="4218" y="767"/>
                    <a:pt x="4218" y="767"/>
                  </a:cubicBezTo>
                  <a:lnTo>
                    <a:pt x="4218" y="767"/>
                  </a:lnTo>
                  <a:cubicBezTo>
                    <a:pt x="4213" y="768"/>
                    <a:pt x="4209" y="768"/>
                    <a:pt x="4209" y="768"/>
                  </a:cubicBezTo>
                  <a:cubicBezTo>
                    <a:pt x="4210" y="767"/>
                    <a:pt x="4212" y="766"/>
                    <a:pt x="4215" y="766"/>
                  </a:cubicBezTo>
                  <a:close/>
                  <a:moveTo>
                    <a:pt x="4233" y="769"/>
                  </a:moveTo>
                  <a:cubicBezTo>
                    <a:pt x="4235" y="770"/>
                    <a:pt x="4237" y="771"/>
                    <a:pt x="4239" y="771"/>
                  </a:cubicBezTo>
                  <a:lnTo>
                    <a:pt x="4239" y="771"/>
                  </a:lnTo>
                  <a:cubicBezTo>
                    <a:pt x="4240" y="772"/>
                    <a:pt x="4241" y="772"/>
                    <a:pt x="4242" y="773"/>
                  </a:cubicBezTo>
                  <a:cubicBezTo>
                    <a:pt x="4242" y="774"/>
                    <a:pt x="4242" y="775"/>
                    <a:pt x="4243" y="776"/>
                  </a:cubicBezTo>
                  <a:lnTo>
                    <a:pt x="4243" y="776"/>
                  </a:lnTo>
                  <a:cubicBezTo>
                    <a:pt x="4237" y="774"/>
                    <a:pt x="4234" y="771"/>
                    <a:pt x="4233" y="769"/>
                  </a:cubicBezTo>
                  <a:close/>
                  <a:moveTo>
                    <a:pt x="4254" y="788"/>
                  </a:moveTo>
                  <a:cubicBezTo>
                    <a:pt x="4254" y="789"/>
                    <a:pt x="4255" y="791"/>
                    <a:pt x="4256" y="792"/>
                  </a:cubicBezTo>
                  <a:cubicBezTo>
                    <a:pt x="4260" y="796"/>
                    <a:pt x="4261" y="797"/>
                    <a:pt x="4261" y="797"/>
                  </a:cubicBezTo>
                  <a:cubicBezTo>
                    <a:pt x="4261" y="797"/>
                    <a:pt x="4257" y="793"/>
                    <a:pt x="4254" y="788"/>
                  </a:cubicBezTo>
                  <a:close/>
                  <a:moveTo>
                    <a:pt x="4284" y="840"/>
                  </a:moveTo>
                  <a:cubicBezTo>
                    <a:pt x="4284" y="840"/>
                    <a:pt x="4289" y="850"/>
                    <a:pt x="4293" y="855"/>
                  </a:cubicBezTo>
                  <a:lnTo>
                    <a:pt x="4293" y="855"/>
                  </a:lnTo>
                  <a:cubicBezTo>
                    <a:pt x="4292" y="853"/>
                    <a:pt x="4291" y="851"/>
                    <a:pt x="4290" y="849"/>
                  </a:cubicBezTo>
                  <a:cubicBezTo>
                    <a:pt x="4290" y="849"/>
                    <a:pt x="4290" y="845"/>
                    <a:pt x="4284" y="840"/>
                  </a:cubicBezTo>
                  <a:close/>
                  <a:moveTo>
                    <a:pt x="4316" y="1065"/>
                  </a:moveTo>
                  <a:cubicBezTo>
                    <a:pt x="4315" y="1069"/>
                    <a:pt x="4314" y="1074"/>
                    <a:pt x="4313" y="1083"/>
                  </a:cubicBezTo>
                  <a:cubicBezTo>
                    <a:pt x="4314" y="1077"/>
                    <a:pt x="4315" y="1071"/>
                    <a:pt x="4316" y="1065"/>
                  </a:cubicBezTo>
                  <a:close/>
                  <a:moveTo>
                    <a:pt x="4001" y="1194"/>
                  </a:moveTo>
                  <a:cubicBezTo>
                    <a:pt x="4000" y="1198"/>
                    <a:pt x="3999" y="1201"/>
                    <a:pt x="3999" y="1201"/>
                  </a:cubicBezTo>
                  <a:cubicBezTo>
                    <a:pt x="3998" y="1201"/>
                    <a:pt x="3998" y="1200"/>
                    <a:pt x="3998" y="1197"/>
                  </a:cubicBezTo>
                  <a:cubicBezTo>
                    <a:pt x="3999" y="1196"/>
                    <a:pt x="4000" y="1195"/>
                    <a:pt x="4001" y="1194"/>
                  </a:cubicBezTo>
                  <a:close/>
                  <a:moveTo>
                    <a:pt x="4223" y="768"/>
                  </a:moveTo>
                  <a:lnTo>
                    <a:pt x="4223" y="768"/>
                  </a:lnTo>
                  <a:cubicBezTo>
                    <a:pt x="4224" y="768"/>
                    <a:pt x="4226" y="768"/>
                    <a:pt x="4227" y="768"/>
                  </a:cubicBezTo>
                  <a:cubicBezTo>
                    <a:pt x="4228" y="768"/>
                    <a:pt x="4228" y="768"/>
                    <a:pt x="4229" y="768"/>
                  </a:cubicBezTo>
                  <a:lnTo>
                    <a:pt x="4229" y="768"/>
                  </a:lnTo>
                  <a:cubicBezTo>
                    <a:pt x="4233" y="771"/>
                    <a:pt x="4239" y="775"/>
                    <a:pt x="4243" y="776"/>
                  </a:cubicBezTo>
                  <a:lnTo>
                    <a:pt x="4243" y="776"/>
                  </a:lnTo>
                  <a:cubicBezTo>
                    <a:pt x="4245" y="778"/>
                    <a:pt x="4248" y="779"/>
                    <a:pt x="4251" y="783"/>
                  </a:cubicBezTo>
                  <a:cubicBezTo>
                    <a:pt x="4251" y="784"/>
                    <a:pt x="4252" y="786"/>
                    <a:pt x="4254" y="788"/>
                  </a:cubicBezTo>
                  <a:lnTo>
                    <a:pt x="4254" y="788"/>
                  </a:lnTo>
                  <a:cubicBezTo>
                    <a:pt x="4253" y="786"/>
                    <a:pt x="4252" y="785"/>
                    <a:pt x="4253" y="785"/>
                  </a:cubicBezTo>
                  <a:lnTo>
                    <a:pt x="4253" y="785"/>
                  </a:lnTo>
                  <a:cubicBezTo>
                    <a:pt x="4254" y="785"/>
                    <a:pt x="4263" y="798"/>
                    <a:pt x="4266" y="801"/>
                  </a:cubicBezTo>
                  <a:cubicBezTo>
                    <a:pt x="4270" y="812"/>
                    <a:pt x="4275" y="821"/>
                    <a:pt x="4280" y="830"/>
                  </a:cubicBezTo>
                  <a:cubicBezTo>
                    <a:pt x="4284" y="834"/>
                    <a:pt x="4290" y="845"/>
                    <a:pt x="4294" y="854"/>
                  </a:cubicBezTo>
                  <a:cubicBezTo>
                    <a:pt x="4295" y="857"/>
                    <a:pt x="4296" y="858"/>
                    <a:pt x="4295" y="858"/>
                  </a:cubicBezTo>
                  <a:cubicBezTo>
                    <a:pt x="4295" y="858"/>
                    <a:pt x="4294" y="857"/>
                    <a:pt x="4293" y="855"/>
                  </a:cubicBezTo>
                  <a:lnTo>
                    <a:pt x="4293" y="855"/>
                  </a:lnTo>
                  <a:cubicBezTo>
                    <a:pt x="4300" y="872"/>
                    <a:pt x="4304" y="884"/>
                    <a:pt x="4308" y="902"/>
                  </a:cubicBezTo>
                  <a:cubicBezTo>
                    <a:pt x="4313" y="920"/>
                    <a:pt x="4313" y="935"/>
                    <a:pt x="4318" y="955"/>
                  </a:cubicBezTo>
                  <a:lnTo>
                    <a:pt x="4318" y="977"/>
                  </a:lnTo>
                  <a:cubicBezTo>
                    <a:pt x="4322" y="1006"/>
                    <a:pt x="4320" y="1037"/>
                    <a:pt x="4316" y="1065"/>
                  </a:cubicBezTo>
                  <a:lnTo>
                    <a:pt x="4316" y="1065"/>
                  </a:lnTo>
                  <a:cubicBezTo>
                    <a:pt x="4316" y="1063"/>
                    <a:pt x="4317" y="1062"/>
                    <a:pt x="4317" y="1062"/>
                  </a:cubicBezTo>
                  <a:lnTo>
                    <a:pt x="4317" y="1062"/>
                  </a:lnTo>
                  <a:cubicBezTo>
                    <a:pt x="4318" y="1062"/>
                    <a:pt x="4316" y="1077"/>
                    <a:pt x="4313" y="1083"/>
                  </a:cubicBezTo>
                  <a:cubicBezTo>
                    <a:pt x="4313" y="1092"/>
                    <a:pt x="4313" y="1102"/>
                    <a:pt x="4308" y="1107"/>
                  </a:cubicBezTo>
                  <a:cubicBezTo>
                    <a:pt x="4304" y="1126"/>
                    <a:pt x="4304" y="1144"/>
                    <a:pt x="4294" y="1159"/>
                  </a:cubicBezTo>
                  <a:cubicBezTo>
                    <a:pt x="4290" y="1177"/>
                    <a:pt x="4285" y="1191"/>
                    <a:pt x="4280" y="1209"/>
                  </a:cubicBezTo>
                  <a:lnTo>
                    <a:pt x="4280" y="1209"/>
                  </a:lnTo>
                  <a:cubicBezTo>
                    <a:pt x="4281" y="1208"/>
                    <a:pt x="4281" y="1208"/>
                    <a:pt x="4281" y="1208"/>
                  </a:cubicBezTo>
                  <a:lnTo>
                    <a:pt x="4281" y="1208"/>
                  </a:lnTo>
                  <a:cubicBezTo>
                    <a:pt x="4281" y="1208"/>
                    <a:pt x="4281" y="1209"/>
                    <a:pt x="4280" y="1212"/>
                  </a:cubicBezTo>
                  <a:cubicBezTo>
                    <a:pt x="4280" y="1211"/>
                    <a:pt x="4280" y="1210"/>
                    <a:pt x="4280" y="1209"/>
                  </a:cubicBezTo>
                  <a:lnTo>
                    <a:pt x="4280" y="1209"/>
                  </a:lnTo>
                  <a:cubicBezTo>
                    <a:pt x="4280" y="1210"/>
                    <a:pt x="4280" y="1211"/>
                    <a:pt x="4279" y="1212"/>
                  </a:cubicBezTo>
                  <a:lnTo>
                    <a:pt x="4279" y="1212"/>
                  </a:lnTo>
                  <a:cubicBezTo>
                    <a:pt x="4279" y="1212"/>
                    <a:pt x="4279" y="1212"/>
                    <a:pt x="4280" y="1212"/>
                  </a:cubicBezTo>
                  <a:lnTo>
                    <a:pt x="4280" y="1212"/>
                  </a:lnTo>
                  <a:cubicBezTo>
                    <a:pt x="4279" y="1213"/>
                    <a:pt x="4279" y="1213"/>
                    <a:pt x="4278" y="1214"/>
                  </a:cubicBezTo>
                  <a:lnTo>
                    <a:pt x="4278" y="1214"/>
                  </a:lnTo>
                  <a:cubicBezTo>
                    <a:pt x="4279" y="1214"/>
                    <a:pt x="4279" y="1213"/>
                    <a:pt x="4279" y="1212"/>
                  </a:cubicBezTo>
                  <a:lnTo>
                    <a:pt x="4279" y="1212"/>
                  </a:lnTo>
                  <a:cubicBezTo>
                    <a:pt x="4275" y="1217"/>
                    <a:pt x="4275" y="1221"/>
                    <a:pt x="4275" y="1221"/>
                  </a:cubicBezTo>
                  <a:cubicBezTo>
                    <a:pt x="4275" y="1221"/>
                    <a:pt x="4275" y="1221"/>
                    <a:pt x="4275" y="1221"/>
                  </a:cubicBezTo>
                  <a:lnTo>
                    <a:pt x="4275" y="1221"/>
                  </a:lnTo>
                  <a:cubicBezTo>
                    <a:pt x="4272" y="1227"/>
                    <a:pt x="4269" y="1234"/>
                    <a:pt x="4266" y="1241"/>
                  </a:cubicBezTo>
                  <a:cubicBezTo>
                    <a:pt x="4251" y="1274"/>
                    <a:pt x="4233" y="1302"/>
                    <a:pt x="4209" y="1335"/>
                  </a:cubicBezTo>
                  <a:cubicBezTo>
                    <a:pt x="4209" y="1340"/>
                    <a:pt x="4198" y="1349"/>
                    <a:pt x="4194" y="1355"/>
                  </a:cubicBezTo>
                  <a:cubicBezTo>
                    <a:pt x="4193" y="1357"/>
                    <a:pt x="4193" y="1357"/>
                    <a:pt x="4193" y="1357"/>
                  </a:cubicBezTo>
                  <a:cubicBezTo>
                    <a:pt x="4194" y="1357"/>
                    <a:pt x="4197" y="1354"/>
                    <a:pt x="4199" y="1351"/>
                  </a:cubicBezTo>
                  <a:lnTo>
                    <a:pt x="4199" y="1351"/>
                  </a:lnTo>
                  <a:cubicBezTo>
                    <a:pt x="4199" y="1352"/>
                    <a:pt x="4198" y="1353"/>
                    <a:pt x="4198" y="1355"/>
                  </a:cubicBezTo>
                  <a:lnTo>
                    <a:pt x="4156" y="1397"/>
                  </a:lnTo>
                  <a:cubicBezTo>
                    <a:pt x="4132" y="1426"/>
                    <a:pt x="4103" y="1454"/>
                    <a:pt x="4075" y="1478"/>
                  </a:cubicBezTo>
                  <a:cubicBezTo>
                    <a:pt x="4073" y="1478"/>
                    <a:pt x="4070" y="1481"/>
                    <a:pt x="4066" y="1483"/>
                  </a:cubicBezTo>
                  <a:lnTo>
                    <a:pt x="4066" y="1483"/>
                  </a:lnTo>
                  <a:cubicBezTo>
                    <a:pt x="4068" y="1481"/>
                    <a:pt x="4068" y="1480"/>
                    <a:pt x="4068" y="1480"/>
                  </a:cubicBezTo>
                  <a:lnTo>
                    <a:pt x="4068" y="1480"/>
                  </a:lnTo>
                  <a:cubicBezTo>
                    <a:pt x="4067" y="1480"/>
                    <a:pt x="4065" y="1481"/>
                    <a:pt x="4061" y="1483"/>
                  </a:cubicBezTo>
                  <a:cubicBezTo>
                    <a:pt x="4057" y="1487"/>
                    <a:pt x="4056" y="1489"/>
                    <a:pt x="4056" y="1489"/>
                  </a:cubicBezTo>
                  <a:cubicBezTo>
                    <a:pt x="4057" y="1489"/>
                    <a:pt x="4062" y="1486"/>
                    <a:pt x="4066" y="1483"/>
                  </a:cubicBezTo>
                  <a:lnTo>
                    <a:pt x="4066" y="1483"/>
                  </a:lnTo>
                  <a:cubicBezTo>
                    <a:pt x="4062" y="1486"/>
                    <a:pt x="4053" y="1492"/>
                    <a:pt x="4051" y="1492"/>
                  </a:cubicBezTo>
                  <a:cubicBezTo>
                    <a:pt x="4038" y="1506"/>
                    <a:pt x="4021" y="1514"/>
                    <a:pt x="4004" y="1523"/>
                  </a:cubicBezTo>
                  <a:lnTo>
                    <a:pt x="4004" y="1523"/>
                  </a:lnTo>
                  <a:lnTo>
                    <a:pt x="4004" y="1502"/>
                  </a:lnTo>
                  <a:cubicBezTo>
                    <a:pt x="3994" y="1430"/>
                    <a:pt x="3989" y="1359"/>
                    <a:pt x="3994" y="1287"/>
                  </a:cubicBezTo>
                  <a:cubicBezTo>
                    <a:pt x="3994" y="1253"/>
                    <a:pt x="3998" y="1222"/>
                    <a:pt x="4003" y="1192"/>
                  </a:cubicBezTo>
                  <a:lnTo>
                    <a:pt x="4003" y="1192"/>
                  </a:lnTo>
                  <a:cubicBezTo>
                    <a:pt x="4003" y="1189"/>
                    <a:pt x="4004" y="1187"/>
                    <a:pt x="4004" y="1184"/>
                  </a:cubicBezTo>
                  <a:lnTo>
                    <a:pt x="4004" y="1184"/>
                  </a:lnTo>
                  <a:cubicBezTo>
                    <a:pt x="4004" y="1184"/>
                    <a:pt x="4004" y="1183"/>
                    <a:pt x="4004" y="1183"/>
                  </a:cubicBezTo>
                  <a:cubicBezTo>
                    <a:pt x="4004" y="1183"/>
                    <a:pt x="4004" y="1183"/>
                    <a:pt x="4004" y="1183"/>
                  </a:cubicBezTo>
                  <a:lnTo>
                    <a:pt x="4004" y="1183"/>
                  </a:lnTo>
                  <a:cubicBezTo>
                    <a:pt x="4004" y="1181"/>
                    <a:pt x="4004" y="1180"/>
                    <a:pt x="4004" y="1178"/>
                  </a:cubicBezTo>
                  <a:cubicBezTo>
                    <a:pt x="4004" y="1173"/>
                    <a:pt x="4004" y="1164"/>
                    <a:pt x="4009" y="1155"/>
                  </a:cubicBezTo>
                  <a:cubicBezTo>
                    <a:pt x="4009" y="1140"/>
                    <a:pt x="4013" y="1120"/>
                    <a:pt x="4018" y="1102"/>
                  </a:cubicBezTo>
                  <a:cubicBezTo>
                    <a:pt x="4027" y="1069"/>
                    <a:pt x="4037" y="1035"/>
                    <a:pt x="4046" y="997"/>
                  </a:cubicBezTo>
                  <a:cubicBezTo>
                    <a:pt x="4051" y="983"/>
                    <a:pt x="4055" y="964"/>
                    <a:pt x="4066" y="949"/>
                  </a:cubicBezTo>
                  <a:cubicBezTo>
                    <a:pt x="4066" y="940"/>
                    <a:pt x="4070" y="931"/>
                    <a:pt x="4074" y="927"/>
                  </a:cubicBezTo>
                  <a:lnTo>
                    <a:pt x="4074" y="927"/>
                  </a:lnTo>
                  <a:cubicBezTo>
                    <a:pt x="4073" y="933"/>
                    <a:pt x="4070" y="936"/>
                    <a:pt x="4070" y="940"/>
                  </a:cubicBezTo>
                  <a:lnTo>
                    <a:pt x="4075" y="926"/>
                  </a:lnTo>
                  <a:lnTo>
                    <a:pt x="4075" y="926"/>
                  </a:lnTo>
                  <a:cubicBezTo>
                    <a:pt x="4075" y="926"/>
                    <a:pt x="4074" y="926"/>
                    <a:pt x="4074" y="927"/>
                  </a:cubicBezTo>
                  <a:lnTo>
                    <a:pt x="4074" y="927"/>
                  </a:lnTo>
                  <a:cubicBezTo>
                    <a:pt x="4075" y="925"/>
                    <a:pt x="4075" y="923"/>
                    <a:pt x="4075" y="920"/>
                  </a:cubicBezTo>
                  <a:cubicBezTo>
                    <a:pt x="4084" y="907"/>
                    <a:pt x="4090" y="892"/>
                    <a:pt x="4099" y="873"/>
                  </a:cubicBezTo>
                  <a:cubicBezTo>
                    <a:pt x="4103" y="869"/>
                    <a:pt x="4108" y="859"/>
                    <a:pt x="4113" y="854"/>
                  </a:cubicBezTo>
                  <a:cubicBezTo>
                    <a:pt x="4116" y="851"/>
                    <a:pt x="4117" y="850"/>
                    <a:pt x="4118" y="849"/>
                  </a:cubicBezTo>
                  <a:lnTo>
                    <a:pt x="4118" y="849"/>
                  </a:lnTo>
                  <a:cubicBezTo>
                    <a:pt x="4118" y="849"/>
                    <a:pt x="4118" y="849"/>
                    <a:pt x="4118" y="849"/>
                  </a:cubicBezTo>
                  <a:cubicBezTo>
                    <a:pt x="4123" y="849"/>
                    <a:pt x="4147" y="816"/>
                    <a:pt x="4151" y="812"/>
                  </a:cubicBezTo>
                  <a:cubicBezTo>
                    <a:pt x="4156" y="801"/>
                    <a:pt x="4165" y="797"/>
                    <a:pt x="4170" y="792"/>
                  </a:cubicBezTo>
                  <a:cubicBezTo>
                    <a:pt x="4180" y="788"/>
                    <a:pt x="4189" y="783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5" y="777"/>
                    <a:pt x="4198" y="775"/>
                    <a:pt x="4204" y="773"/>
                  </a:cubicBezTo>
                  <a:cubicBezTo>
                    <a:pt x="4206" y="772"/>
                    <a:pt x="4208" y="771"/>
                    <a:pt x="4209" y="770"/>
                  </a:cubicBezTo>
                  <a:lnTo>
                    <a:pt x="4209" y="770"/>
                  </a:lnTo>
                  <a:cubicBezTo>
                    <a:pt x="4203" y="773"/>
                    <a:pt x="4196" y="776"/>
                    <a:pt x="4194" y="777"/>
                  </a:cubicBezTo>
                  <a:lnTo>
                    <a:pt x="4194" y="777"/>
                  </a:lnTo>
                  <a:cubicBezTo>
                    <a:pt x="4198" y="774"/>
                    <a:pt x="4209" y="769"/>
                    <a:pt x="4211" y="769"/>
                  </a:cubicBezTo>
                  <a:lnTo>
                    <a:pt x="4211" y="769"/>
                  </a:lnTo>
                  <a:cubicBezTo>
                    <a:pt x="4211" y="769"/>
                    <a:pt x="4211" y="769"/>
                    <a:pt x="4209" y="770"/>
                  </a:cubicBezTo>
                  <a:lnTo>
                    <a:pt x="4209" y="770"/>
                  </a:lnTo>
                  <a:cubicBezTo>
                    <a:pt x="4210" y="770"/>
                    <a:pt x="4212" y="769"/>
                    <a:pt x="4213" y="768"/>
                  </a:cubicBezTo>
                  <a:lnTo>
                    <a:pt x="4222" y="768"/>
                  </a:lnTo>
                  <a:cubicBezTo>
                    <a:pt x="4223" y="768"/>
                    <a:pt x="4223" y="768"/>
                    <a:pt x="4223" y="768"/>
                  </a:cubicBezTo>
                  <a:close/>
                  <a:moveTo>
                    <a:pt x="2473" y="1782"/>
                  </a:moveTo>
                  <a:cubicBezTo>
                    <a:pt x="2478" y="1783"/>
                    <a:pt x="2483" y="1784"/>
                    <a:pt x="2483" y="1784"/>
                  </a:cubicBezTo>
                  <a:cubicBezTo>
                    <a:pt x="2479" y="1784"/>
                    <a:pt x="2476" y="1784"/>
                    <a:pt x="2473" y="1782"/>
                  </a:cubicBezTo>
                  <a:close/>
                  <a:moveTo>
                    <a:pt x="159" y="1"/>
                  </a:moveTo>
                  <a:cubicBezTo>
                    <a:pt x="147" y="1"/>
                    <a:pt x="135" y="2"/>
                    <a:pt x="124" y="5"/>
                  </a:cubicBezTo>
                  <a:cubicBezTo>
                    <a:pt x="63" y="25"/>
                    <a:pt x="1" y="101"/>
                    <a:pt x="29" y="172"/>
                  </a:cubicBezTo>
                  <a:cubicBezTo>
                    <a:pt x="153" y="478"/>
                    <a:pt x="320" y="754"/>
                    <a:pt x="534" y="1006"/>
                  </a:cubicBezTo>
                  <a:cubicBezTo>
                    <a:pt x="739" y="1250"/>
                    <a:pt x="982" y="1459"/>
                    <a:pt x="1249" y="1626"/>
                  </a:cubicBezTo>
                  <a:cubicBezTo>
                    <a:pt x="1539" y="1807"/>
                    <a:pt x="1864" y="1936"/>
                    <a:pt x="2203" y="2007"/>
                  </a:cubicBezTo>
                  <a:cubicBezTo>
                    <a:pt x="2416" y="2053"/>
                    <a:pt x="2633" y="2074"/>
                    <a:pt x="2851" y="2074"/>
                  </a:cubicBezTo>
                  <a:cubicBezTo>
                    <a:pt x="2997" y="2074"/>
                    <a:pt x="3143" y="2065"/>
                    <a:pt x="3289" y="2046"/>
                  </a:cubicBezTo>
                  <a:cubicBezTo>
                    <a:pt x="3471" y="2020"/>
                    <a:pt x="3655" y="1979"/>
                    <a:pt x="3828" y="1913"/>
                  </a:cubicBezTo>
                  <a:lnTo>
                    <a:pt x="3828" y="1913"/>
                  </a:lnTo>
                  <a:cubicBezTo>
                    <a:pt x="3831" y="1921"/>
                    <a:pt x="3834" y="1928"/>
                    <a:pt x="3837" y="1936"/>
                  </a:cubicBezTo>
                  <a:cubicBezTo>
                    <a:pt x="3903" y="2098"/>
                    <a:pt x="3989" y="2246"/>
                    <a:pt x="4099" y="2379"/>
                  </a:cubicBezTo>
                  <a:cubicBezTo>
                    <a:pt x="4198" y="2512"/>
                    <a:pt x="4323" y="2622"/>
                    <a:pt x="4456" y="2727"/>
                  </a:cubicBezTo>
                  <a:cubicBezTo>
                    <a:pt x="4723" y="2922"/>
                    <a:pt x="5033" y="3056"/>
                    <a:pt x="5352" y="3141"/>
                  </a:cubicBezTo>
                  <a:cubicBezTo>
                    <a:pt x="5428" y="3161"/>
                    <a:pt x="5505" y="3175"/>
                    <a:pt x="5586" y="3189"/>
                  </a:cubicBezTo>
                  <a:cubicBezTo>
                    <a:pt x="5596" y="3192"/>
                    <a:pt x="5606" y="3193"/>
                    <a:pt x="5616" y="3193"/>
                  </a:cubicBezTo>
                  <a:cubicBezTo>
                    <a:pt x="5675" y="3193"/>
                    <a:pt x="5736" y="3159"/>
                    <a:pt x="5753" y="3093"/>
                  </a:cubicBezTo>
                  <a:cubicBezTo>
                    <a:pt x="5766" y="3032"/>
                    <a:pt x="5729" y="2941"/>
                    <a:pt x="5657" y="2928"/>
                  </a:cubicBezTo>
                  <a:cubicBezTo>
                    <a:pt x="5505" y="2904"/>
                    <a:pt x="5357" y="2865"/>
                    <a:pt x="5209" y="2813"/>
                  </a:cubicBezTo>
                  <a:cubicBezTo>
                    <a:pt x="5176" y="2803"/>
                    <a:pt x="5137" y="2789"/>
                    <a:pt x="5104" y="2774"/>
                  </a:cubicBezTo>
                  <a:cubicBezTo>
                    <a:pt x="5095" y="2770"/>
                    <a:pt x="5085" y="2765"/>
                    <a:pt x="5080" y="2765"/>
                  </a:cubicBezTo>
                  <a:cubicBezTo>
                    <a:pt x="5078" y="2763"/>
                    <a:pt x="5072" y="2761"/>
                    <a:pt x="5067" y="2759"/>
                  </a:cubicBezTo>
                  <a:lnTo>
                    <a:pt x="5067" y="2759"/>
                  </a:lnTo>
                  <a:cubicBezTo>
                    <a:pt x="5068" y="2759"/>
                    <a:pt x="5069" y="2760"/>
                    <a:pt x="5069" y="2760"/>
                  </a:cubicBezTo>
                  <a:cubicBezTo>
                    <a:pt x="5068" y="2760"/>
                    <a:pt x="5063" y="2758"/>
                    <a:pt x="5059" y="2756"/>
                  </a:cubicBezTo>
                  <a:lnTo>
                    <a:pt x="5059" y="2756"/>
                  </a:lnTo>
                  <a:cubicBezTo>
                    <a:pt x="5061" y="2756"/>
                    <a:pt x="5064" y="2757"/>
                    <a:pt x="5067" y="2759"/>
                  </a:cubicBezTo>
                  <a:lnTo>
                    <a:pt x="5067" y="2759"/>
                  </a:lnTo>
                  <a:cubicBezTo>
                    <a:pt x="5066" y="2758"/>
                    <a:pt x="5064" y="2757"/>
                    <a:pt x="5062" y="2756"/>
                  </a:cubicBezTo>
                  <a:cubicBezTo>
                    <a:pt x="5060" y="2755"/>
                    <a:pt x="5058" y="2755"/>
                    <a:pt x="5057" y="2755"/>
                  </a:cubicBezTo>
                  <a:lnTo>
                    <a:pt x="5057" y="2755"/>
                  </a:lnTo>
                  <a:cubicBezTo>
                    <a:pt x="5058" y="2755"/>
                    <a:pt x="5058" y="2755"/>
                    <a:pt x="5059" y="2756"/>
                  </a:cubicBezTo>
                  <a:lnTo>
                    <a:pt x="5059" y="2756"/>
                  </a:lnTo>
                  <a:cubicBezTo>
                    <a:pt x="5057" y="2755"/>
                    <a:pt x="5056" y="2754"/>
                    <a:pt x="5056" y="2754"/>
                  </a:cubicBezTo>
                  <a:lnTo>
                    <a:pt x="5056" y="2754"/>
                  </a:lnTo>
                  <a:cubicBezTo>
                    <a:pt x="5056" y="2754"/>
                    <a:pt x="5057" y="2754"/>
                    <a:pt x="5057" y="2755"/>
                  </a:cubicBezTo>
                  <a:lnTo>
                    <a:pt x="5057" y="2755"/>
                  </a:lnTo>
                  <a:cubicBezTo>
                    <a:pt x="5055" y="2753"/>
                    <a:pt x="5053" y="2752"/>
                    <a:pt x="5052" y="2750"/>
                  </a:cubicBezTo>
                  <a:cubicBezTo>
                    <a:pt x="5042" y="2746"/>
                    <a:pt x="5033" y="2746"/>
                    <a:pt x="5023" y="2741"/>
                  </a:cubicBezTo>
                  <a:cubicBezTo>
                    <a:pt x="4952" y="2708"/>
                    <a:pt x="4885" y="2675"/>
                    <a:pt x="4818" y="2636"/>
                  </a:cubicBezTo>
                  <a:cubicBezTo>
                    <a:pt x="4752" y="2598"/>
                    <a:pt x="4690" y="2560"/>
                    <a:pt x="4627" y="2512"/>
                  </a:cubicBezTo>
                  <a:cubicBezTo>
                    <a:pt x="4614" y="2503"/>
                    <a:pt x="4594" y="2488"/>
                    <a:pt x="4580" y="2479"/>
                  </a:cubicBezTo>
                  <a:cubicBezTo>
                    <a:pt x="4578" y="2477"/>
                    <a:pt x="4577" y="2477"/>
                    <a:pt x="4577" y="2477"/>
                  </a:cubicBezTo>
                  <a:lnTo>
                    <a:pt x="4577" y="2477"/>
                  </a:lnTo>
                  <a:cubicBezTo>
                    <a:pt x="4577" y="2477"/>
                    <a:pt x="4578" y="2478"/>
                    <a:pt x="4579" y="2479"/>
                  </a:cubicBezTo>
                  <a:lnTo>
                    <a:pt x="4579" y="2479"/>
                  </a:lnTo>
                  <a:cubicBezTo>
                    <a:pt x="4570" y="2474"/>
                    <a:pt x="4565" y="2464"/>
                    <a:pt x="4556" y="2460"/>
                  </a:cubicBezTo>
                  <a:cubicBezTo>
                    <a:pt x="4528" y="2436"/>
                    <a:pt x="4499" y="2413"/>
                    <a:pt x="4471" y="2384"/>
                  </a:cubicBezTo>
                  <a:cubicBezTo>
                    <a:pt x="4418" y="2336"/>
                    <a:pt x="4365" y="2279"/>
                    <a:pt x="4313" y="2222"/>
                  </a:cubicBezTo>
                  <a:cubicBezTo>
                    <a:pt x="4308" y="2217"/>
                    <a:pt x="4304" y="2207"/>
                    <a:pt x="4299" y="2202"/>
                  </a:cubicBezTo>
                  <a:cubicBezTo>
                    <a:pt x="4296" y="2199"/>
                    <a:pt x="4285" y="2187"/>
                    <a:pt x="4284" y="2184"/>
                  </a:cubicBezTo>
                  <a:lnTo>
                    <a:pt x="4284" y="2184"/>
                  </a:lnTo>
                  <a:cubicBezTo>
                    <a:pt x="4289" y="2190"/>
                    <a:pt x="4294" y="2196"/>
                    <a:pt x="4295" y="2196"/>
                  </a:cubicBezTo>
                  <a:cubicBezTo>
                    <a:pt x="4295" y="2196"/>
                    <a:pt x="4294" y="2194"/>
                    <a:pt x="4290" y="2189"/>
                  </a:cubicBezTo>
                  <a:cubicBezTo>
                    <a:pt x="4286" y="2185"/>
                    <a:pt x="4285" y="2184"/>
                    <a:pt x="4284" y="2184"/>
                  </a:cubicBezTo>
                  <a:lnTo>
                    <a:pt x="4284" y="2184"/>
                  </a:lnTo>
                  <a:cubicBezTo>
                    <a:pt x="4284" y="2184"/>
                    <a:pt x="4284" y="2184"/>
                    <a:pt x="4284" y="2184"/>
                  </a:cubicBezTo>
                  <a:lnTo>
                    <a:pt x="4284" y="2184"/>
                  </a:lnTo>
                  <a:cubicBezTo>
                    <a:pt x="4282" y="2182"/>
                    <a:pt x="4281" y="2180"/>
                    <a:pt x="4280" y="2178"/>
                  </a:cubicBezTo>
                  <a:cubicBezTo>
                    <a:pt x="4275" y="2174"/>
                    <a:pt x="4270" y="2165"/>
                    <a:pt x="4266" y="2156"/>
                  </a:cubicBezTo>
                  <a:cubicBezTo>
                    <a:pt x="4242" y="2127"/>
                    <a:pt x="4222" y="2098"/>
                    <a:pt x="4204" y="2064"/>
                  </a:cubicBezTo>
                  <a:cubicBezTo>
                    <a:pt x="4165" y="2002"/>
                    <a:pt x="4132" y="1936"/>
                    <a:pt x="4103" y="1870"/>
                  </a:cubicBezTo>
                  <a:cubicBezTo>
                    <a:pt x="4099" y="1864"/>
                    <a:pt x="4099" y="1864"/>
                    <a:pt x="4099" y="1859"/>
                  </a:cubicBezTo>
                  <a:cubicBezTo>
                    <a:pt x="4097" y="1857"/>
                    <a:pt x="4096" y="1856"/>
                    <a:pt x="4096" y="1856"/>
                  </a:cubicBezTo>
                  <a:lnTo>
                    <a:pt x="4096" y="1856"/>
                  </a:lnTo>
                  <a:cubicBezTo>
                    <a:pt x="4095" y="1856"/>
                    <a:pt x="4097" y="1860"/>
                    <a:pt x="4099" y="1864"/>
                  </a:cubicBezTo>
                  <a:lnTo>
                    <a:pt x="4099" y="1864"/>
                  </a:lnTo>
                  <a:cubicBezTo>
                    <a:pt x="4096" y="1858"/>
                    <a:pt x="4093" y="1852"/>
                    <a:pt x="4090" y="1846"/>
                  </a:cubicBezTo>
                  <a:cubicBezTo>
                    <a:pt x="4085" y="1828"/>
                    <a:pt x="4080" y="1815"/>
                    <a:pt x="4073" y="1798"/>
                  </a:cubicBezTo>
                  <a:lnTo>
                    <a:pt x="4073" y="1798"/>
                  </a:lnTo>
                  <a:cubicBezTo>
                    <a:pt x="4137" y="1762"/>
                    <a:pt x="4198" y="1720"/>
                    <a:pt x="4256" y="1674"/>
                  </a:cubicBezTo>
                  <a:cubicBezTo>
                    <a:pt x="4519" y="1464"/>
                    <a:pt x="4680" y="1083"/>
                    <a:pt x="4547" y="759"/>
                  </a:cubicBezTo>
                  <a:cubicBezTo>
                    <a:pt x="4504" y="658"/>
                    <a:pt x="4442" y="563"/>
                    <a:pt x="4337" y="520"/>
                  </a:cubicBezTo>
                  <a:cubicBezTo>
                    <a:pt x="4299" y="505"/>
                    <a:pt x="4259" y="497"/>
                    <a:pt x="4219" y="497"/>
                  </a:cubicBezTo>
                  <a:cubicBezTo>
                    <a:pt x="4160" y="497"/>
                    <a:pt x="4100" y="514"/>
                    <a:pt x="4046" y="549"/>
                  </a:cubicBezTo>
                  <a:cubicBezTo>
                    <a:pt x="3894" y="645"/>
                    <a:pt x="3813" y="816"/>
                    <a:pt x="3765" y="988"/>
                  </a:cubicBezTo>
                  <a:cubicBezTo>
                    <a:pt x="3709" y="1202"/>
                    <a:pt x="3708" y="1433"/>
                    <a:pt x="3752" y="1653"/>
                  </a:cubicBezTo>
                  <a:lnTo>
                    <a:pt x="3752" y="1653"/>
                  </a:lnTo>
                  <a:cubicBezTo>
                    <a:pt x="3737" y="1658"/>
                    <a:pt x="3721" y="1662"/>
                    <a:pt x="3708" y="1669"/>
                  </a:cubicBezTo>
                  <a:cubicBezTo>
                    <a:pt x="3675" y="1679"/>
                    <a:pt x="3637" y="1692"/>
                    <a:pt x="3598" y="1703"/>
                  </a:cubicBezTo>
                  <a:cubicBezTo>
                    <a:pt x="3518" y="1727"/>
                    <a:pt x="3441" y="1740"/>
                    <a:pt x="3360" y="1760"/>
                  </a:cubicBezTo>
                  <a:cubicBezTo>
                    <a:pt x="3318" y="1764"/>
                    <a:pt x="3279" y="1774"/>
                    <a:pt x="3236" y="1778"/>
                  </a:cubicBezTo>
                  <a:cubicBezTo>
                    <a:pt x="3233" y="1778"/>
                    <a:pt x="3216" y="1781"/>
                    <a:pt x="3216" y="1783"/>
                  </a:cubicBezTo>
                  <a:lnTo>
                    <a:pt x="3216" y="1783"/>
                  </a:lnTo>
                  <a:cubicBezTo>
                    <a:pt x="3212" y="1783"/>
                    <a:pt x="3209" y="1784"/>
                    <a:pt x="3208" y="1784"/>
                  </a:cubicBezTo>
                  <a:cubicBezTo>
                    <a:pt x="3188" y="1784"/>
                    <a:pt x="3164" y="1788"/>
                    <a:pt x="3140" y="1788"/>
                  </a:cubicBezTo>
                  <a:cubicBezTo>
                    <a:pt x="3060" y="1798"/>
                    <a:pt x="2979" y="1802"/>
                    <a:pt x="2898" y="1802"/>
                  </a:cubicBezTo>
                  <a:cubicBezTo>
                    <a:pt x="2873" y="1803"/>
                    <a:pt x="2848" y="1804"/>
                    <a:pt x="2824" y="1804"/>
                  </a:cubicBezTo>
                  <a:cubicBezTo>
                    <a:pt x="2765" y="1804"/>
                    <a:pt x="2707" y="1801"/>
                    <a:pt x="2650" y="1798"/>
                  </a:cubicBezTo>
                  <a:cubicBezTo>
                    <a:pt x="2607" y="1798"/>
                    <a:pt x="2569" y="1793"/>
                    <a:pt x="2526" y="1788"/>
                  </a:cubicBezTo>
                  <a:cubicBezTo>
                    <a:pt x="2507" y="1784"/>
                    <a:pt x="2488" y="1784"/>
                    <a:pt x="2469" y="1778"/>
                  </a:cubicBezTo>
                  <a:cubicBezTo>
                    <a:pt x="2454" y="1778"/>
                    <a:pt x="2445" y="1778"/>
                    <a:pt x="2431" y="1774"/>
                  </a:cubicBezTo>
                  <a:cubicBezTo>
                    <a:pt x="2269" y="1750"/>
                    <a:pt x="2106" y="1712"/>
                    <a:pt x="1954" y="1659"/>
                  </a:cubicBezTo>
                  <a:cubicBezTo>
                    <a:pt x="1917" y="1645"/>
                    <a:pt x="1873" y="1631"/>
                    <a:pt x="1835" y="1617"/>
                  </a:cubicBezTo>
                  <a:cubicBezTo>
                    <a:pt x="1821" y="1612"/>
                    <a:pt x="1802" y="1602"/>
                    <a:pt x="1783" y="1597"/>
                  </a:cubicBezTo>
                  <a:cubicBezTo>
                    <a:pt x="1777" y="1594"/>
                    <a:pt x="1770" y="1591"/>
                    <a:pt x="1764" y="1588"/>
                  </a:cubicBezTo>
                  <a:lnTo>
                    <a:pt x="1764" y="1588"/>
                  </a:lnTo>
                  <a:cubicBezTo>
                    <a:pt x="1767" y="1589"/>
                    <a:pt x="1768" y="1590"/>
                    <a:pt x="1768" y="1590"/>
                  </a:cubicBezTo>
                  <a:cubicBezTo>
                    <a:pt x="1770" y="1590"/>
                    <a:pt x="1754" y="1584"/>
                    <a:pt x="1754" y="1584"/>
                  </a:cubicBezTo>
                  <a:lnTo>
                    <a:pt x="1754" y="1584"/>
                  </a:lnTo>
                  <a:cubicBezTo>
                    <a:pt x="1757" y="1585"/>
                    <a:pt x="1761" y="1587"/>
                    <a:pt x="1764" y="1588"/>
                  </a:cubicBezTo>
                  <a:lnTo>
                    <a:pt x="1764" y="1588"/>
                  </a:lnTo>
                  <a:cubicBezTo>
                    <a:pt x="1764" y="1588"/>
                    <a:pt x="1764" y="1588"/>
                    <a:pt x="1763" y="1588"/>
                  </a:cubicBezTo>
                  <a:cubicBezTo>
                    <a:pt x="1759" y="1588"/>
                    <a:pt x="1754" y="1584"/>
                    <a:pt x="1745" y="1584"/>
                  </a:cubicBezTo>
                  <a:cubicBezTo>
                    <a:pt x="1673" y="1549"/>
                    <a:pt x="1607" y="1516"/>
                    <a:pt x="1535" y="1478"/>
                  </a:cubicBezTo>
                  <a:cubicBezTo>
                    <a:pt x="1406" y="1406"/>
                    <a:pt x="1288" y="1331"/>
                    <a:pt x="1167" y="1241"/>
                  </a:cubicBezTo>
                  <a:lnTo>
                    <a:pt x="1167" y="1241"/>
                  </a:lnTo>
                  <a:cubicBezTo>
                    <a:pt x="1170" y="1242"/>
                    <a:pt x="1172" y="1243"/>
                    <a:pt x="1172" y="1243"/>
                  </a:cubicBezTo>
                  <a:cubicBezTo>
                    <a:pt x="1174" y="1243"/>
                    <a:pt x="1158" y="1230"/>
                    <a:pt x="1158" y="1230"/>
                  </a:cubicBezTo>
                  <a:lnTo>
                    <a:pt x="1158" y="1230"/>
                  </a:lnTo>
                  <a:cubicBezTo>
                    <a:pt x="1163" y="1235"/>
                    <a:pt x="1163" y="1235"/>
                    <a:pt x="1167" y="1241"/>
                  </a:cubicBezTo>
                  <a:cubicBezTo>
                    <a:pt x="1163" y="1235"/>
                    <a:pt x="1154" y="1230"/>
                    <a:pt x="1149" y="1226"/>
                  </a:cubicBezTo>
                  <a:cubicBezTo>
                    <a:pt x="1134" y="1212"/>
                    <a:pt x="1121" y="1202"/>
                    <a:pt x="1101" y="1188"/>
                  </a:cubicBezTo>
                  <a:cubicBezTo>
                    <a:pt x="1072" y="1164"/>
                    <a:pt x="1048" y="1140"/>
                    <a:pt x="1020" y="1116"/>
                  </a:cubicBezTo>
                  <a:cubicBezTo>
                    <a:pt x="963" y="1069"/>
                    <a:pt x="910" y="1016"/>
                    <a:pt x="863" y="964"/>
                  </a:cubicBezTo>
                  <a:cubicBezTo>
                    <a:pt x="811" y="911"/>
                    <a:pt x="763" y="859"/>
                    <a:pt x="716" y="801"/>
                  </a:cubicBezTo>
                  <a:cubicBezTo>
                    <a:pt x="705" y="788"/>
                    <a:pt x="692" y="773"/>
                    <a:pt x="681" y="764"/>
                  </a:cubicBezTo>
                  <a:cubicBezTo>
                    <a:pt x="677" y="754"/>
                    <a:pt x="668" y="744"/>
                    <a:pt x="663" y="740"/>
                  </a:cubicBezTo>
                  <a:cubicBezTo>
                    <a:pt x="663" y="738"/>
                    <a:pt x="663" y="737"/>
                    <a:pt x="662" y="736"/>
                  </a:cubicBezTo>
                  <a:lnTo>
                    <a:pt x="662" y="736"/>
                  </a:lnTo>
                  <a:cubicBezTo>
                    <a:pt x="664" y="738"/>
                    <a:pt x="664" y="738"/>
                    <a:pt x="665" y="738"/>
                  </a:cubicBezTo>
                  <a:cubicBezTo>
                    <a:pt x="665" y="738"/>
                    <a:pt x="665" y="737"/>
                    <a:pt x="663" y="735"/>
                  </a:cubicBezTo>
                  <a:cubicBezTo>
                    <a:pt x="639" y="706"/>
                    <a:pt x="615" y="678"/>
                    <a:pt x="596" y="649"/>
                  </a:cubicBezTo>
                  <a:cubicBezTo>
                    <a:pt x="510" y="530"/>
                    <a:pt x="434" y="401"/>
                    <a:pt x="372" y="273"/>
                  </a:cubicBezTo>
                  <a:cubicBezTo>
                    <a:pt x="353" y="240"/>
                    <a:pt x="338" y="205"/>
                    <a:pt x="324" y="177"/>
                  </a:cubicBezTo>
                  <a:cubicBezTo>
                    <a:pt x="320" y="159"/>
                    <a:pt x="310" y="144"/>
                    <a:pt x="305" y="130"/>
                  </a:cubicBezTo>
                  <a:cubicBezTo>
                    <a:pt x="303" y="128"/>
                    <a:pt x="301" y="125"/>
                    <a:pt x="300" y="122"/>
                  </a:cubicBezTo>
                  <a:lnTo>
                    <a:pt x="300" y="122"/>
                  </a:lnTo>
                  <a:cubicBezTo>
                    <a:pt x="299" y="114"/>
                    <a:pt x="295" y="109"/>
                    <a:pt x="291" y="101"/>
                  </a:cubicBezTo>
                  <a:cubicBezTo>
                    <a:pt x="276" y="62"/>
                    <a:pt x="263" y="40"/>
                    <a:pt x="230" y="20"/>
                  </a:cubicBezTo>
                  <a:cubicBezTo>
                    <a:pt x="210" y="7"/>
                    <a:pt x="184" y="1"/>
                    <a:pt x="1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38" name="Google Shape;2838;p63"/>
            <p:cNvSpPr/>
            <p:nvPr/>
          </p:nvSpPr>
          <p:spPr>
            <a:xfrm>
              <a:off x="3120930" y="660813"/>
              <a:ext cx="84167" cy="73926"/>
            </a:xfrm>
            <a:custGeom>
              <a:avLst/>
              <a:gdLst/>
              <a:ahLst/>
              <a:cxnLst/>
              <a:rect l="l" t="t" r="r" b="b"/>
              <a:pathLst>
                <a:path w="978" h="859" extrusionOk="0">
                  <a:moveTo>
                    <a:pt x="394" y="124"/>
                  </a:moveTo>
                  <a:lnTo>
                    <a:pt x="394" y="124"/>
                  </a:lnTo>
                  <a:cubicBezTo>
                    <a:pt x="395" y="124"/>
                    <a:pt x="396" y="125"/>
                    <a:pt x="398" y="126"/>
                  </a:cubicBezTo>
                  <a:lnTo>
                    <a:pt x="398" y="126"/>
                  </a:lnTo>
                  <a:cubicBezTo>
                    <a:pt x="397" y="126"/>
                    <a:pt x="397" y="126"/>
                    <a:pt x="396" y="125"/>
                  </a:cubicBezTo>
                  <a:cubicBezTo>
                    <a:pt x="396" y="125"/>
                    <a:pt x="395" y="124"/>
                    <a:pt x="394" y="124"/>
                  </a:cubicBezTo>
                  <a:close/>
                  <a:moveTo>
                    <a:pt x="587" y="178"/>
                  </a:moveTo>
                  <a:cubicBezTo>
                    <a:pt x="593" y="178"/>
                    <a:pt x="598" y="179"/>
                    <a:pt x="603" y="180"/>
                  </a:cubicBezTo>
                  <a:lnTo>
                    <a:pt x="603" y="180"/>
                  </a:lnTo>
                  <a:cubicBezTo>
                    <a:pt x="597" y="179"/>
                    <a:pt x="592" y="179"/>
                    <a:pt x="587" y="178"/>
                  </a:cubicBezTo>
                  <a:close/>
                  <a:moveTo>
                    <a:pt x="830" y="178"/>
                  </a:moveTo>
                  <a:cubicBezTo>
                    <a:pt x="824" y="178"/>
                    <a:pt x="819" y="179"/>
                    <a:pt x="814" y="180"/>
                  </a:cubicBezTo>
                  <a:lnTo>
                    <a:pt x="814" y="180"/>
                  </a:lnTo>
                  <a:cubicBezTo>
                    <a:pt x="820" y="179"/>
                    <a:pt x="825" y="179"/>
                    <a:pt x="830" y="178"/>
                  </a:cubicBezTo>
                  <a:close/>
                  <a:moveTo>
                    <a:pt x="148" y="1"/>
                  </a:moveTo>
                  <a:cubicBezTo>
                    <a:pt x="119" y="1"/>
                    <a:pt x="91" y="11"/>
                    <a:pt x="68" y="29"/>
                  </a:cubicBezTo>
                  <a:cubicBezTo>
                    <a:pt x="29" y="58"/>
                    <a:pt x="1" y="121"/>
                    <a:pt x="20" y="172"/>
                  </a:cubicBezTo>
                  <a:cubicBezTo>
                    <a:pt x="59" y="283"/>
                    <a:pt x="91" y="397"/>
                    <a:pt x="110" y="514"/>
                  </a:cubicBezTo>
                  <a:lnTo>
                    <a:pt x="110" y="514"/>
                  </a:lnTo>
                  <a:cubicBezTo>
                    <a:pt x="110" y="512"/>
                    <a:pt x="110" y="509"/>
                    <a:pt x="110" y="506"/>
                  </a:cubicBezTo>
                  <a:lnTo>
                    <a:pt x="110" y="506"/>
                  </a:lnTo>
                  <a:cubicBezTo>
                    <a:pt x="112" y="518"/>
                    <a:pt x="113" y="529"/>
                    <a:pt x="114" y="541"/>
                  </a:cubicBezTo>
                  <a:lnTo>
                    <a:pt x="114" y="541"/>
                  </a:lnTo>
                  <a:cubicBezTo>
                    <a:pt x="113" y="532"/>
                    <a:pt x="112" y="523"/>
                    <a:pt x="110" y="514"/>
                  </a:cubicBezTo>
                  <a:lnTo>
                    <a:pt x="110" y="514"/>
                  </a:lnTo>
                  <a:cubicBezTo>
                    <a:pt x="111" y="525"/>
                    <a:pt x="111" y="533"/>
                    <a:pt x="115" y="544"/>
                  </a:cubicBezTo>
                  <a:lnTo>
                    <a:pt x="115" y="544"/>
                  </a:lnTo>
                  <a:cubicBezTo>
                    <a:pt x="115" y="543"/>
                    <a:pt x="115" y="542"/>
                    <a:pt x="114" y="541"/>
                  </a:cubicBezTo>
                  <a:lnTo>
                    <a:pt x="114" y="541"/>
                  </a:lnTo>
                  <a:cubicBezTo>
                    <a:pt x="115" y="542"/>
                    <a:pt x="115" y="543"/>
                    <a:pt x="115" y="544"/>
                  </a:cubicBezTo>
                  <a:cubicBezTo>
                    <a:pt x="115" y="544"/>
                    <a:pt x="115" y="544"/>
                    <a:pt x="115" y="544"/>
                  </a:cubicBezTo>
                  <a:lnTo>
                    <a:pt x="115" y="544"/>
                  </a:lnTo>
                  <a:cubicBezTo>
                    <a:pt x="121" y="603"/>
                    <a:pt x="125" y="662"/>
                    <a:pt x="125" y="721"/>
                  </a:cubicBezTo>
                  <a:cubicBezTo>
                    <a:pt x="125" y="792"/>
                    <a:pt x="187" y="859"/>
                    <a:pt x="258" y="859"/>
                  </a:cubicBezTo>
                  <a:cubicBezTo>
                    <a:pt x="335" y="854"/>
                    <a:pt x="396" y="797"/>
                    <a:pt x="396" y="721"/>
                  </a:cubicBezTo>
                  <a:cubicBezTo>
                    <a:pt x="394" y="614"/>
                    <a:pt x="383" y="507"/>
                    <a:pt x="364" y="401"/>
                  </a:cubicBezTo>
                  <a:lnTo>
                    <a:pt x="364" y="401"/>
                  </a:lnTo>
                  <a:cubicBezTo>
                    <a:pt x="390" y="410"/>
                    <a:pt x="417" y="418"/>
                    <a:pt x="444" y="425"/>
                  </a:cubicBezTo>
                  <a:cubicBezTo>
                    <a:pt x="533" y="446"/>
                    <a:pt x="622" y="456"/>
                    <a:pt x="710" y="456"/>
                  </a:cubicBezTo>
                  <a:cubicBezTo>
                    <a:pt x="765" y="456"/>
                    <a:pt x="819" y="452"/>
                    <a:pt x="873" y="444"/>
                  </a:cubicBezTo>
                  <a:cubicBezTo>
                    <a:pt x="906" y="440"/>
                    <a:pt x="940" y="407"/>
                    <a:pt x="954" y="383"/>
                  </a:cubicBezTo>
                  <a:cubicBezTo>
                    <a:pt x="973" y="354"/>
                    <a:pt x="977" y="311"/>
                    <a:pt x="968" y="277"/>
                  </a:cubicBezTo>
                  <a:cubicBezTo>
                    <a:pt x="959" y="244"/>
                    <a:pt x="940" y="211"/>
                    <a:pt x="906" y="196"/>
                  </a:cubicBezTo>
                  <a:cubicBezTo>
                    <a:pt x="884" y="184"/>
                    <a:pt x="862" y="180"/>
                    <a:pt x="838" y="180"/>
                  </a:cubicBezTo>
                  <a:cubicBezTo>
                    <a:pt x="826" y="180"/>
                    <a:pt x="814" y="181"/>
                    <a:pt x="801" y="183"/>
                  </a:cubicBezTo>
                  <a:lnTo>
                    <a:pt x="792" y="183"/>
                  </a:lnTo>
                  <a:cubicBezTo>
                    <a:pt x="800" y="183"/>
                    <a:pt x="807" y="181"/>
                    <a:pt x="814" y="180"/>
                  </a:cubicBezTo>
                  <a:lnTo>
                    <a:pt x="814" y="180"/>
                  </a:lnTo>
                  <a:cubicBezTo>
                    <a:pt x="779" y="183"/>
                    <a:pt x="744" y="185"/>
                    <a:pt x="709" y="185"/>
                  </a:cubicBezTo>
                  <a:cubicBezTo>
                    <a:pt x="675" y="185"/>
                    <a:pt x="641" y="183"/>
                    <a:pt x="607" y="180"/>
                  </a:cubicBezTo>
                  <a:lnTo>
                    <a:pt x="607" y="180"/>
                  </a:lnTo>
                  <a:cubicBezTo>
                    <a:pt x="535" y="169"/>
                    <a:pt x="471" y="149"/>
                    <a:pt x="402" y="127"/>
                  </a:cubicBezTo>
                  <a:lnTo>
                    <a:pt x="402" y="127"/>
                  </a:lnTo>
                  <a:cubicBezTo>
                    <a:pt x="398" y="125"/>
                    <a:pt x="395" y="124"/>
                    <a:pt x="392" y="121"/>
                  </a:cubicBezTo>
                  <a:cubicBezTo>
                    <a:pt x="391" y="121"/>
                    <a:pt x="390" y="121"/>
                    <a:pt x="389" y="120"/>
                  </a:cubicBezTo>
                  <a:lnTo>
                    <a:pt x="389" y="120"/>
                  </a:lnTo>
                  <a:cubicBezTo>
                    <a:pt x="389" y="120"/>
                    <a:pt x="388" y="120"/>
                    <a:pt x="388" y="120"/>
                  </a:cubicBezTo>
                  <a:lnTo>
                    <a:pt x="388" y="120"/>
                  </a:lnTo>
                  <a:cubicBezTo>
                    <a:pt x="388" y="120"/>
                    <a:pt x="388" y="120"/>
                    <a:pt x="389" y="120"/>
                  </a:cubicBezTo>
                  <a:lnTo>
                    <a:pt x="389" y="120"/>
                  </a:lnTo>
                  <a:cubicBezTo>
                    <a:pt x="384" y="119"/>
                    <a:pt x="376" y="114"/>
                    <a:pt x="372" y="111"/>
                  </a:cubicBezTo>
                  <a:cubicBezTo>
                    <a:pt x="354" y="101"/>
                    <a:pt x="335" y="92"/>
                    <a:pt x="315" y="82"/>
                  </a:cubicBezTo>
                  <a:cubicBezTo>
                    <a:pt x="282" y="64"/>
                    <a:pt x="249" y="40"/>
                    <a:pt x="220" y="16"/>
                  </a:cubicBezTo>
                  <a:cubicBezTo>
                    <a:pt x="201" y="6"/>
                    <a:pt x="172" y="1"/>
                    <a:pt x="1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839" name="Google Shape;2839;p63"/>
          <p:cNvGrpSpPr/>
          <p:nvPr/>
        </p:nvGrpSpPr>
        <p:grpSpPr>
          <a:xfrm rot="9360505">
            <a:off x="11070441" y="1940594"/>
            <a:ext cx="179569" cy="251197"/>
            <a:chOff x="3636218" y="866598"/>
            <a:chExt cx="134678" cy="188399"/>
          </a:xfrm>
        </p:grpSpPr>
        <p:sp>
          <p:nvSpPr>
            <p:cNvPr id="2840" name="Google Shape;2840;p63"/>
            <p:cNvSpPr/>
            <p:nvPr/>
          </p:nvSpPr>
          <p:spPr>
            <a:xfrm>
              <a:off x="3697661" y="866598"/>
              <a:ext cx="73235" cy="172740"/>
            </a:xfrm>
            <a:custGeom>
              <a:avLst/>
              <a:gdLst/>
              <a:ahLst/>
              <a:cxnLst/>
              <a:rect l="l" t="t" r="r" b="b"/>
              <a:pathLst>
                <a:path w="739" h="1743" extrusionOk="0">
                  <a:moveTo>
                    <a:pt x="312" y="1308"/>
                  </a:moveTo>
                  <a:cubicBezTo>
                    <a:pt x="313" y="1318"/>
                    <a:pt x="314" y="1327"/>
                    <a:pt x="315" y="1336"/>
                  </a:cubicBezTo>
                  <a:cubicBezTo>
                    <a:pt x="315" y="1328"/>
                    <a:pt x="315" y="1317"/>
                    <a:pt x="312" y="1308"/>
                  </a:cubicBezTo>
                  <a:close/>
                  <a:moveTo>
                    <a:pt x="589" y="0"/>
                  </a:moveTo>
                  <a:cubicBezTo>
                    <a:pt x="555" y="0"/>
                    <a:pt x="522" y="14"/>
                    <a:pt x="496" y="40"/>
                  </a:cubicBezTo>
                  <a:cubicBezTo>
                    <a:pt x="172" y="350"/>
                    <a:pt x="0" y="817"/>
                    <a:pt x="38" y="1265"/>
                  </a:cubicBezTo>
                  <a:cubicBezTo>
                    <a:pt x="47" y="1393"/>
                    <a:pt x="71" y="1522"/>
                    <a:pt x="115" y="1641"/>
                  </a:cubicBezTo>
                  <a:cubicBezTo>
                    <a:pt x="134" y="1696"/>
                    <a:pt x="187" y="1742"/>
                    <a:pt x="245" y="1742"/>
                  </a:cubicBezTo>
                  <a:cubicBezTo>
                    <a:pt x="257" y="1742"/>
                    <a:pt x="269" y="1740"/>
                    <a:pt x="281" y="1736"/>
                  </a:cubicBezTo>
                  <a:cubicBezTo>
                    <a:pt x="348" y="1712"/>
                    <a:pt x="401" y="1641"/>
                    <a:pt x="377" y="1569"/>
                  </a:cubicBezTo>
                  <a:cubicBezTo>
                    <a:pt x="344" y="1483"/>
                    <a:pt x="324" y="1393"/>
                    <a:pt x="309" y="1303"/>
                  </a:cubicBezTo>
                  <a:lnTo>
                    <a:pt x="309" y="1303"/>
                  </a:lnTo>
                  <a:cubicBezTo>
                    <a:pt x="310" y="1304"/>
                    <a:pt x="311" y="1306"/>
                    <a:pt x="312" y="1308"/>
                  </a:cubicBezTo>
                  <a:lnTo>
                    <a:pt x="312" y="1308"/>
                  </a:lnTo>
                  <a:cubicBezTo>
                    <a:pt x="300" y="1193"/>
                    <a:pt x="301" y="1074"/>
                    <a:pt x="320" y="955"/>
                  </a:cubicBezTo>
                  <a:lnTo>
                    <a:pt x="320" y="955"/>
                  </a:lnTo>
                  <a:cubicBezTo>
                    <a:pt x="315" y="969"/>
                    <a:pt x="315" y="979"/>
                    <a:pt x="309" y="993"/>
                  </a:cubicBezTo>
                  <a:cubicBezTo>
                    <a:pt x="329" y="874"/>
                    <a:pt x="357" y="759"/>
                    <a:pt x="405" y="645"/>
                  </a:cubicBezTo>
                  <a:cubicBezTo>
                    <a:pt x="405" y="644"/>
                    <a:pt x="406" y="643"/>
                    <a:pt x="406" y="642"/>
                  </a:cubicBezTo>
                  <a:lnTo>
                    <a:pt x="406" y="642"/>
                  </a:lnTo>
                  <a:cubicBezTo>
                    <a:pt x="407" y="639"/>
                    <a:pt x="409" y="637"/>
                    <a:pt x="410" y="636"/>
                  </a:cubicBezTo>
                  <a:cubicBezTo>
                    <a:pt x="414" y="621"/>
                    <a:pt x="419" y="607"/>
                    <a:pt x="429" y="592"/>
                  </a:cubicBezTo>
                  <a:cubicBezTo>
                    <a:pt x="443" y="564"/>
                    <a:pt x="458" y="535"/>
                    <a:pt x="472" y="511"/>
                  </a:cubicBezTo>
                  <a:cubicBezTo>
                    <a:pt x="500" y="460"/>
                    <a:pt x="533" y="412"/>
                    <a:pt x="567" y="364"/>
                  </a:cubicBezTo>
                  <a:cubicBezTo>
                    <a:pt x="572" y="359"/>
                    <a:pt x="577" y="350"/>
                    <a:pt x="581" y="345"/>
                  </a:cubicBezTo>
                  <a:cubicBezTo>
                    <a:pt x="591" y="330"/>
                    <a:pt x="605" y="317"/>
                    <a:pt x="615" y="306"/>
                  </a:cubicBezTo>
                  <a:cubicBezTo>
                    <a:pt x="639" y="278"/>
                    <a:pt x="663" y="254"/>
                    <a:pt x="687" y="231"/>
                  </a:cubicBezTo>
                  <a:cubicBezTo>
                    <a:pt x="738" y="183"/>
                    <a:pt x="738" y="88"/>
                    <a:pt x="687" y="40"/>
                  </a:cubicBezTo>
                  <a:cubicBezTo>
                    <a:pt x="658" y="14"/>
                    <a:pt x="623" y="0"/>
                    <a:pt x="5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41" name="Google Shape;2841;p63"/>
            <p:cNvSpPr/>
            <p:nvPr/>
          </p:nvSpPr>
          <p:spPr>
            <a:xfrm>
              <a:off x="3636218" y="935674"/>
              <a:ext cx="36964" cy="119322"/>
            </a:xfrm>
            <a:custGeom>
              <a:avLst/>
              <a:gdLst/>
              <a:ahLst/>
              <a:cxnLst/>
              <a:rect l="l" t="t" r="r" b="b"/>
              <a:pathLst>
                <a:path w="373" h="1204" extrusionOk="0">
                  <a:moveTo>
                    <a:pt x="310" y="393"/>
                  </a:moveTo>
                  <a:cubicBezTo>
                    <a:pt x="309" y="402"/>
                    <a:pt x="307" y="411"/>
                    <a:pt x="306" y="420"/>
                  </a:cubicBezTo>
                  <a:cubicBezTo>
                    <a:pt x="309" y="411"/>
                    <a:pt x="310" y="401"/>
                    <a:pt x="310" y="393"/>
                  </a:cubicBezTo>
                  <a:close/>
                  <a:moveTo>
                    <a:pt x="307" y="887"/>
                  </a:moveTo>
                  <a:cubicBezTo>
                    <a:pt x="309" y="895"/>
                    <a:pt x="310" y="902"/>
                    <a:pt x="310" y="911"/>
                  </a:cubicBezTo>
                  <a:cubicBezTo>
                    <a:pt x="309" y="903"/>
                    <a:pt x="308" y="895"/>
                    <a:pt x="307" y="887"/>
                  </a:cubicBezTo>
                  <a:close/>
                  <a:moveTo>
                    <a:pt x="226" y="0"/>
                  </a:moveTo>
                  <a:cubicBezTo>
                    <a:pt x="167" y="0"/>
                    <a:pt x="112" y="38"/>
                    <a:pt x="95" y="100"/>
                  </a:cubicBezTo>
                  <a:cubicBezTo>
                    <a:pt x="5" y="429"/>
                    <a:pt x="0" y="773"/>
                    <a:pt x="71" y="1107"/>
                  </a:cubicBezTo>
                  <a:cubicBezTo>
                    <a:pt x="84" y="1161"/>
                    <a:pt x="144" y="1203"/>
                    <a:pt x="201" y="1203"/>
                  </a:cubicBezTo>
                  <a:cubicBezTo>
                    <a:pt x="214" y="1203"/>
                    <a:pt x="227" y="1201"/>
                    <a:pt x="238" y="1197"/>
                  </a:cubicBezTo>
                  <a:cubicBezTo>
                    <a:pt x="310" y="1173"/>
                    <a:pt x="348" y="1107"/>
                    <a:pt x="334" y="1030"/>
                  </a:cubicBezTo>
                  <a:cubicBezTo>
                    <a:pt x="324" y="977"/>
                    <a:pt x="315" y="925"/>
                    <a:pt x="306" y="872"/>
                  </a:cubicBezTo>
                  <a:lnTo>
                    <a:pt x="306" y="872"/>
                  </a:lnTo>
                  <a:cubicBezTo>
                    <a:pt x="306" y="873"/>
                    <a:pt x="306" y="875"/>
                    <a:pt x="306" y="876"/>
                  </a:cubicBezTo>
                  <a:lnTo>
                    <a:pt x="306" y="876"/>
                  </a:lnTo>
                  <a:cubicBezTo>
                    <a:pt x="287" y="711"/>
                    <a:pt x="288" y="546"/>
                    <a:pt x="310" y="381"/>
                  </a:cubicBezTo>
                  <a:lnTo>
                    <a:pt x="310" y="381"/>
                  </a:lnTo>
                  <a:cubicBezTo>
                    <a:pt x="310" y="385"/>
                    <a:pt x="310" y="389"/>
                    <a:pt x="310" y="393"/>
                  </a:cubicBezTo>
                  <a:lnTo>
                    <a:pt x="310" y="393"/>
                  </a:lnTo>
                  <a:cubicBezTo>
                    <a:pt x="323" y="317"/>
                    <a:pt x="337" y="245"/>
                    <a:pt x="357" y="172"/>
                  </a:cubicBezTo>
                  <a:cubicBezTo>
                    <a:pt x="372" y="106"/>
                    <a:pt x="334" y="20"/>
                    <a:pt x="262" y="5"/>
                  </a:cubicBezTo>
                  <a:cubicBezTo>
                    <a:pt x="250" y="2"/>
                    <a:pt x="238" y="0"/>
                    <a:pt x="2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843" name="Google Shape;2843;p63"/>
          <p:cNvSpPr/>
          <p:nvPr/>
        </p:nvSpPr>
        <p:spPr>
          <a:xfrm>
            <a:off x="9998417" y="4133783"/>
            <a:ext cx="947219" cy="311631"/>
          </a:xfrm>
          <a:custGeom>
            <a:avLst/>
            <a:gdLst/>
            <a:ahLst/>
            <a:cxnLst/>
            <a:rect l="l" t="t" r="r" b="b"/>
            <a:pathLst>
              <a:path w="4380" h="1441" extrusionOk="0">
                <a:moveTo>
                  <a:pt x="2126" y="0"/>
                </a:moveTo>
                <a:cubicBezTo>
                  <a:pt x="2112" y="0"/>
                  <a:pt x="2094" y="7"/>
                  <a:pt x="2082" y="11"/>
                </a:cubicBezTo>
                <a:cubicBezTo>
                  <a:pt x="1815" y="63"/>
                  <a:pt x="1672" y="226"/>
                  <a:pt x="1644" y="501"/>
                </a:cubicBezTo>
                <a:cubicBezTo>
                  <a:pt x="1640" y="547"/>
                  <a:pt x="1639" y="596"/>
                  <a:pt x="1592" y="596"/>
                </a:cubicBezTo>
                <a:cubicBezTo>
                  <a:pt x="1585" y="596"/>
                  <a:pt x="1577" y="595"/>
                  <a:pt x="1567" y="593"/>
                </a:cubicBezTo>
                <a:cubicBezTo>
                  <a:pt x="1527" y="583"/>
                  <a:pt x="1490" y="578"/>
                  <a:pt x="1454" y="578"/>
                </a:cubicBezTo>
                <a:cubicBezTo>
                  <a:pt x="1299" y="578"/>
                  <a:pt x="1184" y="667"/>
                  <a:pt x="1091" y="807"/>
                </a:cubicBezTo>
                <a:cubicBezTo>
                  <a:pt x="1061" y="854"/>
                  <a:pt x="1031" y="875"/>
                  <a:pt x="989" y="875"/>
                </a:cubicBezTo>
                <a:cubicBezTo>
                  <a:pt x="971" y="875"/>
                  <a:pt x="952" y="871"/>
                  <a:pt x="929" y="864"/>
                </a:cubicBezTo>
                <a:cubicBezTo>
                  <a:pt x="830" y="839"/>
                  <a:pt x="731" y="826"/>
                  <a:pt x="633" y="826"/>
                </a:cubicBezTo>
                <a:cubicBezTo>
                  <a:pt x="471" y="826"/>
                  <a:pt x="311" y="861"/>
                  <a:pt x="157" y="936"/>
                </a:cubicBezTo>
                <a:cubicBezTo>
                  <a:pt x="80" y="978"/>
                  <a:pt x="0" y="1016"/>
                  <a:pt x="9" y="1121"/>
                </a:cubicBezTo>
                <a:cubicBezTo>
                  <a:pt x="18" y="1222"/>
                  <a:pt x="100" y="1255"/>
                  <a:pt x="185" y="1279"/>
                </a:cubicBezTo>
                <a:cubicBezTo>
                  <a:pt x="318" y="1318"/>
                  <a:pt x="453" y="1329"/>
                  <a:pt x="589" y="1329"/>
                </a:cubicBezTo>
                <a:cubicBezTo>
                  <a:pt x="688" y="1329"/>
                  <a:pt x="788" y="1323"/>
                  <a:pt x="887" y="1317"/>
                </a:cubicBezTo>
                <a:cubicBezTo>
                  <a:pt x="900" y="1316"/>
                  <a:pt x="914" y="1316"/>
                  <a:pt x="927" y="1316"/>
                </a:cubicBezTo>
                <a:cubicBezTo>
                  <a:pt x="1020" y="1316"/>
                  <a:pt x="1108" y="1330"/>
                  <a:pt x="1195" y="1359"/>
                </a:cubicBezTo>
                <a:cubicBezTo>
                  <a:pt x="1378" y="1417"/>
                  <a:pt x="1561" y="1440"/>
                  <a:pt x="1744" y="1440"/>
                </a:cubicBezTo>
                <a:cubicBezTo>
                  <a:pt x="1896" y="1440"/>
                  <a:pt x="2048" y="1424"/>
                  <a:pt x="2202" y="1398"/>
                </a:cubicBezTo>
                <a:cubicBezTo>
                  <a:pt x="2366" y="1373"/>
                  <a:pt x="2529" y="1340"/>
                  <a:pt x="2693" y="1340"/>
                </a:cubicBezTo>
                <a:cubicBezTo>
                  <a:pt x="2781" y="1340"/>
                  <a:pt x="2870" y="1349"/>
                  <a:pt x="2959" y="1374"/>
                </a:cubicBezTo>
                <a:cubicBezTo>
                  <a:pt x="3046" y="1400"/>
                  <a:pt x="3135" y="1415"/>
                  <a:pt x="3221" y="1415"/>
                </a:cubicBezTo>
                <a:cubicBezTo>
                  <a:pt x="3244" y="1415"/>
                  <a:pt x="3266" y="1414"/>
                  <a:pt x="3289" y="1412"/>
                </a:cubicBezTo>
                <a:cubicBezTo>
                  <a:pt x="3303" y="1412"/>
                  <a:pt x="3318" y="1412"/>
                  <a:pt x="3332" y="1412"/>
                </a:cubicBezTo>
                <a:cubicBezTo>
                  <a:pt x="3486" y="1412"/>
                  <a:pt x="3626" y="1391"/>
                  <a:pt x="3769" y="1359"/>
                </a:cubicBezTo>
                <a:cubicBezTo>
                  <a:pt x="3955" y="1322"/>
                  <a:pt x="4136" y="1269"/>
                  <a:pt x="4284" y="1126"/>
                </a:cubicBezTo>
                <a:cubicBezTo>
                  <a:pt x="4380" y="1036"/>
                  <a:pt x="4380" y="921"/>
                  <a:pt x="4346" y="811"/>
                </a:cubicBezTo>
                <a:cubicBezTo>
                  <a:pt x="4318" y="697"/>
                  <a:pt x="4217" y="650"/>
                  <a:pt x="4103" y="640"/>
                </a:cubicBezTo>
                <a:cubicBezTo>
                  <a:pt x="4077" y="638"/>
                  <a:pt x="4052" y="637"/>
                  <a:pt x="4027" y="637"/>
                </a:cubicBezTo>
                <a:cubicBezTo>
                  <a:pt x="3911" y="637"/>
                  <a:pt x="3799" y="656"/>
                  <a:pt x="3693" y="712"/>
                </a:cubicBezTo>
                <a:cubicBezTo>
                  <a:pt x="3672" y="724"/>
                  <a:pt x="3654" y="729"/>
                  <a:pt x="3639" y="729"/>
                </a:cubicBezTo>
                <a:cubicBezTo>
                  <a:pt x="3610" y="729"/>
                  <a:pt x="3589" y="710"/>
                  <a:pt x="3564" y="673"/>
                </a:cubicBezTo>
                <a:cubicBezTo>
                  <a:pt x="3450" y="507"/>
                  <a:pt x="3289" y="407"/>
                  <a:pt x="3083" y="402"/>
                </a:cubicBezTo>
                <a:cubicBezTo>
                  <a:pt x="3040" y="402"/>
                  <a:pt x="3040" y="383"/>
                  <a:pt x="3031" y="354"/>
                </a:cubicBezTo>
                <a:cubicBezTo>
                  <a:pt x="2983" y="178"/>
                  <a:pt x="2873" y="63"/>
                  <a:pt x="2688" y="63"/>
                </a:cubicBezTo>
                <a:cubicBezTo>
                  <a:pt x="2502" y="63"/>
                  <a:pt x="2316" y="59"/>
                  <a:pt x="2134" y="2"/>
                </a:cubicBezTo>
                <a:cubicBezTo>
                  <a:pt x="2132" y="1"/>
                  <a:pt x="2129" y="0"/>
                  <a:pt x="212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264" y="2078053"/>
            <a:ext cx="6135844" cy="1817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000" dirty="0" smtClean="0"/>
              <a:t>    </a:t>
            </a:r>
            <a:r>
              <a:rPr lang="en-US" sz="2000" dirty="0" err="1" smtClean="0">
                <a:solidFill>
                  <a:schemeClr val="bg1"/>
                </a:solidFill>
              </a:rPr>
              <a:t>Untuk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mengatasi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ancaman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terhadap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sosial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budaya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pemerintah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banyak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mengalakkan</a:t>
            </a:r>
            <a:r>
              <a:rPr lang="en-US" sz="2000" dirty="0">
                <a:solidFill>
                  <a:schemeClr val="bg1"/>
                </a:solidFill>
              </a:rPr>
              <a:t> program </a:t>
            </a:r>
            <a:r>
              <a:rPr lang="en-US" sz="2000" dirty="0" err="1">
                <a:solidFill>
                  <a:schemeClr val="bg1"/>
                </a:solidFill>
              </a:rPr>
              <a:t>untuk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meningkatkan</a:t>
            </a:r>
            <a:r>
              <a:rPr lang="en-US" sz="2000" dirty="0">
                <a:solidFill>
                  <a:schemeClr val="bg1"/>
                </a:solidFill>
              </a:rPr>
              <a:t> rasa </a:t>
            </a:r>
            <a:r>
              <a:rPr lang="en-US" sz="2000" dirty="0" err="1">
                <a:solidFill>
                  <a:schemeClr val="bg1"/>
                </a:solidFill>
              </a:rPr>
              <a:t>kecintaan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terhadap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budaya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misalnya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dengan</a:t>
            </a:r>
            <a:r>
              <a:rPr lang="en-US" sz="2000" dirty="0">
                <a:solidFill>
                  <a:schemeClr val="bg1"/>
                </a:solidFill>
              </a:rPr>
              <a:t> program “</a:t>
            </a:r>
            <a:r>
              <a:rPr lang="en-US" sz="2000" dirty="0" err="1">
                <a:solidFill>
                  <a:schemeClr val="bg1"/>
                </a:solidFill>
              </a:rPr>
              <a:t>Aku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Cinta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Produk</a:t>
            </a:r>
            <a:r>
              <a:rPr lang="en-US" sz="2000" dirty="0">
                <a:solidFill>
                  <a:schemeClr val="bg1"/>
                </a:solidFill>
              </a:rPr>
              <a:t> Indonesia”, </a:t>
            </a:r>
            <a:r>
              <a:rPr lang="en-US" sz="2000" dirty="0" err="1">
                <a:solidFill>
                  <a:schemeClr val="bg1"/>
                </a:solidFill>
              </a:rPr>
              <a:t>memberi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dorongan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untuk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pelestarian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budaya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lokal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serta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memberi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batasan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terhadap</a:t>
            </a:r>
            <a:r>
              <a:rPr lang="en-US" sz="2000" dirty="0">
                <a:solidFill>
                  <a:schemeClr val="bg1"/>
                </a:solidFill>
              </a:rPr>
              <a:t> media yang </a:t>
            </a:r>
            <a:r>
              <a:rPr lang="en-US" sz="2000" dirty="0" err="1">
                <a:solidFill>
                  <a:schemeClr val="bg1"/>
                </a:solidFill>
              </a:rPr>
              <a:t>memberi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dampak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buruk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terhadap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bangsa</a:t>
            </a:r>
            <a:r>
              <a:rPr lang="en-US" sz="2000" dirty="0">
                <a:solidFill>
                  <a:schemeClr val="bg1"/>
                </a:solidFill>
              </a:rPr>
              <a:t>. Hal </a:t>
            </a:r>
            <a:r>
              <a:rPr lang="en-US" sz="2000" dirty="0" err="1">
                <a:solidFill>
                  <a:schemeClr val="bg1"/>
                </a:solidFill>
              </a:rPr>
              <a:t>ini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karena</a:t>
            </a:r>
            <a:r>
              <a:rPr lang="en-US" sz="2000" dirty="0">
                <a:solidFill>
                  <a:schemeClr val="bg1"/>
                </a:solidFill>
              </a:rPr>
              <a:t> media </a:t>
            </a:r>
            <a:r>
              <a:rPr lang="en-US" sz="2000" dirty="0" err="1">
                <a:solidFill>
                  <a:schemeClr val="bg1"/>
                </a:solidFill>
              </a:rPr>
              <a:t>merupakan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saluran</a:t>
            </a:r>
            <a:r>
              <a:rPr lang="en-US" sz="2000" dirty="0">
                <a:solidFill>
                  <a:schemeClr val="bg1"/>
                </a:solidFill>
              </a:rPr>
              <a:t> yang </a:t>
            </a:r>
            <a:r>
              <a:rPr lang="en-US" sz="2000" dirty="0" err="1">
                <a:solidFill>
                  <a:schemeClr val="bg1"/>
                </a:solidFill>
              </a:rPr>
              <a:t>memudahkan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untuk</a:t>
            </a:r>
            <a:r>
              <a:rPr lang="en-US" sz="2000" dirty="0">
                <a:solidFill>
                  <a:schemeClr val="bg1"/>
                </a:solidFill>
              </a:rPr>
              <a:t> transfer </a:t>
            </a:r>
            <a:r>
              <a:rPr lang="en-US" sz="2000" dirty="0" err="1">
                <a:solidFill>
                  <a:schemeClr val="bg1"/>
                </a:solidFill>
              </a:rPr>
              <a:t>budaya</a:t>
            </a:r>
            <a:r>
              <a:rPr lang="en-US" sz="20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26" name="Group 25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30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1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9" name="Picture 28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7" name="Rectangle 26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50567" y="1489533"/>
            <a:ext cx="3543614" cy="3326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744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3" name="Google Shape;2823;p63"/>
          <p:cNvSpPr/>
          <p:nvPr/>
        </p:nvSpPr>
        <p:spPr>
          <a:xfrm rot="442611">
            <a:off x="6175826" y="536011"/>
            <a:ext cx="2161303" cy="908076"/>
          </a:xfrm>
          <a:custGeom>
            <a:avLst/>
            <a:gdLst/>
            <a:ahLst/>
            <a:cxnLst/>
            <a:rect l="l" t="t" r="r" b="b"/>
            <a:pathLst>
              <a:path w="9994" h="4199" extrusionOk="0">
                <a:moveTo>
                  <a:pt x="4816" y="1"/>
                </a:moveTo>
                <a:cubicBezTo>
                  <a:pt x="4588" y="1"/>
                  <a:pt x="4396" y="105"/>
                  <a:pt x="4208" y="231"/>
                </a:cubicBezTo>
                <a:cubicBezTo>
                  <a:pt x="3755" y="536"/>
                  <a:pt x="3546" y="1031"/>
                  <a:pt x="3656" y="1570"/>
                </a:cubicBezTo>
                <a:cubicBezTo>
                  <a:pt x="3670" y="1639"/>
                  <a:pt x="3651" y="1661"/>
                  <a:pt x="3613" y="1661"/>
                </a:cubicBezTo>
                <a:cubicBezTo>
                  <a:pt x="3602" y="1661"/>
                  <a:pt x="3589" y="1659"/>
                  <a:pt x="3575" y="1656"/>
                </a:cubicBezTo>
                <a:cubicBezTo>
                  <a:pt x="3518" y="1641"/>
                  <a:pt x="3463" y="1635"/>
                  <a:pt x="3408" y="1635"/>
                </a:cubicBezTo>
                <a:cubicBezTo>
                  <a:pt x="3306" y="1635"/>
                  <a:pt x="3207" y="1655"/>
                  <a:pt x="3108" y="1674"/>
                </a:cubicBezTo>
                <a:cubicBezTo>
                  <a:pt x="2730" y="1751"/>
                  <a:pt x="2369" y="1846"/>
                  <a:pt x="2169" y="2217"/>
                </a:cubicBezTo>
                <a:cubicBezTo>
                  <a:pt x="2151" y="2248"/>
                  <a:pt x="2123" y="2266"/>
                  <a:pt x="2086" y="2266"/>
                </a:cubicBezTo>
                <a:cubicBezTo>
                  <a:pt x="2081" y="2266"/>
                  <a:pt x="2077" y="2266"/>
                  <a:pt x="2073" y="2265"/>
                </a:cubicBezTo>
                <a:cubicBezTo>
                  <a:pt x="2025" y="2257"/>
                  <a:pt x="1977" y="2254"/>
                  <a:pt x="1929" y="2254"/>
                </a:cubicBezTo>
                <a:cubicBezTo>
                  <a:pt x="1784" y="2254"/>
                  <a:pt x="1640" y="2284"/>
                  <a:pt x="1496" y="2294"/>
                </a:cubicBezTo>
                <a:cubicBezTo>
                  <a:pt x="1082" y="2332"/>
                  <a:pt x="810" y="2613"/>
                  <a:pt x="667" y="2976"/>
                </a:cubicBezTo>
                <a:cubicBezTo>
                  <a:pt x="625" y="3099"/>
                  <a:pt x="568" y="3161"/>
                  <a:pt x="449" y="3185"/>
                </a:cubicBezTo>
                <a:cubicBezTo>
                  <a:pt x="271" y="3218"/>
                  <a:pt x="148" y="3319"/>
                  <a:pt x="71" y="3481"/>
                </a:cubicBezTo>
                <a:cubicBezTo>
                  <a:pt x="0" y="3629"/>
                  <a:pt x="29" y="3752"/>
                  <a:pt x="163" y="3847"/>
                </a:cubicBezTo>
                <a:cubicBezTo>
                  <a:pt x="243" y="3910"/>
                  <a:pt x="334" y="3962"/>
                  <a:pt x="434" y="3986"/>
                </a:cubicBezTo>
                <a:cubicBezTo>
                  <a:pt x="755" y="4054"/>
                  <a:pt x="1076" y="4101"/>
                  <a:pt x="1403" y="4101"/>
                </a:cubicBezTo>
                <a:cubicBezTo>
                  <a:pt x="1488" y="4101"/>
                  <a:pt x="1573" y="4098"/>
                  <a:pt x="1659" y="4091"/>
                </a:cubicBezTo>
                <a:cubicBezTo>
                  <a:pt x="2059" y="4062"/>
                  <a:pt x="2440" y="3981"/>
                  <a:pt x="2798" y="3786"/>
                </a:cubicBezTo>
                <a:cubicBezTo>
                  <a:pt x="2817" y="3775"/>
                  <a:pt x="2832" y="3770"/>
                  <a:pt x="2845" y="3770"/>
                </a:cubicBezTo>
                <a:cubicBezTo>
                  <a:pt x="2872" y="3770"/>
                  <a:pt x="2890" y="3790"/>
                  <a:pt x="2912" y="3819"/>
                </a:cubicBezTo>
                <a:cubicBezTo>
                  <a:pt x="3088" y="4076"/>
                  <a:pt x="3350" y="4177"/>
                  <a:pt x="3645" y="4196"/>
                </a:cubicBezTo>
                <a:cubicBezTo>
                  <a:pt x="3674" y="4198"/>
                  <a:pt x="3702" y="4198"/>
                  <a:pt x="3729" y="4198"/>
                </a:cubicBezTo>
                <a:cubicBezTo>
                  <a:pt x="4106" y="4198"/>
                  <a:pt x="4441" y="4057"/>
                  <a:pt x="4761" y="3867"/>
                </a:cubicBezTo>
                <a:cubicBezTo>
                  <a:pt x="4798" y="3846"/>
                  <a:pt x="4831" y="3836"/>
                  <a:pt x="4863" y="3836"/>
                </a:cubicBezTo>
                <a:cubicBezTo>
                  <a:pt x="4896" y="3836"/>
                  <a:pt x="4930" y="3847"/>
                  <a:pt x="4966" y="3871"/>
                </a:cubicBezTo>
                <a:cubicBezTo>
                  <a:pt x="5033" y="3915"/>
                  <a:pt x="5104" y="3967"/>
                  <a:pt x="5180" y="3996"/>
                </a:cubicBezTo>
                <a:cubicBezTo>
                  <a:pt x="5395" y="4081"/>
                  <a:pt x="5612" y="4114"/>
                  <a:pt x="5832" y="4114"/>
                </a:cubicBezTo>
                <a:cubicBezTo>
                  <a:pt x="5943" y="4114"/>
                  <a:pt x="6055" y="4105"/>
                  <a:pt x="6167" y="4091"/>
                </a:cubicBezTo>
                <a:cubicBezTo>
                  <a:pt x="6915" y="3996"/>
                  <a:pt x="7520" y="3643"/>
                  <a:pt x="8002" y="3071"/>
                </a:cubicBezTo>
                <a:cubicBezTo>
                  <a:pt x="8033" y="3030"/>
                  <a:pt x="8066" y="3006"/>
                  <a:pt x="8107" y="3006"/>
                </a:cubicBezTo>
                <a:cubicBezTo>
                  <a:pt x="8130" y="3006"/>
                  <a:pt x="8154" y="3013"/>
                  <a:pt x="8183" y="3028"/>
                </a:cubicBezTo>
                <a:cubicBezTo>
                  <a:pt x="8297" y="3089"/>
                  <a:pt x="8419" y="3136"/>
                  <a:pt x="8550" y="3136"/>
                </a:cubicBezTo>
                <a:cubicBezTo>
                  <a:pt x="8572" y="3136"/>
                  <a:pt x="8594" y="3135"/>
                  <a:pt x="8616" y="3132"/>
                </a:cubicBezTo>
                <a:cubicBezTo>
                  <a:pt x="9193" y="3062"/>
                  <a:pt x="9636" y="2780"/>
                  <a:pt x="9885" y="2237"/>
                </a:cubicBezTo>
                <a:cubicBezTo>
                  <a:pt x="9975" y="2032"/>
                  <a:pt x="9993" y="1823"/>
                  <a:pt x="9846" y="1627"/>
                </a:cubicBezTo>
                <a:cubicBezTo>
                  <a:pt x="9651" y="1375"/>
                  <a:pt x="9395" y="1276"/>
                  <a:pt x="9110" y="1276"/>
                </a:cubicBezTo>
                <a:cubicBezTo>
                  <a:pt x="9039" y="1276"/>
                  <a:pt x="8967" y="1282"/>
                  <a:pt x="8893" y="1293"/>
                </a:cubicBezTo>
                <a:cubicBezTo>
                  <a:pt x="8598" y="1341"/>
                  <a:pt x="8330" y="1465"/>
                  <a:pt x="8088" y="1651"/>
                </a:cubicBezTo>
                <a:cubicBezTo>
                  <a:pt x="8040" y="1484"/>
                  <a:pt x="7954" y="1360"/>
                  <a:pt x="7816" y="1274"/>
                </a:cubicBezTo>
                <a:cubicBezTo>
                  <a:pt x="7714" y="1211"/>
                  <a:pt x="7610" y="1179"/>
                  <a:pt x="7504" y="1179"/>
                </a:cubicBezTo>
                <a:cubicBezTo>
                  <a:pt x="7418" y="1179"/>
                  <a:pt x="7329" y="1200"/>
                  <a:pt x="7239" y="1245"/>
                </a:cubicBezTo>
                <a:cubicBezTo>
                  <a:pt x="7212" y="1258"/>
                  <a:pt x="7188" y="1267"/>
                  <a:pt x="7168" y="1267"/>
                </a:cubicBezTo>
                <a:cubicBezTo>
                  <a:pt x="7137" y="1267"/>
                  <a:pt x="7117" y="1245"/>
                  <a:pt x="7111" y="1183"/>
                </a:cubicBezTo>
                <a:cubicBezTo>
                  <a:pt x="7092" y="1036"/>
                  <a:pt x="7010" y="917"/>
                  <a:pt x="6925" y="812"/>
                </a:cubicBezTo>
                <a:cubicBezTo>
                  <a:pt x="6808" y="670"/>
                  <a:pt x="6663" y="575"/>
                  <a:pt x="6488" y="575"/>
                </a:cubicBezTo>
                <a:cubicBezTo>
                  <a:pt x="6435" y="575"/>
                  <a:pt x="6379" y="583"/>
                  <a:pt x="6320" y="602"/>
                </a:cubicBezTo>
                <a:cubicBezTo>
                  <a:pt x="6304" y="607"/>
                  <a:pt x="6291" y="610"/>
                  <a:pt x="6281" y="610"/>
                </a:cubicBezTo>
                <a:cubicBezTo>
                  <a:pt x="6251" y="610"/>
                  <a:pt x="6242" y="588"/>
                  <a:pt x="6238" y="545"/>
                </a:cubicBezTo>
                <a:cubicBezTo>
                  <a:pt x="6225" y="387"/>
                  <a:pt x="6133" y="292"/>
                  <a:pt x="5996" y="231"/>
                </a:cubicBezTo>
                <a:cubicBezTo>
                  <a:pt x="5875" y="174"/>
                  <a:pt x="5746" y="152"/>
                  <a:pt x="5614" y="152"/>
                </a:cubicBezTo>
                <a:cubicBezTo>
                  <a:pt x="5591" y="152"/>
                  <a:pt x="5567" y="153"/>
                  <a:pt x="5543" y="154"/>
                </a:cubicBezTo>
                <a:cubicBezTo>
                  <a:pt x="5534" y="155"/>
                  <a:pt x="5526" y="155"/>
                  <a:pt x="5517" y="155"/>
                </a:cubicBezTo>
                <a:cubicBezTo>
                  <a:pt x="5441" y="155"/>
                  <a:pt x="5372" y="137"/>
                  <a:pt x="5299" y="107"/>
                </a:cubicBezTo>
                <a:cubicBezTo>
                  <a:pt x="5161" y="50"/>
                  <a:pt x="5013" y="7"/>
                  <a:pt x="4861" y="2"/>
                </a:cubicBezTo>
                <a:cubicBezTo>
                  <a:pt x="4846" y="1"/>
                  <a:pt x="4831" y="1"/>
                  <a:pt x="481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824" name="Google Shape;2824;p63"/>
          <p:cNvSpPr/>
          <p:nvPr/>
        </p:nvSpPr>
        <p:spPr>
          <a:xfrm>
            <a:off x="6616075" y="1030043"/>
            <a:ext cx="4329600" cy="5028067"/>
          </a:xfrm>
          <a:custGeom>
            <a:avLst/>
            <a:gdLst/>
            <a:ahLst/>
            <a:cxnLst/>
            <a:rect l="l" t="t" r="r" b="b"/>
            <a:pathLst>
              <a:path w="129888" h="150842" extrusionOk="0">
                <a:moveTo>
                  <a:pt x="6763" y="5989"/>
                </a:moveTo>
                <a:cubicBezTo>
                  <a:pt x="-9825" y="13870"/>
                  <a:pt x="8874" y="35925"/>
                  <a:pt x="12457" y="51296"/>
                </a:cubicBezTo>
                <a:cubicBezTo>
                  <a:pt x="16041" y="66668"/>
                  <a:pt x="26861" y="86458"/>
                  <a:pt x="28264" y="98218"/>
                </a:cubicBezTo>
                <a:cubicBezTo>
                  <a:pt x="29667" y="109978"/>
                  <a:pt x="14885" y="113131"/>
                  <a:pt x="20875" y="121857"/>
                </a:cubicBezTo>
                <a:cubicBezTo>
                  <a:pt x="26865" y="130583"/>
                  <a:pt x="48629" y="148892"/>
                  <a:pt x="64202" y="150576"/>
                </a:cubicBezTo>
                <a:cubicBezTo>
                  <a:pt x="79776" y="152260"/>
                  <a:pt x="106806" y="145947"/>
                  <a:pt x="114316" y="131959"/>
                </a:cubicBezTo>
                <a:cubicBezTo>
                  <a:pt x="121826" y="117971"/>
                  <a:pt x="106720" y="82236"/>
                  <a:pt x="109261" y="66646"/>
                </a:cubicBezTo>
                <a:cubicBezTo>
                  <a:pt x="111802" y="51057"/>
                  <a:pt x="129109" y="48862"/>
                  <a:pt x="129563" y="38422"/>
                </a:cubicBezTo>
                <a:cubicBezTo>
                  <a:pt x="130017" y="27982"/>
                  <a:pt x="132452" y="9414"/>
                  <a:pt x="111985" y="4008"/>
                </a:cubicBezTo>
                <a:cubicBezTo>
                  <a:pt x="91518" y="-1397"/>
                  <a:pt x="23351" y="-1892"/>
                  <a:pt x="6763" y="59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830" name="Google Shape;2830;p63"/>
          <p:cNvSpPr txBox="1">
            <a:spLocks noGrp="1"/>
          </p:cNvSpPr>
          <p:nvPr>
            <p:ph type="title"/>
          </p:nvPr>
        </p:nvSpPr>
        <p:spPr>
          <a:xfrm>
            <a:off x="817473" y="473407"/>
            <a:ext cx="4634972" cy="1576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 sz="2800" b="1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5. Strategi Mengatasi ancaman dari bidang Pertahanan dan Keamanan</a:t>
            </a:r>
            <a:endParaRPr sz="28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2832" name="Google Shape;2832;p63"/>
          <p:cNvGrpSpPr/>
          <p:nvPr/>
        </p:nvGrpSpPr>
        <p:grpSpPr>
          <a:xfrm rot="-1477414">
            <a:off x="6369073" y="1792714"/>
            <a:ext cx="229119" cy="351873"/>
            <a:chOff x="2432278" y="3165333"/>
            <a:chExt cx="120312" cy="184771"/>
          </a:xfrm>
        </p:grpSpPr>
        <p:sp>
          <p:nvSpPr>
            <p:cNvPr id="2833" name="Google Shape;2833;p63"/>
            <p:cNvSpPr/>
            <p:nvPr/>
          </p:nvSpPr>
          <p:spPr>
            <a:xfrm>
              <a:off x="2432278" y="3165333"/>
              <a:ext cx="120312" cy="48796"/>
            </a:xfrm>
            <a:custGeom>
              <a:avLst/>
              <a:gdLst/>
              <a:ahLst/>
              <a:cxnLst/>
              <a:rect l="l" t="t" r="r" b="b"/>
              <a:pathLst>
                <a:path w="1398" h="567" extrusionOk="0">
                  <a:moveTo>
                    <a:pt x="140" y="1"/>
                  </a:moveTo>
                  <a:cubicBezTo>
                    <a:pt x="115" y="1"/>
                    <a:pt x="89" y="9"/>
                    <a:pt x="73" y="22"/>
                  </a:cubicBezTo>
                  <a:cubicBezTo>
                    <a:pt x="44" y="36"/>
                    <a:pt x="16" y="70"/>
                    <a:pt x="6" y="103"/>
                  </a:cubicBezTo>
                  <a:cubicBezTo>
                    <a:pt x="1" y="137"/>
                    <a:pt x="1" y="174"/>
                    <a:pt x="20" y="208"/>
                  </a:cubicBezTo>
                  <a:cubicBezTo>
                    <a:pt x="44" y="236"/>
                    <a:pt x="68" y="256"/>
                    <a:pt x="101" y="270"/>
                  </a:cubicBezTo>
                  <a:cubicBezTo>
                    <a:pt x="383" y="385"/>
                    <a:pt x="678" y="471"/>
                    <a:pt x="973" y="522"/>
                  </a:cubicBezTo>
                  <a:cubicBezTo>
                    <a:pt x="1069" y="542"/>
                    <a:pt x="1164" y="551"/>
                    <a:pt x="1259" y="566"/>
                  </a:cubicBezTo>
                  <a:cubicBezTo>
                    <a:pt x="1262" y="566"/>
                    <a:pt x="1265" y="566"/>
                    <a:pt x="1268" y="566"/>
                  </a:cubicBezTo>
                  <a:cubicBezTo>
                    <a:pt x="1299" y="566"/>
                    <a:pt x="1333" y="544"/>
                    <a:pt x="1355" y="522"/>
                  </a:cubicBezTo>
                  <a:cubicBezTo>
                    <a:pt x="1379" y="499"/>
                    <a:pt x="1397" y="460"/>
                    <a:pt x="1393" y="427"/>
                  </a:cubicBezTo>
                  <a:cubicBezTo>
                    <a:pt x="1393" y="394"/>
                    <a:pt x="1384" y="356"/>
                    <a:pt x="1355" y="332"/>
                  </a:cubicBezTo>
                  <a:cubicBezTo>
                    <a:pt x="1326" y="308"/>
                    <a:pt x="1298" y="299"/>
                    <a:pt x="1259" y="293"/>
                  </a:cubicBezTo>
                  <a:cubicBezTo>
                    <a:pt x="1237" y="290"/>
                    <a:pt x="1219" y="286"/>
                    <a:pt x="1199" y="285"/>
                  </a:cubicBezTo>
                  <a:lnTo>
                    <a:pt x="1199" y="285"/>
                  </a:lnTo>
                  <a:cubicBezTo>
                    <a:pt x="1204" y="286"/>
                    <a:pt x="1210" y="287"/>
                    <a:pt x="1217" y="289"/>
                  </a:cubicBezTo>
                  <a:cubicBezTo>
                    <a:pt x="1207" y="287"/>
                    <a:pt x="1197" y="286"/>
                    <a:pt x="1187" y="284"/>
                  </a:cubicBezTo>
                  <a:lnTo>
                    <a:pt x="1187" y="284"/>
                  </a:lnTo>
                  <a:cubicBezTo>
                    <a:pt x="1191" y="284"/>
                    <a:pt x="1195" y="285"/>
                    <a:pt x="1199" y="285"/>
                  </a:cubicBezTo>
                  <a:lnTo>
                    <a:pt x="1199" y="285"/>
                  </a:lnTo>
                  <a:cubicBezTo>
                    <a:pt x="1195" y="284"/>
                    <a:pt x="1191" y="284"/>
                    <a:pt x="1186" y="284"/>
                  </a:cubicBezTo>
                  <a:lnTo>
                    <a:pt x="1186" y="284"/>
                  </a:lnTo>
                  <a:cubicBezTo>
                    <a:pt x="1186" y="284"/>
                    <a:pt x="1187" y="284"/>
                    <a:pt x="1187" y="284"/>
                  </a:cubicBezTo>
                  <a:lnTo>
                    <a:pt x="1187" y="284"/>
                  </a:lnTo>
                  <a:cubicBezTo>
                    <a:pt x="1184" y="284"/>
                    <a:pt x="1182" y="284"/>
                    <a:pt x="1179" y="284"/>
                  </a:cubicBezTo>
                  <a:cubicBezTo>
                    <a:pt x="1181" y="284"/>
                    <a:pt x="1184" y="284"/>
                    <a:pt x="1186" y="284"/>
                  </a:cubicBezTo>
                  <a:lnTo>
                    <a:pt x="1186" y="284"/>
                  </a:lnTo>
                  <a:cubicBezTo>
                    <a:pt x="839" y="231"/>
                    <a:pt x="497" y="142"/>
                    <a:pt x="172" y="7"/>
                  </a:cubicBezTo>
                  <a:cubicBezTo>
                    <a:pt x="163" y="3"/>
                    <a:pt x="151" y="1"/>
                    <a:pt x="1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34" name="Google Shape;2834;p63"/>
            <p:cNvSpPr/>
            <p:nvPr/>
          </p:nvSpPr>
          <p:spPr>
            <a:xfrm>
              <a:off x="2446306" y="3248812"/>
              <a:ext cx="68590" cy="38813"/>
            </a:xfrm>
            <a:custGeom>
              <a:avLst/>
              <a:gdLst/>
              <a:ahLst/>
              <a:cxnLst/>
              <a:rect l="l" t="t" r="r" b="b"/>
              <a:pathLst>
                <a:path w="797" h="451" extrusionOk="0">
                  <a:moveTo>
                    <a:pt x="639" y="1"/>
                  </a:moveTo>
                  <a:cubicBezTo>
                    <a:pt x="628" y="1"/>
                    <a:pt x="617" y="2"/>
                    <a:pt x="605" y="5"/>
                  </a:cubicBezTo>
                  <a:cubicBezTo>
                    <a:pt x="425" y="48"/>
                    <a:pt x="253" y="115"/>
                    <a:pt x="91" y="201"/>
                  </a:cubicBezTo>
                  <a:cubicBezTo>
                    <a:pt x="24" y="229"/>
                    <a:pt x="0" y="324"/>
                    <a:pt x="38" y="387"/>
                  </a:cubicBezTo>
                  <a:cubicBezTo>
                    <a:pt x="67" y="428"/>
                    <a:pt x="111" y="450"/>
                    <a:pt x="157" y="450"/>
                  </a:cubicBezTo>
                  <a:cubicBezTo>
                    <a:pt x="179" y="450"/>
                    <a:pt x="202" y="445"/>
                    <a:pt x="224" y="434"/>
                  </a:cubicBezTo>
                  <a:cubicBezTo>
                    <a:pt x="267" y="416"/>
                    <a:pt x="306" y="396"/>
                    <a:pt x="343" y="377"/>
                  </a:cubicBezTo>
                  <a:cubicBezTo>
                    <a:pt x="352" y="372"/>
                    <a:pt x="361" y="368"/>
                    <a:pt x="366" y="368"/>
                  </a:cubicBezTo>
                  <a:lnTo>
                    <a:pt x="366" y="368"/>
                  </a:lnTo>
                  <a:cubicBezTo>
                    <a:pt x="360" y="371"/>
                    <a:pt x="353" y="374"/>
                    <a:pt x="353" y="374"/>
                  </a:cubicBezTo>
                  <a:cubicBezTo>
                    <a:pt x="353" y="374"/>
                    <a:pt x="357" y="372"/>
                    <a:pt x="367" y="368"/>
                  </a:cubicBezTo>
                  <a:cubicBezTo>
                    <a:pt x="367" y="368"/>
                    <a:pt x="367" y="368"/>
                    <a:pt x="366" y="368"/>
                  </a:cubicBezTo>
                  <a:lnTo>
                    <a:pt x="366" y="368"/>
                  </a:lnTo>
                  <a:cubicBezTo>
                    <a:pt x="370" y="366"/>
                    <a:pt x="374" y="364"/>
                    <a:pt x="376" y="363"/>
                  </a:cubicBezTo>
                  <a:cubicBezTo>
                    <a:pt x="396" y="353"/>
                    <a:pt x="415" y="348"/>
                    <a:pt x="434" y="339"/>
                  </a:cubicBezTo>
                  <a:cubicBezTo>
                    <a:pt x="515" y="310"/>
                    <a:pt x="596" y="286"/>
                    <a:pt x="677" y="267"/>
                  </a:cubicBezTo>
                  <a:cubicBezTo>
                    <a:pt x="748" y="249"/>
                    <a:pt x="796" y="167"/>
                    <a:pt x="772" y="101"/>
                  </a:cubicBezTo>
                  <a:cubicBezTo>
                    <a:pt x="752" y="40"/>
                    <a:pt x="698" y="1"/>
                    <a:pt x="6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35" name="Google Shape;2835;p63"/>
            <p:cNvSpPr/>
            <p:nvPr/>
          </p:nvSpPr>
          <p:spPr>
            <a:xfrm>
              <a:off x="2497167" y="3298038"/>
              <a:ext cx="44751" cy="52066"/>
            </a:xfrm>
            <a:custGeom>
              <a:avLst/>
              <a:gdLst/>
              <a:ahLst/>
              <a:cxnLst/>
              <a:rect l="l" t="t" r="r" b="b"/>
              <a:pathLst>
                <a:path w="520" h="605" extrusionOk="0">
                  <a:moveTo>
                    <a:pt x="382" y="0"/>
                  </a:moveTo>
                  <a:cubicBezTo>
                    <a:pt x="371" y="0"/>
                    <a:pt x="359" y="2"/>
                    <a:pt x="348" y="5"/>
                  </a:cubicBezTo>
                  <a:cubicBezTo>
                    <a:pt x="333" y="9"/>
                    <a:pt x="324" y="15"/>
                    <a:pt x="315" y="20"/>
                  </a:cubicBezTo>
                  <a:cubicBezTo>
                    <a:pt x="296" y="33"/>
                    <a:pt x="276" y="48"/>
                    <a:pt x="267" y="67"/>
                  </a:cubicBezTo>
                  <a:cubicBezTo>
                    <a:pt x="186" y="176"/>
                    <a:pt x="105" y="291"/>
                    <a:pt x="25" y="401"/>
                  </a:cubicBezTo>
                  <a:cubicBezTo>
                    <a:pt x="5" y="429"/>
                    <a:pt x="1" y="473"/>
                    <a:pt x="10" y="506"/>
                  </a:cubicBezTo>
                  <a:cubicBezTo>
                    <a:pt x="19" y="539"/>
                    <a:pt x="43" y="572"/>
                    <a:pt x="71" y="587"/>
                  </a:cubicBezTo>
                  <a:cubicBezTo>
                    <a:pt x="95" y="597"/>
                    <a:pt x="122" y="604"/>
                    <a:pt x="148" y="604"/>
                  </a:cubicBezTo>
                  <a:cubicBezTo>
                    <a:pt x="158" y="604"/>
                    <a:pt x="167" y="603"/>
                    <a:pt x="177" y="601"/>
                  </a:cubicBezTo>
                  <a:cubicBezTo>
                    <a:pt x="186" y="596"/>
                    <a:pt x="201" y="592"/>
                    <a:pt x="210" y="587"/>
                  </a:cubicBezTo>
                  <a:cubicBezTo>
                    <a:pt x="229" y="572"/>
                    <a:pt x="248" y="558"/>
                    <a:pt x="258" y="539"/>
                  </a:cubicBezTo>
                  <a:cubicBezTo>
                    <a:pt x="339" y="425"/>
                    <a:pt x="419" y="315"/>
                    <a:pt x="500" y="205"/>
                  </a:cubicBezTo>
                  <a:cubicBezTo>
                    <a:pt x="520" y="176"/>
                    <a:pt x="520" y="130"/>
                    <a:pt x="515" y="101"/>
                  </a:cubicBezTo>
                  <a:cubicBezTo>
                    <a:pt x="505" y="67"/>
                    <a:pt x="482" y="33"/>
                    <a:pt x="453" y="20"/>
                  </a:cubicBezTo>
                  <a:cubicBezTo>
                    <a:pt x="430" y="7"/>
                    <a:pt x="406" y="0"/>
                    <a:pt x="3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836" name="Google Shape;2836;p63"/>
          <p:cNvGrpSpPr/>
          <p:nvPr/>
        </p:nvGrpSpPr>
        <p:grpSpPr>
          <a:xfrm rot="9446141">
            <a:off x="3467453" y="5649613"/>
            <a:ext cx="993559" cy="550612"/>
            <a:chOff x="3120930" y="660813"/>
            <a:chExt cx="521782" cy="289162"/>
          </a:xfrm>
        </p:grpSpPr>
        <p:sp>
          <p:nvSpPr>
            <p:cNvPr id="2837" name="Google Shape;2837;p63"/>
            <p:cNvSpPr/>
            <p:nvPr/>
          </p:nvSpPr>
          <p:spPr>
            <a:xfrm>
              <a:off x="3146404" y="675185"/>
              <a:ext cx="496308" cy="274790"/>
            </a:xfrm>
            <a:custGeom>
              <a:avLst/>
              <a:gdLst/>
              <a:ahLst/>
              <a:cxnLst/>
              <a:rect l="l" t="t" r="r" b="b"/>
              <a:pathLst>
                <a:path w="5767" h="3193" extrusionOk="0">
                  <a:moveTo>
                    <a:pt x="300" y="123"/>
                  </a:moveTo>
                  <a:cubicBezTo>
                    <a:pt x="302" y="126"/>
                    <a:pt x="304" y="130"/>
                    <a:pt x="304" y="130"/>
                  </a:cubicBezTo>
                  <a:cubicBezTo>
                    <a:pt x="303" y="130"/>
                    <a:pt x="302" y="128"/>
                    <a:pt x="300" y="125"/>
                  </a:cubicBezTo>
                  <a:cubicBezTo>
                    <a:pt x="300" y="125"/>
                    <a:pt x="300" y="124"/>
                    <a:pt x="300" y="123"/>
                  </a:cubicBezTo>
                  <a:close/>
                  <a:moveTo>
                    <a:pt x="4215" y="766"/>
                  </a:moveTo>
                  <a:cubicBezTo>
                    <a:pt x="4215" y="766"/>
                    <a:pt x="4216" y="766"/>
                    <a:pt x="4217" y="766"/>
                  </a:cubicBezTo>
                  <a:lnTo>
                    <a:pt x="4217" y="766"/>
                  </a:lnTo>
                  <a:cubicBezTo>
                    <a:pt x="4217" y="767"/>
                    <a:pt x="4218" y="767"/>
                    <a:pt x="4218" y="767"/>
                  </a:cubicBezTo>
                  <a:lnTo>
                    <a:pt x="4218" y="767"/>
                  </a:lnTo>
                  <a:cubicBezTo>
                    <a:pt x="4213" y="768"/>
                    <a:pt x="4209" y="768"/>
                    <a:pt x="4209" y="768"/>
                  </a:cubicBezTo>
                  <a:cubicBezTo>
                    <a:pt x="4210" y="767"/>
                    <a:pt x="4212" y="766"/>
                    <a:pt x="4215" y="766"/>
                  </a:cubicBezTo>
                  <a:close/>
                  <a:moveTo>
                    <a:pt x="4233" y="769"/>
                  </a:moveTo>
                  <a:cubicBezTo>
                    <a:pt x="4235" y="770"/>
                    <a:pt x="4237" y="771"/>
                    <a:pt x="4239" y="771"/>
                  </a:cubicBezTo>
                  <a:lnTo>
                    <a:pt x="4239" y="771"/>
                  </a:lnTo>
                  <a:cubicBezTo>
                    <a:pt x="4240" y="772"/>
                    <a:pt x="4241" y="772"/>
                    <a:pt x="4242" y="773"/>
                  </a:cubicBezTo>
                  <a:cubicBezTo>
                    <a:pt x="4242" y="774"/>
                    <a:pt x="4242" y="775"/>
                    <a:pt x="4243" y="776"/>
                  </a:cubicBezTo>
                  <a:lnTo>
                    <a:pt x="4243" y="776"/>
                  </a:lnTo>
                  <a:cubicBezTo>
                    <a:pt x="4237" y="774"/>
                    <a:pt x="4234" y="771"/>
                    <a:pt x="4233" y="769"/>
                  </a:cubicBezTo>
                  <a:close/>
                  <a:moveTo>
                    <a:pt x="4254" y="788"/>
                  </a:moveTo>
                  <a:cubicBezTo>
                    <a:pt x="4254" y="789"/>
                    <a:pt x="4255" y="791"/>
                    <a:pt x="4256" y="792"/>
                  </a:cubicBezTo>
                  <a:cubicBezTo>
                    <a:pt x="4260" y="796"/>
                    <a:pt x="4261" y="797"/>
                    <a:pt x="4261" y="797"/>
                  </a:cubicBezTo>
                  <a:cubicBezTo>
                    <a:pt x="4261" y="797"/>
                    <a:pt x="4257" y="793"/>
                    <a:pt x="4254" y="788"/>
                  </a:cubicBezTo>
                  <a:close/>
                  <a:moveTo>
                    <a:pt x="4284" y="840"/>
                  </a:moveTo>
                  <a:cubicBezTo>
                    <a:pt x="4284" y="840"/>
                    <a:pt x="4289" y="850"/>
                    <a:pt x="4293" y="855"/>
                  </a:cubicBezTo>
                  <a:lnTo>
                    <a:pt x="4293" y="855"/>
                  </a:lnTo>
                  <a:cubicBezTo>
                    <a:pt x="4292" y="853"/>
                    <a:pt x="4291" y="851"/>
                    <a:pt x="4290" y="849"/>
                  </a:cubicBezTo>
                  <a:cubicBezTo>
                    <a:pt x="4290" y="849"/>
                    <a:pt x="4290" y="845"/>
                    <a:pt x="4284" y="840"/>
                  </a:cubicBezTo>
                  <a:close/>
                  <a:moveTo>
                    <a:pt x="4316" y="1065"/>
                  </a:moveTo>
                  <a:cubicBezTo>
                    <a:pt x="4315" y="1069"/>
                    <a:pt x="4314" y="1074"/>
                    <a:pt x="4313" y="1083"/>
                  </a:cubicBezTo>
                  <a:cubicBezTo>
                    <a:pt x="4314" y="1077"/>
                    <a:pt x="4315" y="1071"/>
                    <a:pt x="4316" y="1065"/>
                  </a:cubicBezTo>
                  <a:close/>
                  <a:moveTo>
                    <a:pt x="4001" y="1194"/>
                  </a:moveTo>
                  <a:cubicBezTo>
                    <a:pt x="4000" y="1198"/>
                    <a:pt x="3999" y="1201"/>
                    <a:pt x="3999" y="1201"/>
                  </a:cubicBezTo>
                  <a:cubicBezTo>
                    <a:pt x="3998" y="1201"/>
                    <a:pt x="3998" y="1200"/>
                    <a:pt x="3998" y="1197"/>
                  </a:cubicBezTo>
                  <a:cubicBezTo>
                    <a:pt x="3999" y="1196"/>
                    <a:pt x="4000" y="1195"/>
                    <a:pt x="4001" y="1194"/>
                  </a:cubicBezTo>
                  <a:close/>
                  <a:moveTo>
                    <a:pt x="4223" y="768"/>
                  </a:moveTo>
                  <a:lnTo>
                    <a:pt x="4223" y="768"/>
                  </a:lnTo>
                  <a:cubicBezTo>
                    <a:pt x="4224" y="768"/>
                    <a:pt x="4226" y="768"/>
                    <a:pt x="4227" y="768"/>
                  </a:cubicBezTo>
                  <a:cubicBezTo>
                    <a:pt x="4228" y="768"/>
                    <a:pt x="4228" y="768"/>
                    <a:pt x="4229" y="768"/>
                  </a:cubicBezTo>
                  <a:lnTo>
                    <a:pt x="4229" y="768"/>
                  </a:lnTo>
                  <a:cubicBezTo>
                    <a:pt x="4233" y="771"/>
                    <a:pt x="4239" y="775"/>
                    <a:pt x="4243" y="776"/>
                  </a:cubicBezTo>
                  <a:lnTo>
                    <a:pt x="4243" y="776"/>
                  </a:lnTo>
                  <a:cubicBezTo>
                    <a:pt x="4245" y="778"/>
                    <a:pt x="4248" y="779"/>
                    <a:pt x="4251" y="783"/>
                  </a:cubicBezTo>
                  <a:cubicBezTo>
                    <a:pt x="4251" y="784"/>
                    <a:pt x="4252" y="786"/>
                    <a:pt x="4254" y="788"/>
                  </a:cubicBezTo>
                  <a:lnTo>
                    <a:pt x="4254" y="788"/>
                  </a:lnTo>
                  <a:cubicBezTo>
                    <a:pt x="4253" y="786"/>
                    <a:pt x="4252" y="785"/>
                    <a:pt x="4253" y="785"/>
                  </a:cubicBezTo>
                  <a:lnTo>
                    <a:pt x="4253" y="785"/>
                  </a:lnTo>
                  <a:cubicBezTo>
                    <a:pt x="4254" y="785"/>
                    <a:pt x="4263" y="798"/>
                    <a:pt x="4266" y="801"/>
                  </a:cubicBezTo>
                  <a:cubicBezTo>
                    <a:pt x="4270" y="812"/>
                    <a:pt x="4275" y="821"/>
                    <a:pt x="4280" y="830"/>
                  </a:cubicBezTo>
                  <a:cubicBezTo>
                    <a:pt x="4284" y="834"/>
                    <a:pt x="4290" y="845"/>
                    <a:pt x="4294" y="854"/>
                  </a:cubicBezTo>
                  <a:cubicBezTo>
                    <a:pt x="4295" y="857"/>
                    <a:pt x="4296" y="858"/>
                    <a:pt x="4295" y="858"/>
                  </a:cubicBezTo>
                  <a:cubicBezTo>
                    <a:pt x="4295" y="858"/>
                    <a:pt x="4294" y="857"/>
                    <a:pt x="4293" y="855"/>
                  </a:cubicBezTo>
                  <a:lnTo>
                    <a:pt x="4293" y="855"/>
                  </a:lnTo>
                  <a:cubicBezTo>
                    <a:pt x="4300" y="872"/>
                    <a:pt x="4304" y="884"/>
                    <a:pt x="4308" y="902"/>
                  </a:cubicBezTo>
                  <a:cubicBezTo>
                    <a:pt x="4313" y="920"/>
                    <a:pt x="4313" y="935"/>
                    <a:pt x="4318" y="955"/>
                  </a:cubicBezTo>
                  <a:lnTo>
                    <a:pt x="4318" y="977"/>
                  </a:lnTo>
                  <a:cubicBezTo>
                    <a:pt x="4322" y="1006"/>
                    <a:pt x="4320" y="1037"/>
                    <a:pt x="4316" y="1065"/>
                  </a:cubicBezTo>
                  <a:lnTo>
                    <a:pt x="4316" y="1065"/>
                  </a:lnTo>
                  <a:cubicBezTo>
                    <a:pt x="4316" y="1063"/>
                    <a:pt x="4317" y="1062"/>
                    <a:pt x="4317" y="1062"/>
                  </a:cubicBezTo>
                  <a:lnTo>
                    <a:pt x="4317" y="1062"/>
                  </a:lnTo>
                  <a:cubicBezTo>
                    <a:pt x="4318" y="1062"/>
                    <a:pt x="4316" y="1077"/>
                    <a:pt x="4313" y="1083"/>
                  </a:cubicBezTo>
                  <a:cubicBezTo>
                    <a:pt x="4313" y="1092"/>
                    <a:pt x="4313" y="1102"/>
                    <a:pt x="4308" y="1107"/>
                  </a:cubicBezTo>
                  <a:cubicBezTo>
                    <a:pt x="4304" y="1126"/>
                    <a:pt x="4304" y="1144"/>
                    <a:pt x="4294" y="1159"/>
                  </a:cubicBezTo>
                  <a:cubicBezTo>
                    <a:pt x="4290" y="1177"/>
                    <a:pt x="4285" y="1191"/>
                    <a:pt x="4280" y="1209"/>
                  </a:cubicBezTo>
                  <a:lnTo>
                    <a:pt x="4280" y="1209"/>
                  </a:lnTo>
                  <a:cubicBezTo>
                    <a:pt x="4281" y="1208"/>
                    <a:pt x="4281" y="1208"/>
                    <a:pt x="4281" y="1208"/>
                  </a:cubicBezTo>
                  <a:lnTo>
                    <a:pt x="4281" y="1208"/>
                  </a:lnTo>
                  <a:cubicBezTo>
                    <a:pt x="4281" y="1208"/>
                    <a:pt x="4281" y="1209"/>
                    <a:pt x="4280" y="1212"/>
                  </a:cubicBezTo>
                  <a:cubicBezTo>
                    <a:pt x="4280" y="1211"/>
                    <a:pt x="4280" y="1210"/>
                    <a:pt x="4280" y="1209"/>
                  </a:cubicBezTo>
                  <a:lnTo>
                    <a:pt x="4280" y="1209"/>
                  </a:lnTo>
                  <a:cubicBezTo>
                    <a:pt x="4280" y="1210"/>
                    <a:pt x="4280" y="1211"/>
                    <a:pt x="4279" y="1212"/>
                  </a:cubicBezTo>
                  <a:lnTo>
                    <a:pt x="4279" y="1212"/>
                  </a:lnTo>
                  <a:cubicBezTo>
                    <a:pt x="4279" y="1212"/>
                    <a:pt x="4279" y="1212"/>
                    <a:pt x="4280" y="1212"/>
                  </a:cubicBezTo>
                  <a:lnTo>
                    <a:pt x="4280" y="1212"/>
                  </a:lnTo>
                  <a:cubicBezTo>
                    <a:pt x="4279" y="1213"/>
                    <a:pt x="4279" y="1213"/>
                    <a:pt x="4278" y="1214"/>
                  </a:cubicBezTo>
                  <a:lnTo>
                    <a:pt x="4278" y="1214"/>
                  </a:lnTo>
                  <a:cubicBezTo>
                    <a:pt x="4279" y="1214"/>
                    <a:pt x="4279" y="1213"/>
                    <a:pt x="4279" y="1212"/>
                  </a:cubicBezTo>
                  <a:lnTo>
                    <a:pt x="4279" y="1212"/>
                  </a:lnTo>
                  <a:cubicBezTo>
                    <a:pt x="4275" y="1217"/>
                    <a:pt x="4275" y="1221"/>
                    <a:pt x="4275" y="1221"/>
                  </a:cubicBezTo>
                  <a:cubicBezTo>
                    <a:pt x="4275" y="1221"/>
                    <a:pt x="4275" y="1221"/>
                    <a:pt x="4275" y="1221"/>
                  </a:cubicBezTo>
                  <a:lnTo>
                    <a:pt x="4275" y="1221"/>
                  </a:lnTo>
                  <a:cubicBezTo>
                    <a:pt x="4272" y="1227"/>
                    <a:pt x="4269" y="1234"/>
                    <a:pt x="4266" y="1241"/>
                  </a:cubicBezTo>
                  <a:cubicBezTo>
                    <a:pt x="4251" y="1274"/>
                    <a:pt x="4233" y="1302"/>
                    <a:pt x="4209" y="1335"/>
                  </a:cubicBezTo>
                  <a:cubicBezTo>
                    <a:pt x="4209" y="1340"/>
                    <a:pt x="4198" y="1349"/>
                    <a:pt x="4194" y="1355"/>
                  </a:cubicBezTo>
                  <a:cubicBezTo>
                    <a:pt x="4193" y="1357"/>
                    <a:pt x="4193" y="1357"/>
                    <a:pt x="4193" y="1357"/>
                  </a:cubicBezTo>
                  <a:cubicBezTo>
                    <a:pt x="4194" y="1357"/>
                    <a:pt x="4197" y="1354"/>
                    <a:pt x="4199" y="1351"/>
                  </a:cubicBezTo>
                  <a:lnTo>
                    <a:pt x="4199" y="1351"/>
                  </a:lnTo>
                  <a:cubicBezTo>
                    <a:pt x="4199" y="1352"/>
                    <a:pt x="4198" y="1353"/>
                    <a:pt x="4198" y="1355"/>
                  </a:cubicBezTo>
                  <a:lnTo>
                    <a:pt x="4156" y="1397"/>
                  </a:lnTo>
                  <a:cubicBezTo>
                    <a:pt x="4132" y="1426"/>
                    <a:pt x="4103" y="1454"/>
                    <a:pt x="4075" y="1478"/>
                  </a:cubicBezTo>
                  <a:cubicBezTo>
                    <a:pt x="4073" y="1478"/>
                    <a:pt x="4070" y="1481"/>
                    <a:pt x="4066" y="1483"/>
                  </a:cubicBezTo>
                  <a:lnTo>
                    <a:pt x="4066" y="1483"/>
                  </a:lnTo>
                  <a:cubicBezTo>
                    <a:pt x="4068" y="1481"/>
                    <a:pt x="4068" y="1480"/>
                    <a:pt x="4068" y="1480"/>
                  </a:cubicBezTo>
                  <a:lnTo>
                    <a:pt x="4068" y="1480"/>
                  </a:lnTo>
                  <a:cubicBezTo>
                    <a:pt x="4067" y="1480"/>
                    <a:pt x="4065" y="1481"/>
                    <a:pt x="4061" y="1483"/>
                  </a:cubicBezTo>
                  <a:cubicBezTo>
                    <a:pt x="4057" y="1487"/>
                    <a:pt x="4056" y="1489"/>
                    <a:pt x="4056" y="1489"/>
                  </a:cubicBezTo>
                  <a:cubicBezTo>
                    <a:pt x="4057" y="1489"/>
                    <a:pt x="4062" y="1486"/>
                    <a:pt x="4066" y="1483"/>
                  </a:cubicBezTo>
                  <a:lnTo>
                    <a:pt x="4066" y="1483"/>
                  </a:lnTo>
                  <a:cubicBezTo>
                    <a:pt x="4062" y="1486"/>
                    <a:pt x="4053" y="1492"/>
                    <a:pt x="4051" y="1492"/>
                  </a:cubicBezTo>
                  <a:cubicBezTo>
                    <a:pt x="4038" y="1506"/>
                    <a:pt x="4021" y="1514"/>
                    <a:pt x="4004" y="1523"/>
                  </a:cubicBezTo>
                  <a:lnTo>
                    <a:pt x="4004" y="1523"/>
                  </a:lnTo>
                  <a:lnTo>
                    <a:pt x="4004" y="1502"/>
                  </a:lnTo>
                  <a:cubicBezTo>
                    <a:pt x="3994" y="1430"/>
                    <a:pt x="3989" y="1359"/>
                    <a:pt x="3994" y="1287"/>
                  </a:cubicBezTo>
                  <a:cubicBezTo>
                    <a:pt x="3994" y="1253"/>
                    <a:pt x="3998" y="1222"/>
                    <a:pt x="4003" y="1192"/>
                  </a:cubicBezTo>
                  <a:lnTo>
                    <a:pt x="4003" y="1192"/>
                  </a:lnTo>
                  <a:cubicBezTo>
                    <a:pt x="4003" y="1189"/>
                    <a:pt x="4004" y="1187"/>
                    <a:pt x="4004" y="1184"/>
                  </a:cubicBezTo>
                  <a:lnTo>
                    <a:pt x="4004" y="1184"/>
                  </a:lnTo>
                  <a:cubicBezTo>
                    <a:pt x="4004" y="1184"/>
                    <a:pt x="4004" y="1183"/>
                    <a:pt x="4004" y="1183"/>
                  </a:cubicBezTo>
                  <a:cubicBezTo>
                    <a:pt x="4004" y="1183"/>
                    <a:pt x="4004" y="1183"/>
                    <a:pt x="4004" y="1183"/>
                  </a:cubicBezTo>
                  <a:lnTo>
                    <a:pt x="4004" y="1183"/>
                  </a:lnTo>
                  <a:cubicBezTo>
                    <a:pt x="4004" y="1181"/>
                    <a:pt x="4004" y="1180"/>
                    <a:pt x="4004" y="1178"/>
                  </a:cubicBezTo>
                  <a:cubicBezTo>
                    <a:pt x="4004" y="1173"/>
                    <a:pt x="4004" y="1164"/>
                    <a:pt x="4009" y="1155"/>
                  </a:cubicBezTo>
                  <a:cubicBezTo>
                    <a:pt x="4009" y="1140"/>
                    <a:pt x="4013" y="1120"/>
                    <a:pt x="4018" y="1102"/>
                  </a:cubicBezTo>
                  <a:cubicBezTo>
                    <a:pt x="4027" y="1069"/>
                    <a:pt x="4037" y="1035"/>
                    <a:pt x="4046" y="997"/>
                  </a:cubicBezTo>
                  <a:cubicBezTo>
                    <a:pt x="4051" y="983"/>
                    <a:pt x="4055" y="964"/>
                    <a:pt x="4066" y="949"/>
                  </a:cubicBezTo>
                  <a:cubicBezTo>
                    <a:pt x="4066" y="940"/>
                    <a:pt x="4070" y="931"/>
                    <a:pt x="4074" y="927"/>
                  </a:cubicBezTo>
                  <a:lnTo>
                    <a:pt x="4074" y="927"/>
                  </a:lnTo>
                  <a:cubicBezTo>
                    <a:pt x="4073" y="933"/>
                    <a:pt x="4070" y="936"/>
                    <a:pt x="4070" y="940"/>
                  </a:cubicBezTo>
                  <a:lnTo>
                    <a:pt x="4075" y="926"/>
                  </a:lnTo>
                  <a:lnTo>
                    <a:pt x="4075" y="926"/>
                  </a:lnTo>
                  <a:cubicBezTo>
                    <a:pt x="4075" y="926"/>
                    <a:pt x="4074" y="926"/>
                    <a:pt x="4074" y="927"/>
                  </a:cubicBezTo>
                  <a:lnTo>
                    <a:pt x="4074" y="927"/>
                  </a:lnTo>
                  <a:cubicBezTo>
                    <a:pt x="4075" y="925"/>
                    <a:pt x="4075" y="923"/>
                    <a:pt x="4075" y="920"/>
                  </a:cubicBezTo>
                  <a:cubicBezTo>
                    <a:pt x="4084" y="907"/>
                    <a:pt x="4090" y="892"/>
                    <a:pt x="4099" y="873"/>
                  </a:cubicBezTo>
                  <a:cubicBezTo>
                    <a:pt x="4103" y="869"/>
                    <a:pt x="4108" y="859"/>
                    <a:pt x="4113" y="854"/>
                  </a:cubicBezTo>
                  <a:cubicBezTo>
                    <a:pt x="4116" y="851"/>
                    <a:pt x="4117" y="850"/>
                    <a:pt x="4118" y="849"/>
                  </a:cubicBezTo>
                  <a:lnTo>
                    <a:pt x="4118" y="849"/>
                  </a:lnTo>
                  <a:cubicBezTo>
                    <a:pt x="4118" y="849"/>
                    <a:pt x="4118" y="849"/>
                    <a:pt x="4118" y="849"/>
                  </a:cubicBezTo>
                  <a:cubicBezTo>
                    <a:pt x="4123" y="849"/>
                    <a:pt x="4147" y="816"/>
                    <a:pt x="4151" y="812"/>
                  </a:cubicBezTo>
                  <a:cubicBezTo>
                    <a:pt x="4156" y="801"/>
                    <a:pt x="4165" y="797"/>
                    <a:pt x="4170" y="792"/>
                  </a:cubicBezTo>
                  <a:cubicBezTo>
                    <a:pt x="4180" y="788"/>
                    <a:pt x="4189" y="783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5" y="777"/>
                    <a:pt x="4198" y="775"/>
                    <a:pt x="4204" y="773"/>
                  </a:cubicBezTo>
                  <a:cubicBezTo>
                    <a:pt x="4206" y="772"/>
                    <a:pt x="4208" y="771"/>
                    <a:pt x="4209" y="770"/>
                  </a:cubicBezTo>
                  <a:lnTo>
                    <a:pt x="4209" y="770"/>
                  </a:lnTo>
                  <a:cubicBezTo>
                    <a:pt x="4203" y="773"/>
                    <a:pt x="4196" y="776"/>
                    <a:pt x="4194" y="777"/>
                  </a:cubicBezTo>
                  <a:lnTo>
                    <a:pt x="4194" y="777"/>
                  </a:lnTo>
                  <a:cubicBezTo>
                    <a:pt x="4198" y="774"/>
                    <a:pt x="4209" y="769"/>
                    <a:pt x="4211" y="769"/>
                  </a:cubicBezTo>
                  <a:lnTo>
                    <a:pt x="4211" y="769"/>
                  </a:lnTo>
                  <a:cubicBezTo>
                    <a:pt x="4211" y="769"/>
                    <a:pt x="4211" y="769"/>
                    <a:pt x="4209" y="770"/>
                  </a:cubicBezTo>
                  <a:lnTo>
                    <a:pt x="4209" y="770"/>
                  </a:lnTo>
                  <a:cubicBezTo>
                    <a:pt x="4210" y="770"/>
                    <a:pt x="4212" y="769"/>
                    <a:pt x="4213" y="768"/>
                  </a:cubicBezTo>
                  <a:lnTo>
                    <a:pt x="4222" y="768"/>
                  </a:lnTo>
                  <a:cubicBezTo>
                    <a:pt x="4223" y="768"/>
                    <a:pt x="4223" y="768"/>
                    <a:pt x="4223" y="768"/>
                  </a:cubicBezTo>
                  <a:close/>
                  <a:moveTo>
                    <a:pt x="2473" y="1782"/>
                  </a:moveTo>
                  <a:cubicBezTo>
                    <a:pt x="2478" y="1783"/>
                    <a:pt x="2483" y="1784"/>
                    <a:pt x="2483" y="1784"/>
                  </a:cubicBezTo>
                  <a:cubicBezTo>
                    <a:pt x="2479" y="1784"/>
                    <a:pt x="2476" y="1784"/>
                    <a:pt x="2473" y="1782"/>
                  </a:cubicBezTo>
                  <a:close/>
                  <a:moveTo>
                    <a:pt x="159" y="1"/>
                  </a:moveTo>
                  <a:cubicBezTo>
                    <a:pt x="147" y="1"/>
                    <a:pt x="135" y="2"/>
                    <a:pt x="124" y="5"/>
                  </a:cubicBezTo>
                  <a:cubicBezTo>
                    <a:pt x="63" y="25"/>
                    <a:pt x="1" y="101"/>
                    <a:pt x="29" y="172"/>
                  </a:cubicBezTo>
                  <a:cubicBezTo>
                    <a:pt x="153" y="478"/>
                    <a:pt x="320" y="754"/>
                    <a:pt x="534" y="1006"/>
                  </a:cubicBezTo>
                  <a:cubicBezTo>
                    <a:pt x="739" y="1250"/>
                    <a:pt x="982" y="1459"/>
                    <a:pt x="1249" y="1626"/>
                  </a:cubicBezTo>
                  <a:cubicBezTo>
                    <a:pt x="1539" y="1807"/>
                    <a:pt x="1864" y="1936"/>
                    <a:pt x="2203" y="2007"/>
                  </a:cubicBezTo>
                  <a:cubicBezTo>
                    <a:pt x="2416" y="2053"/>
                    <a:pt x="2633" y="2074"/>
                    <a:pt x="2851" y="2074"/>
                  </a:cubicBezTo>
                  <a:cubicBezTo>
                    <a:pt x="2997" y="2074"/>
                    <a:pt x="3143" y="2065"/>
                    <a:pt x="3289" y="2046"/>
                  </a:cubicBezTo>
                  <a:cubicBezTo>
                    <a:pt x="3471" y="2020"/>
                    <a:pt x="3655" y="1979"/>
                    <a:pt x="3828" y="1913"/>
                  </a:cubicBezTo>
                  <a:lnTo>
                    <a:pt x="3828" y="1913"/>
                  </a:lnTo>
                  <a:cubicBezTo>
                    <a:pt x="3831" y="1921"/>
                    <a:pt x="3834" y="1928"/>
                    <a:pt x="3837" y="1936"/>
                  </a:cubicBezTo>
                  <a:cubicBezTo>
                    <a:pt x="3903" y="2098"/>
                    <a:pt x="3989" y="2246"/>
                    <a:pt x="4099" y="2379"/>
                  </a:cubicBezTo>
                  <a:cubicBezTo>
                    <a:pt x="4198" y="2512"/>
                    <a:pt x="4323" y="2622"/>
                    <a:pt x="4456" y="2727"/>
                  </a:cubicBezTo>
                  <a:cubicBezTo>
                    <a:pt x="4723" y="2922"/>
                    <a:pt x="5033" y="3056"/>
                    <a:pt x="5352" y="3141"/>
                  </a:cubicBezTo>
                  <a:cubicBezTo>
                    <a:pt x="5428" y="3161"/>
                    <a:pt x="5505" y="3175"/>
                    <a:pt x="5586" y="3189"/>
                  </a:cubicBezTo>
                  <a:cubicBezTo>
                    <a:pt x="5596" y="3192"/>
                    <a:pt x="5606" y="3193"/>
                    <a:pt x="5616" y="3193"/>
                  </a:cubicBezTo>
                  <a:cubicBezTo>
                    <a:pt x="5675" y="3193"/>
                    <a:pt x="5736" y="3159"/>
                    <a:pt x="5753" y="3093"/>
                  </a:cubicBezTo>
                  <a:cubicBezTo>
                    <a:pt x="5766" y="3032"/>
                    <a:pt x="5729" y="2941"/>
                    <a:pt x="5657" y="2928"/>
                  </a:cubicBezTo>
                  <a:cubicBezTo>
                    <a:pt x="5505" y="2904"/>
                    <a:pt x="5357" y="2865"/>
                    <a:pt x="5209" y="2813"/>
                  </a:cubicBezTo>
                  <a:cubicBezTo>
                    <a:pt x="5176" y="2803"/>
                    <a:pt x="5137" y="2789"/>
                    <a:pt x="5104" y="2774"/>
                  </a:cubicBezTo>
                  <a:cubicBezTo>
                    <a:pt x="5095" y="2770"/>
                    <a:pt x="5085" y="2765"/>
                    <a:pt x="5080" y="2765"/>
                  </a:cubicBezTo>
                  <a:cubicBezTo>
                    <a:pt x="5078" y="2763"/>
                    <a:pt x="5072" y="2761"/>
                    <a:pt x="5067" y="2759"/>
                  </a:cubicBezTo>
                  <a:lnTo>
                    <a:pt x="5067" y="2759"/>
                  </a:lnTo>
                  <a:cubicBezTo>
                    <a:pt x="5068" y="2759"/>
                    <a:pt x="5069" y="2760"/>
                    <a:pt x="5069" y="2760"/>
                  </a:cubicBezTo>
                  <a:cubicBezTo>
                    <a:pt x="5068" y="2760"/>
                    <a:pt x="5063" y="2758"/>
                    <a:pt x="5059" y="2756"/>
                  </a:cubicBezTo>
                  <a:lnTo>
                    <a:pt x="5059" y="2756"/>
                  </a:lnTo>
                  <a:cubicBezTo>
                    <a:pt x="5061" y="2756"/>
                    <a:pt x="5064" y="2757"/>
                    <a:pt x="5067" y="2759"/>
                  </a:cubicBezTo>
                  <a:lnTo>
                    <a:pt x="5067" y="2759"/>
                  </a:lnTo>
                  <a:cubicBezTo>
                    <a:pt x="5066" y="2758"/>
                    <a:pt x="5064" y="2757"/>
                    <a:pt x="5062" y="2756"/>
                  </a:cubicBezTo>
                  <a:cubicBezTo>
                    <a:pt x="5060" y="2755"/>
                    <a:pt x="5058" y="2755"/>
                    <a:pt x="5057" y="2755"/>
                  </a:cubicBezTo>
                  <a:lnTo>
                    <a:pt x="5057" y="2755"/>
                  </a:lnTo>
                  <a:cubicBezTo>
                    <a:pt x="5058" y="2755"/>
                    <a:pt x="5058" y="2755"/>
                    <a:pt x="5059" y="2756"/>
                  </a:cubicBezTo>
                  <a:lnTo>
                    <a:pt x="5059" y="2756"/>
                  </a:lnTo>
                  <a:cubicBezTo>
                    <a:pt x="5057" y="2755"/>
                    <a:pt x="5056" y="2754"/>
                    <a:pt x="5056" y="2754"/>
                  </a:cubicBezTo>
                  <a:lnTo>
                    <a:pt x="5056" y="2754"/>
                  </a:lnTo>
                  <a:cubicBezTo>
                    <a:pt x="5056" y="2754"/>
                    <a:pt x="5057" y="2754"/>
                    <a:pt x="5057" y="2755"/>
                  </a:cubicBezTo>
                  <a:lnTo>
                    <a:pt x="5057" y="2755"/>
                  </a:lnTo>
                  <a:cubicBezTo>
                    <a:pt x="5055" y="2753"/>
                    <a:pt x="5053" y="2752"/>
                    <a:pt x="5052" y="2750"/>
                  </a:cubicBezTo>
                  <a:cubicBezTo>
                    <a:pt x="5042" y="2746"/>
                    <a:pt x="5033" y="2746"/>
                    <a:pt x="5023" y="2741"/>
                  </a:cubicBezTo>
                  <a:cubicBezTo>
                    <a:pt x="4952" y="2708"/>
                    <a:pt x="4885" y="2675"/>
                    <a:pt x="4818" y="2636"/>
                  </a:cubicBezTo>
                  <a:cubicBezTo>
                    <a:pt x="4752" y="2598"/>
                    <a:pt x="4690" y="2560"/>
                    <a:pt x="4627" y="2512"/>
                  </a:cubicBezTo>
                  <a:cubicBezTo>
                    <a:pt x="4614" y="2503"/>
                    <a:pt x="4594" y="2488"/>
                    <a:pt x="4580" y="2479"/>
                  </a:cubicBezTo>
                  <a:cubicBezTo>
                    <a:pt x="4578" y="2477"/>
                    <a:pt x="4577" y="2477"/>
                    <a:pt x="4577" y="2477"/>
                  </a:cubicBezTo>
                  <a:lnTo>
                    <a:pt x="4577" y="2477"/>
                  </a:lnTo>
                  <a:cubicBezTo>
                    <a:pt x="4577" y="2477"/>
                    <a:pt x="4578" y="2478"/>
                    <a:pt x="4579" y="2479"/>
                  </a:cubicBezTo>
                  <a:lnTo>
                    <a:pt x="4579" y="2479"/>
                  </a:lnTo>
                  <a:cubicBezTo>
                    <a:pt x="4570" y="2474"/>
                    <a:pt x="4565" y="2464"/>
                    <a:pt x="4556" y="2460"/>
                  </a:cubicBezTo>
                  <a:cubicBezTo>
                    <a:pt x="4528" y="2436"/>
                    <a:pt x="4499" y="2413"/>
                    <a:pt x="4471" y="2384"/>
                  </a:cubicBezTo>
                  <a:cubicBezTo>
                    <a:pt x="4418" y="2336"/>
                    <a:pt x="4365" y="2279"/>
                    <a:pt x="4313" y="2222"/>
                  </a:cubicBezTo>
                  <a:cubicBezTo>
                    <a:pt x="4308" y="2217"/>
                    <a:pt x="4304" y="2207"/>
                    <a:pt x="4299" y="2202"/>
                  </a:cubicBezTo>
                  <a:cubicBezTo>
                    <a:pt x="4296" y="2199"/>
                    <a:pt x="4285" y="2187"/>
                    <a:pt x="4284" y="2184"/>
                  </a:cubicBezTo>
                  <a:lnTo>
                    <a:pt x="4284" y="2184"/>
                  </a:lnTo>
                  <a:cubicBezTo>
                    <a:pt x="4289" y="2190"/>
                    <a:pt x="4294" y="2196"/>
                    <a:pt x="4295" y="2196"/>
                  </a:cubicBezTo>
                  <a:cubicBezTo>
                    <a:pt x="4295" y="2196"/>
                    <a:pt x="4294" y="2194"/>
                    <a:pt x="4290" y="2189"/>
                  </a:cubicBezTo>
                  <a:cubicBezTo>
                    <a:pt x="4286" y="2185"/>
                    <a:pt x="4285" y="2184"/>
                    <a:pt x="4284" y="2184"/>
                  </a:cubicBezTo>
                  <a:lnTo>
                    <a:pt x="4284" y="2184"/>
                  </a:lnTo>
                  <a:cubicBezTo>
                    <a:pt x="4284" y="2184"/>
                    <a:pt x="4284" y="2184"/>
                    <a:pt x="4284" y="2184"/>
                  </a:cubicBezTo>
                  <a:lnTo>
                    <a:pt x="4284" y="2184"/>
                  </a:lnTo>
                  <a:cubicBezTo>
                    <a:pt x="4282" y="2182"/>
                    <a:pt x="4281" y="2180"/>
                    <a:pt x="4280" y="2178"/>
                  </a:cubicBezTo>
                  <a:cubicBezTo>
                    <a:pt x="4275" y="2174"/>
                    <a:pt x="4270" y="2165"/>
                    <a:pt x="4266" y="2156"/>
                  </a:cubicBezTo>
                  <a:cubicBezTo>
                    <a:pt x="4242" y="2127"/>
                    <a:pt x="4222" y="2098"/>
                    <a:pt x="4204" y="2064"/>
                  </a:cubicBezTo>
                  <a:cubicBezTo>
                    <a:pt x="4165" y="2002"/>
                    <a:pt x="4132" y="1936"/>
                    <a:pt x="4103" y="1870"/>
                  </a:cubicBezTo>
                  <a:cubicBezTo>
                    <a:pt x="4099" y="1864"/>
                    <a:pt x="4099" y="1864"/>
                    <a:pt x="4099" y="1859"/>
                  </a:cubicBezTo>
                  <a:cubicBezTo>
                    <a:pt x="4097" y="1857"/>
                    <a:pt x="4096" y="1856"/>
                    <a:pt x="4096" y="1856"/>
                  </a:cubicBezTo>
                  <a:lnTo>
                    <a:pt x="4096" y="1856"/>
                  </a:lnTo>
                  <a:cubicBezTo>
                    <a:pt x="4095" y="1856"/>
                    <a:pt x="4097" y="1860"/>
                    <a:pt x="4099" y="1864"/>
                  </a:cubicBezTo>
                  <a:lnTo>
                    <a:pt x="4099" y="1864"/>
                  </a:lnTo>
                  <a:cubicBezTo>
                    <a:pt x="4096" y="1858"/>
                    <a:pt x="4093" y="1852"/>
                    <a:pt x="4090" y="1846"/>
                  </a:cubicBezTo>
                  <a:cubicBezTo>
                    <a:pt x="4085" y="1828"/>
                    <a:pt x="4080" y="1815"/>
                    <a:pt x="4073" y="1798"/>
                  </a:cubicBezTo>
                  <a:lnTo>
                    <a:pt x="4073" y="1798"/>
                  </a:lnTo>
                  <a:cubicBezTo>
                    <a:pt x="4137" y="1762"/>
                    <a:pt x="4198" y="1720"/>
                    <a:pt x="4256" y="1674"/>
                  </a:cubicBezTo>
                  <a:cubicBezTo>
                    <a:pt x="4519" y="1464"/>
                    <a:pt x="4680" y="1083"/>
                    <a:pt x="4547" y="759"/>
                  </a:cubicBezTo>
                  <a:cubicBezTo>
                    <a:pt x="4504" y="658"/>
                    <a:pt x="4442" y="563"/>
                    <a:pt x="4337" y="520"/>
                  </a:cubicBezTo>
                  <a:cubicBezTo>
                    <a:pt x="4299" y="505"/>
                    <a:pt x="4259" y="497"/>
                    <a:pt x="4219" y="497"/>
                  </a:cubicBezTo>
                  <a:cubicBezTo>
                    <a:pt x="4160" y="497"/>
                    <a:pt x="4100" y="514"/>
                    <a:pt x="4046" y="549"/>
                  </a:cubicBezTo>
                  <a:cubicBezTo>
                    <a:pt x="3894" y="645"/>
                    <a:pt x="3813" y="816"/>
                    <a:pt x="3765" y="988"/>
                  </a:cubicBezTo>
                  <a:cubicBezTo>
                    <a:pt x="3709" y="1202"/>
                    <a:pt x="3708" y="1433"/>
                    <a:pt x="3752" y="1653"/>
                  </a:cubicBezTo>
                  <a:lnTo>
                    <a:pt x="3752" y="1653"/>
                  </a:lnTo>
                  <a:cubicBezTo>
                    <a:pt x="3737" y="1658"/>
                    <a:pt x="3721" y="1662"/>
                    <a:pt x="3708" y="1669"/>
                  </a:cubicBezTo>
                  <a:cubicBezTo>
                    <a:pt x="3675" y="1679"/>
                    <a:pt x="3637" y="1692"/>
                    <a:pt x="3598" y="1703"/>
                  </a:cubicBezTo>
                  <a:cubicBezTo>
                    <a:pt x="3518" y="1727"/>
                    <a:pt x="3441" y="1740"/>
                    <a:pt x="3360" y="1760"/>
                  </a:cubicBezTo>
                  <a:cubicBezTo>
                    <a:pt x="3318" y="1764"/>
                    <a:pt x="3279" y="1774"/>
                    <a:pt x="3236" y="1778"/>
                  </a:cubicBezTo>
                  <a:cubicBezTo>
                    <a:pt x="3233" y="1778"/>
                    <a:pt x="3216" y="1781"/>
                    <a:pt x="3216" y="1783"/>
                  </a:cubicBezTo>
                  <a:lnTo>
                    <a:pt x="3216" y="1783"/>
                  </a:lnTo>
                  <a:cubicBezTo>
                    <a:pt x="3212" y="1783"/>
                    <a:pt x="3209" y="1784"/>
                    <a:pt x="3208" y="1784"/>
                  </a:cubicBezTo>
                  <a:cubicBezTo>
                    <a:pt x="3188" y="1784"/>
                    <a:pt x="3164" y="1788"/>
                    <a:pt x="3140" y="1788"/>
                  </a:cubicBezTo>
                  <a:cubicBezTo>
                    <a:pt x="3060" y="1798"/>
                    <a:pt x="2979" y="1802"/>
                    <a:pt x="2898" y="1802"/>
                  </a:cubicBezTo>
                  <a:cubicBezTo>
                    <a:pt x="2873" y="1803"/>
                    <a:pt x="2848" y="1804"/>
                    <a:pt x="2824" y="1804"/>
                  </a:cubicBezTo>
                  <a:cubicBezTo>
                    <a:pt x="2765" y="1804"/>
                    <a:pt x="2707" y="1801"/>
                    <a:pt x="2650" y="1798"/>
                  </a:cubicBezTo>
                  <a:cubicBezTo>
                    <a:pt x="2607" y="1798"/>
                    <a:pt x="2569" y="1793"/>
                    <a:pt x="2526" y="1788"/>
                  </a:cubicBezTo>
                  <a:cubicBezTo>
                    <a:pt x="2507" y="1784"/>
                    <a:pt x="2488" y="1784"/>
                    <a:pt x="2469" y="1778"/>
                  </a:cubicBezTo>
                  <a:cubicBezTo>
                    <a:pt x="2454" y="1778"/>
                    <a:pt x="2445" y="1778"/>
                    <a:pt x="2431" y="1774"/>
                  </a:cubicBezTo>
                  <a:cubicBezTo>
                    <a:pt x="2269" y="1750"/>
                    <a:pt x="2106" y="1712"/>
                    <a:pt x="1954" y="1659"/>
                  </a:cubicBezTo>
                  <a:cubicBezTo>
                    <a:pt x="1917" y="1645"/>
                    <a:pt x="1873" y="1631"/>
                    <a:pt x="1835" y="1617"/>
                  </a:cubicBezTo>
                  <a:cubicBezTo>
                    <a:pt x="1821" y="1612"/>
                    <a:pt x="1802" y="1602"/>
                    <a:pt x="1783" y="1597"/>
                  </a:cubicBezTo>
                  <a:cubicBezTo>
                    <a:pt x="1777" y="1594"/>
                    <a:pt x="1770" y="1591"/>
                    <a:pt x="1764" y="1588"/>
                  </a:cubicBezTo>
                  <a:lnTo>
                    <a:pt x="1764" y="1588"/>
                  </a:lnTo>
                  <a:cubicBezTo>
                    <a:pt x="1767" y="1589"/>
                    <a:pt x="1768" y="1590"/>
                    <a:pt x="1768" y="1590"/>
                  </a:cubicBezTo>
                  <a:cubicBezTo>
                    <a:pt x="1770" y="1590"/>
                    <a:pt x="1754" y="1584"/>
                    <a:pt x="1754" y="1584"/>
                  </a:cubicBezTo>
                  <a:lnTo>
                    <a:pt x="1754" y="1584"/>
                  </a:lnTo>
                  <a:cubicBezTo>
                    <a:pt x="1757" y="1585"/>
                    <a:pt x="1761" y="1587"/>
                    <a:pt x="1764" y="1588"/>
                  </a:cubicBezTo>
                  <a:lnTo>
                    <a:pt x="1764" y="1588"/>
                  </a:lnTo>
                  <a:cubicBezTo>
                    <a:pt x="1764" y="1588"/>
                    <a:pt x="1764" y="1588"/>
                    <a:pt x="1763" y="1588"/>
                  </a:cubicBezTo>
                  <a:cubicBezTo>
                    <a:pt x="1759" y="1588"/>
                    <a:pt x="1754" y="1584"/>
                    <a:pt x="1745" y="1584"/>
                  </a:cubicBezTo>
                  <a:cubicBezTo>
                    <a:pt x="1673" y="1549"/>
                    <a:pt x="1607" y="1516"/>
                    <a:pt x="1535" y="1478"/>
                  </a:cubicBezTo>
                  <a:cubicBezTo>
                    <a:pt x="1406" y="1406"/>
                    <a:pt x="1288" y="1331"/>
                    <a:pt x="1167" y="1241"/>
                  </a:cubicBezTo>
                  <a:lnTo>
                    <a:pt x="1167" y="1241"/>
                  </a:lnTo>
                  <a:cubicBezTo>
                    <a:pt x="1170" y="1242"/>
                    <a:pt x="1172" y="1243"/>
                    <a:pt x="1172" y="1243"/>
                  </a:cubicBezTo>
                  <a:cubicBezTo>
                    <a:pt x="1174" y="1243"/>
                    <a:pt x="1158" y="1230"/>
                    <a:pt x="1158" y="1230"/>
                  </a:cubicBezTo>
                  <a:lnTo>
                    <a:pt x="1158" y="1230"/>
                  </a:lnTo>
                  <a:cubicBezTo>
                    <a:pt x="1163" y="1235"/>
                    <a:pt x="1163" y="1235"/>
                    <a:pt x="1167" y="1241"/>
                  </a:cubicBezTo>
                  <a:cubicBezTo>
                    <a:pt x="1163" y="1235"/>
                    <a:pt x="1154" y="1230"/>
                    <a:pt x="1149" y="1226"/>
                  </a:cubicBezTo>
                  <a:cubicBezTo>
                    <a:pt x="1134" y="1212"/>
                    <a:pt x="1121" y="1202"/>
                    <a:pt x="1101" y="1188"/>
                  </a:cubicBezTo>
                  <a:cubicBezTo>
                    <a:pt x="1072" y="1164"/>
                    <a:pt x="1048" y="1140"/>
                    <a:pt x="1020" y="1116"/>
                  </a:cubicBezTo>
                  <a:cubicBezTo>
                    <a:pt x="963" y="1069"/>
                    <a:pt x="910" y="1016"/>
                    <a:pt x="863" y="964"/>
                  </a:cubicBezTo>
                  <a:cubicBezTo>
                    <a:pt x="811" y="911"/>
                    <a:pt x="763" y="859"/>
                    <a:pt x="716" y="801"/>
                  </a:cubicBezTo>
                  <a:cubicBezTo>
                    <a:pt x="705" y="788"/>
                    <a:pt x="692" y="773"/>
                    <a:pt x="681" y="764"/>
                  </a:cubicBezTo>
                  <a:cubicBezTo>
                    <a:pt x="677" y="754"/>
                    <a:pt x="668" y="744"/>
                    <a:pt x="663" y="740"/>
                  </a:cubicBezTo>
                  <a:cubicBezTo>
                    <a:pt x="663" y="738"/>
                    <a:pt x="663" y="737"/>
                    <a:pt x="662" y="736"/>
                  </a:cubicBezTo>
                  <a:lnTo>
                    <a:pt x="662" y="736"/>
                  </a:lnTo>
                  <a:cubicBezTo>
                    <a:pt x="664" y="738"/>
                    <a:pt x="664" y="738"/>
                    <a:pt x="665" y="738"/>
                  </a:cubicBezTo>
                  <a:cubicBezTo>
                    <a:pt x="665" y="738"/>
                    <a:pt x="665" y="737"/>
                    <a:pt x="663" y="735"/>
                  </a:cubicBezTo>
                  <a:cubicBezTo>
                    <a:pt x="639" y="706"/>
                    <a:pt x="615" y="678"/>
                    <a:pt x="596" y="649"/>
                  </a:cubicBezTo>
                  <a:cubicBezTo>
                    <a:pt x="510" y="530"/>
                    <a:pt x="434" y="401"/>
                    <a:pt x="372" y="273"/>
                  </a:cubicBezTo>
                  <a:cubicBezTo>
                    <a:pt x="353" y="240"/>
                    <a:pt x="338" y="205"/>
                    <a:pt x="324" y="177"/>
                  </a:cubicBezTo>
                  <a:cubicBezTo>
                    <a:pt x="320" y="159"/>
                    <a:pt x="310" y="144"/>
                    <a:pt x="305" y="130"/>
                  </a:cubicBezTo>
                  <a:cubicBezTo>
                    <a:pt x="303" y="128"/>
                    <a:pt x="301" y="125"/>
                    <a:pt x="300" y="122"/>
                  </a:cubicBezTo>
                  <a:lnTo>
                    <a:pt x="300" y="122"/>
                  </a:lnTo>
                  <a:cubicBezTo>
                    <a:pt x="299" y="114"/>
                    <a:pt x="295" y="109"/>
                    <a:pt x="291" y="101"/>
                  </a:cubicBezTo>
                  <a:cubicBezTo>
                    <a:pt x="276" y="62"/>
                    <a:pt x="263" y="40"/>
                    <a:pt x="230" y="20"/>
                  </a:cubicBezTo>
                  <a:cubicBezTo>
                    <a:pt x="210" y="7"/>
                    <a:pt x="184" y="1"/>
                    <a:pt x="1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38" name="Google Shape;2838;p63"/>
            <p:cNvSpPr/>
            <p:nvPr/>
          </p:nvSpPr>
          <p:spPr>
            <a:xfrm>
              <a:off x="3120930" y="660813"/>
              <a:ext cx="84167" cy="73926"/>
            </a:xfrm>
            <a:custGeom>
              <a:avLst/>
              <a:gdLst/>
              <a:ahLst/>
              <a:cxnLst/>
              <a:rect l="l" t="t" r="r" b="b"/>
              <a:pathLst>
                <a:path w="978" h="859" extrusionOk="0">
                  <a:moveTo>
                    <a:pt x="394" y="124"/>
                  </a:moveTo>
                  <a:lnTo>
                    <a:pt x="394" y="124"/>
                  </a:lnTo>
                  <a:cubicBezTo>
                    <a:pt x="395" y="124"/>
                    <a:pt x="396" y="125"/>
                    <a:pt x="398" y="126"/>
                  </a:cubicBezTo>
                  <a:lnTo>
                    <a:pt x="398" y="126"/>
                  </a:lnTo>
                  <a:cubicBezTo>
                    <a:pt x="397" y="126"/>
                    <a:pt x="397" y="126"/>
                    <a:pt x="396" y="125"/>
                  </a:cubicBezTo>
                  <a:cubicBezTo>
                    <a:pt x="396" y="125"/>
                    <a:pt x="395" y="124"/>
                    <a:pt x="394" y="124"/>
                  </a:cubicBezTo>
                  <a:close/>
                  <a:moveTo>
                    <a:pt x="587" y="178"/>
                  </a:moveTo>
                  <a:cubicBezTo>
                    <a:pt x="593" y="178"/>
                    <a:pt x="598" y="179"/>
                    <a:pt x="603" y="180"/>
                  </a:cubicBezTo>
                  <a:lnTo>
                    <a:pt x="603" y="180"/>
                  </a:lnTo>
                  <a:cubicBezTo>
                    <a:pt x="597" y="179"/>
                    <a:pt x="592" y="179"/>
                    <a:pt x="587" y="178"/>
                  </a:cubicBezTo>
                  <a:close/>
                  <a:moveTo>
                    <a:pt x="830" y="178"/>
                  </a:moveTo>
                  <a:cubicBezTo>
                    <a:pt x="824" y="178"/>
                    <a:pt x="819" y="179"/>
                    <a:pt x="814" y="180"/>
                  </a:cubicBezTo>
                  <a:lnTo>
                    <a:pt x="814" y="180"/>
                  </a:lnTo>
                  <a:cubicBezTo>
                    <a:pt x="820" y="179"/>
                    <a:pt x="825" y="179"/>
                    <a:pt x="830" y="178"/>
                  </a:cubicBezTo>
                  <a:close/>
                  <a:moveTo>
                    <a:pt x="148" y="1"/>
                  </a:moveTo>
                  <a:cubicBezTo>
                    <a:pt x="119" y="1"/>
                    <a:pt x="91" y="11"/>
                    <a:pt x="68" y="29"/>
                  </a:cubicBezTo>
                  <a:cubicBezTo>
                    <a:pt x="29" y="58"/>
                    <a:pt x="1" y="121"/>
                    <a:pt x="20" y="172"/>
                  </a:cubicBezTo>
                  <a:cubicBezTo>
                    <a:pt x="59" y="283"/>
                    <a:pt x="91" y="397"/>
                    <a:pt x="110" y="514"/>
                  </a:cubicBezTo>
                  <a:lnTo>
                    <a:pt x="110" y="514"/>
                  </a:lnTo>
                  <a:cubicBezTo>
                    <a:pt x="110" y="512"/>
                    <a:pt x="110" y="509"/>
                    <a:pt x="110" y="506"/>
                  </a:cubicBezTo>
                  <a:lnTo>
                    <a:pt x="110" y="506"/>
                  </a:lnTo>
                  <a:cubicBezTo>
                    <a:pt x="112" y="518"/>
                    <a:pt x="113" y="529"/>
                    <a:pt x="114" y="541"/>
                  </a:cubicBezTo>
                  <a:lnTo>
                    <a:pt x="114" y="541"/>
                  </a:lnTo>
                  <a:cubicBezTo>
                    <a:pt x="113" y="532"/>
                    <a:pt x="112" y="523"/>
                    <a:pt x="110" y="514"/>
                  </a:cubicBezTo>
                  <a:lnTo>
                    <a:pt x="110" y="514"/>
                  </a:lnTo>
                  <a:cubicBezTo>
                    <a:pt x="111" y="525"/>
                    <a:pt x="111" y="533"/>
                    <a:pt x="115" y="544"/>
                  </a:cubicBezTo>
                  <a:lnTo>
                    <a:pt x="115" y="544"/>
                  </a:lnTo>
                  <a:cubicBezTo>
                    <a:pt x="115" y="543"/>
                    <a:pt x="115" y="542"/>
                    <a:pt x="114" y="541"/>
                  </a:cubicBezTo>
                  <a:lnTo>
                    <a:pt x="114" y="541"/>
                  </a:lnTo>
                  <a:cubicBezTo>
                    <a:pt x="115" y="542"/>
                    <a:pt x="115" y="543"/>
                    <a:pt x="115" y="544"/>
                  </a:cubicBezTo>
                  <a:cubicBezTo>
                    <a:pt x="115" y="544"/>
                    <a:pt x="115" y="544"/>
                    <a:pt x="115" y="544"/>
                  </a:cubicBezTo>
                  <a:lnTo>
                    <a:pt x="115" y="544"/>
                  </a:lnTo>
                  <a:cubicBezTo>
                    <a:pt x="121" y="603"/>
                    <a:pt x="125" y="662"/>
                    <a:pt x="125" y="721"/>
                  </a:cubicBezTo>
                  <a:cubicBezTo>
                    <a:pt x="125" y="792"/>
                    <a:pt x="187" y="859"/>
                    <a:pt x="258" y="859"/>
                  </a:cubicBezTo>
                  <a:cubicBezTo>
                    <a:pt x="335" y="854"/>
                    <a:pt x="396" y="797"/>
                    <a:pt x="396" y="721"/>
                  </a:cubicBezTo>
                  <a:cubicBezTo>
                    <a:pt x="394" y="614"/>
                    <a:pt x="383" y="507"/>
                    <a:pt x="364" y="401"/>
                  </a:cubicBezTo>
                  <a:lnTo>
                    <a:pt x="364" y="401"/>
                  </a:lnTo>
                  <a:cubicBezTo>
                    <a:pt x="390" y="410"/>
                    <a:pt x="417" y="418"/>
                    <a:pt x="444" y="425"/>
                  </a:cubicBezTo>
                  <a:cubicBezTo>
                    <a:pt x="533" y="446"/>
                    <a:pt x="622" y="456"/>
                    <a:pt x="710" y="456"/>
                  </a:cubicBezTo>
                  <a:cubicBezTo>
                    <a:pt x="765" y="456"/>
                    <a:pt x="819" y="452"/>
                    <a:pt x="873" y="444"/>
                  </a:cubicBezTo>
                  <a:cubicBezTo>
                    <a:pt x="906" y="440"/>
                    <a:pt x="940" y="407"/>
                    <a:pt x="954" y="383"/>
                  </a:cubicBezTo>
                  <a:cubicBezTo>
                    <a:pt x="973" y="354"/>
                    <a:pt x="977" y="311"/>
                    <a:pt x="968" y="277"/>
                  </a:cubicBezTo>
                  <a:cubicBezTo>
                    <a:pt x="959" y="244"/>
                    <a:pt x="940" y="211"/>
                    <a:pt x="906" y="196"/>
                  </a:cubicBezTo>
                  <a:cubicBezTo>
                    <a:pt x="884" y="184"/>
                    <a:pt x="862" y="180"/>
                    <a:pt x="838" y="180"/>
                  </a:cubicBezTo>
                  <a:cubicBezTo>
                    <a:pt x="826" y="180"/>
                    <a:pt x="814" y="181"/>
                    <a:pt x="801" y="183"/>
                  </a:cubicBezTo>
                  <a:lnTo>
                    <a:pt x="792" y="183"/>
                  </a:lnTo>
                  <a:cubicBezTo>
                    <a:pt x="800" y="183"/>
                    <a:pt x="807" y="181"/>
                    <a:pt x="814" y="180"/>
                  </a:cubicBezTo>
                  <a:lnTo>
                    <a:pt x="814" y="180"/>
                  </a:lnTo>
                  <a:cubicBezTo>
                    <a:pt x="779" y="183"/>
                    <a:pt x="744" y="185"/>
                    <a:pt x="709" y="185"/>
                  </a:cubicBezTo>
                  <a:cubicBezTo>
                    <a:pt x="675" y="185"/>
                    <a:pt x="641" y="183"/>
                    <a:pt x="607" y="180"/>
                  </a:cubicBezTo>
                  <a:lnTo>
                    <a:pt x="607" y="180"/>
                  </a:lnTo>
                  <a:cubicBezTo>
                    <a:pt x="535" y="169"/>
                    <a:pt x="471" y="149"/>
                    <a:pt x="402" y="127"/>
                  </a:cubicBezTo>
                  <a:lnTo>
                    <a:pt x="402" y="127"/>
                  </a:lnTo>
                  <a:cubicBezTo>
                    <a:pt x="398" y="125"/>
                    <a:pt x="395" y="124"/>
                    <a:pt x="392" y="121"/>
                  </a:cubicBezTo>
                  <a:cubicBezTo>
                    <a:pt x="391" y="121"/>
                    <a:pt x="390" y="121"/>
                    <a:pt x="389" y="120"/>
                  </a:cubicBezTo>
                  <a:lnTo>
                    <a:pt x="389" y="120"/>
                  </a:lnTo>
                  <a:cubicBezTo>
                    <a:pt x="389" y="120"/>
                    <a:pt x="388" y="120"/>
                    <a:pt x="388" y="120"/>
                  </a:cubicBezTo>
                  <a:lnTo>
                    <a:pt x="388" y="120"/>
                  </a:lnTo>
                  <a:cubicBezTo>
                    <a:pt x="388" y="120"/>
                    <a:pt x="388" y="120"/>
                    <a:pt x="389" y="120"/>
                  </a:cubicBezTo>
                  <a:lnTo>
                    <a:pt x="389" y="120"/>
                  </a:lnTo>
                  <a:cubicBezTo>
                    <a:pt x="384" y="119"/>
                    <a:pt x="376" y="114"/>
                    <a:pt x="372" y="111"/>
                  </a:cubicBezTo>
                  <a:cubicBezTo>
                    <a:pt x="354" y="101"/>
                    <a:pt x="335" y="92"/>
                    <a:pt x="315" y="82"/>
                  </a:cubicBezTo>
                  <a:cubicBezTo>
                    <a:pt x="282" y="64"/>
                    <a:pt x="249" y="40"/>
                    <a:pt x="220" y="16"/>
                  </a:cubicBezTo>
                  <a:cubicBezTo>
                    <a:pt x="201" y="6"/>
                    <a:pt x="172" y="1"/>
                    <a:pt x="1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839" name="Google Shape;2839;p63"/>
          <p:cNvGrpSpPr/>
          <p:nvPr/>
        </p:nvGrpSpPr>
        <p:grpSpPr>
          <a:xfrm rot="9360505">
            <a:off x="11070441" y="1940594"/>
            <a:ext cx="179569" cy="251197"/>
            <a:chOff x="3636218" y="866598"/>
            <a:chExt cx="134678" cy="188399"/>
          </a:xfrm>
        </p:grpSpPr>
        <p:sp>
          <p:nvSpPr>
            <p:cNvPr id="2840" name="Google Shape;2840;p63"/>
            <p:cNvSpPr/>
            <p:nvPr/>
          </p:nvSpPr>
          <p:spPr>
            <a:xfrm>
              <a:off x="3697661" y="866598"/>
              <a:ext cx="73235" cy="172740"/>
            </a:xfrm>
            <a:custGeom>
              <a:avLst/>
              <a:gdLst/>
              <a:ahLst/>
              <a:cxnLst/>
              <a:rect l="l" t="t" r="r" b="b"/>
              <a:pathLst>
                <a:path w="739" h="1743" extrusionOk="0">
                  <a:moveTo>
                    <a:pt x="312" y="1308"/>
                  </a:moveTo>
                  <a:cubicBezTo>
                    <a:pt x="313" y="1318"/>
                    <a:pt x="314" y="1327"/>
                    <a:pt x="315" y="1336"/>
                  </a:cubicBezTo>
                  <a:cubicBezTo>
                    <a:pt x="315" y="1328"/>
                    <a:pt x="315" y="1317"/>
                    <a:pt x="312" y="1308"/>
                  </a:cubicBezTo>
                  <a:close/>
                  <a:moveTo>
                    <a:pt x="589" y="0"/>
                  </a:moveTo>
                  <a:cubicBezTo>
                    <a:pt x="555" y="0"/>
                    <a:pt x="522" y="14"/>
                    <a:pt x="496" y="40"/>
                  </a:cubicBezTo>
                  <a:cubicBezTo>
                    <a:pt x="172" y="350"/>
                    <a:pt x="0" y="817"/>
                    <a:pt x="38" y="1265"/>
                  </a:cubicBezTo>
                  <a:cubicBezTo>
                    <a:pt x="47" y="1393"/>
                    <a:pt x="71" y="1522"/>
                    <a:pt x="115" y="1641"/>
                  </a:cubicBezTo>
                  <a:cubicBezTo>
                    <a:pt x="134" y="1696"/>
                    <a:pt x="187" y="1742"/>
                    <a:pt x="245" y="1742"/>
                  </a:cubicBezTo>
                  <a:cubicBezTo>
                    <a:pt x="257" y="1742"/>
                    <a:pt x="269" y="1740"/>
                    <a:pt x="281" y="1736"/>
                  </a:cubicBezTo>
                  <a:cubicBezTo>
                    <a:pt x="348" y="1712"/>
                    <a:pt x="401" y="1641"/>
                    <a:pt x="377" y="1569"/>
                  </a:cubicBezTo>
                  <a:cubicBezTo>
                    <a:pt x="344" y="1483"/>
                    <a:pt x="324" y="1393"/>
                    <a:pt x="309" y="1303"/>
                  </a:cubicBezTo>
                  <a:lnTo>
                    <a:pt x="309" y="1303"/>
                  </a:lnTo>
                  <a:cubicBezTo>
                    <a:pt x="310" y="1304"/>
                    <a:pt x="311" y="1306"/>
                    <a:pt x="312" y="1308"/>
                  </a:cubicBezTo>
                  <a:lnTo>
                    <a:pt x="312" y="1308"/>
                  </a:lnTo>
                  <a:cubicBezTo>
                    <a:pt x="300" y="1193"/>
                    <a:pt x="301" y="1074"/>
                    <a:pt x="320" y="955"/>
                  </a:cubicBezTo>
                  <a:lnTo>
                    <a:pt x="320" y="955"/>
                  </a:lnTo>
                  <a:cubicBezTo>
                    <a:pt x="315" y="969"/>
                    <a:pt x="315" y="979"/>
                    <a:pt x="309" y="993"/>
                  </a:cubicBezTo>
                  <a:cubicBezTo>
                    <a:pt x="329" y="874"/>
                    <a:pt x="357" y="759"/>
                    <a:pt x="405" y="645"/>
                  </a:cubicBezTo>
                  <a:cubicBezTo>
                    <a:pt x="405" y="644"/>
                    <a:pt x="406" y="643"/>
                    <a:pt x="406" y="642"/>
                  </a:cubicBezTo>
                  <a:lnTo>
                    <a:pt x="406" y="642"/>
                  </a:lnTo>
                  <a:cubicBezTo>
                    <a:pt x="407" y="639"/>
                    <a:pt x="409" y="637"/>
                    <a:pt x="410" y="636"/>
                  </a:cubicBezTo>
                  <a:cubicBezTo>
                    <a:pt x="414" y="621"/>
                    <a:pt x="419" y="607"/>
                    <a:pt x="429" y="592"/>
                  </a:cubicBezTo>
                  <a:cubicBezTo>
                    <a:pt x="443" y="564"/>
                    <a:pt x="458" y="535"/>
                    <a:pt x="472" y="511"/>
                  </a:cubicBezTo>
                  <a:cubicBezTo>
                    <a:pt x="500" y="460"/>
                    <a:pt x="533" y="412"/>
                    <a:pt x="567" y="364"/>
                  </a:cubicBezTo>
                  <a:cubicBezTo>
                    <a:pt x="572" y="359"/>
                    <a:pt x="577" y="350"/>
                    <a:pt x="581" y="345"/>
                  </a:cubicBezTo>
                  <a:cubicBezTo>
                    <a:pt x="591" y="330"/>
                    <a:pt x="605" y="317"/>
                    <a:pt x="615" y="306"/>
                  </a:cubicBezTo>
                  <a:cubicBezTo>
                    <a:pt x="639" y="278"/>
                    <a:pt x="663" y="254"/>
                    <a:pt x="687" y="231"/>
                  </a:cubicBezTo>
                  <a:cubicBezTo>
                    <a:pt x="738" y="183"/>
                    <a:pt x="738" y="88"/>
                    <a:pt x="687" y="40"/>
                  </a:cubicBezTo>
                  <a:cubicBezTo>
                    <a:pt x="658" y="14"/>
                    <a:pt x="623" y="0"/>
                    <a:pt x="5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41" name="Google Shape;2841;p63"/>
            <p:cNvSpPr/>
            <p:nvPr/>
          </p:nvSpPr>
          <p:spPr>
            <a:xfrm>
              <a:off x="3636218" y="935674"/>
              <a:ext cx="36964" cy="119322"/>
            </a:xfrm>
            <a:custGeom>
              <a:avLst/>
              <a:gdLst/>
              <a:ahLst/>
              <a:cxnLst/>
              <a:rect l="l" t="t" r="r" b="b"/>
              <a:pathLst>
                <a:path w="373" h="1204" extrusionOk="0">
                  <a:moveTo>
                    <a:pt x="310" y="393"/>
                  </a:moveTo>
                  <a:cubicBezTo>
                    <a:pt x="309" y="402"/>
                    <a:pt x="307" y="411"/>
                    <a:pt x="306" y="420"/>
                  </a:cubicBezTo>
                  <a:cubicBezTo>
                    <a:pt x="309" y="411"/>
                    <a:pt x="310" y="401"/>
                    <a:pt x="310" y="393"/>
                  </a:cubicBezTo>
                  <a:close/>
                  <a:moveTo>
                    <a:pt x="307" y="887"/>
                  </a:moveTo>
                  <a:cubicBezTo>
                    <a:pt x="309" y="895"/>
                    <a:pt x="310" y="902"/>
                    <a:pt x="310" y="911"/>
                  </a:cubicBezTo>
                  <a:cubicBezTo>
                    <a:pt x="309" y="903"/>
                    <a:pt x="308" y="895"/>
                    <a:pt x="307" y="887"/>
                  </a:cubicBezTo>
                  <a:close/>
                  <a:moveTo>
                    <a:pt x="226" y="0"/>
                  </a:moveTo>
                  <a:cubicBezTo>
                    <a:pt x="167" y="0"/>
                    <a:pt x="112" y="38"/>
                    <a:pt x="95" y="100"/>
                  </a:cubicBezTo>
                  <a:cubicBezTo>
                    <a:pt x="5" y="429"/>
                    <a:pt x="0" y="773"/>
                    <a:pt x="71" y="1107"/>
                  </a:cubicBezTo>
                  <a:cubicBezTo>
                    <a:pt x="84" y="1161"/>
                    <a:pt x="144" y="1203"/>
                    <a:pt x="201" y="1203"/>
                  </a:cubicBezTo>
                  <a:cubicBezTo>
                    <a:pt x="214" y="1203"/>
                    <a:pt x="227" y="1201"/>
                    <a:pt x="238" y="1197"/>
                  </a:cubicBezTo>
                  <a:cubicBezTo>
                    <a:pt x="310" y="1173"/>
                    <a:pt x="348" y="1107"/>
                    <a:pt x="334" y="1030"/>
                  </a:cubicBezTo>
                  <a:cubicBezTo>
                    <a:pt x="324" y="977"/>
                    <a:pt x="315" y="925"/>
                    <a:pt x="306" y="872"/>
                  </a:cubicBezTo>
                  <a:lnTo>
                    <a:pt x="306" y="872"/>
                  </a:lnTo>
                  <a:cubicBezTo>
                    <a:pt x="306" y="873"/>
                    <a:pt x="306" y="875"/>
                    <a:pt x="306" y="876"/>
                  </a:cubicBezTo>
                  <a:lnTo>
                    <a:pt x="306" y="876"/>
                  </a:lnTo>
                  <a:cubicBezTo>
                    <a:pt x="287" y="711"/>
                    <a:pt x="288" y="546"/>
                    <a:pt x="310" y="381"/>
                  </a:cubicBezTo>
                  <a:lnTo>
                    <a:pt x="310" y="381"/>
                  </a:lnTo>
                  <a:cubicBezTo>
                    <a:pt x="310" y="385"/>
                    <a:pt x="310" y="389"/>
                    <a:pt x="310" y="393"/>
                  </a:cubicBezTo>
                  <a:lnTo>
                    <a:pt x="310" y="393"/>
                  </a:lnTo>
                  <a:cubicBezTo>
                    <a:pt x="323" y="317"/>
                    <a:pt x="337" y="245"/>
                    <a:pt x="357" y="172"/>
                  </a:cubicBezTo>
                  <a:cubicBezTo>
                    <a:pt x="372" y="106"/>
                    <a:pt x="334" y="20"/>
                    <a:pt x="262" y="5"/>
                  </a:cubicBezTo>
                  <a:cubicBezTo>
                    <a:pt x="250" y="2"/>
                    <a:pt x="238" y="0"/>
                    <a:pt x="2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843" name="Google Shape;2843;p63"/>
          <p:cNvSpPr/>
          <p:nvPr/>
        </p:nvSpPr>
        <p:spPr>
          <a:xfrm>
            <a:off x="9998417" y="4133783"/>
            <a:ext cx="947219" cy="311631"/>
          </a:xfrm>
          <a:custGeom>
            <a:avLst/>
            <a:gdLst/>
            <a:ahLst/>
            <a:cxnLst/>
            <a:rect l="l" t="t" r="r" b="b"/>
            <a:pathLst>
              <a:path w="4380" h="1441" extrusionOk="0">
                <a:moveTo>
                  <a:pt x="2126" y="0"/>
                </a:moveTo>
                <a:cubicBezTo>
                  <a:pt x="2112" y="0"/>
                  <a:pt x="2094" y="7"/>
                  <a:pt x="2082" y="11"/>
                </a:cubicBezTo>
                <a:cubicBezTo>
                  <a:pt x="1815" y="63"/>
                  <a:pt x="1672" y="226"/>
                  <a:pt x="1644" y="501"/>
                </a:cubicBezTo>
                <a:cubicBezTo>
                  <a:pt x="1640" y="547"/>
                  <a:pt x="1639" y="596"/>
                  <a:pt x="1592" y="596"/>
                </a:cubicBezTo>
                <a:cubicBezTo>
                  <a:pt x="1585" y="596"/>
                  <a:pt x="1577" y="595"/>
                  <a:pt x="1567" y="593"/>
                </a:cubicBezTo>
                <a:cubicBezTo>
                  <a:pt x="1527" y="583"/>
                  <a:pt x="1490" y="578"/>
                  <a:pt x="1454" y="578"/>
                </a:cubicBezTo>
                <a:cubicBezTo>
                  <a:pt x="1299" y="578"/>
                  <a:pt x="1184" y="667"/>
                  <a:pt x="1091" y="807"/>
                </a:cubicBezTo>
                <a:cubicBezTo>
                  <a:pt x="1061" y="854"/>
                  <a:pt x="1031" y="875"/>
                  <a:pt x="989" y="875"/>
                </a:cubicBezTo>
                <a:cubicBezTo>
                  <a:pt x="971" y="875"/>
                  <a:pt x="952" y="871"/>
                  <a:pt x="929" y="864"/>
                </a:cubicBezTo>
                <a:cubicBezTo>
                  <a:pt x="830" y="839"/>
                  <a:pt x="731" y="826"/>
                  <a:pt x="633" y="826"/>
                </a:cubicBezTo>
                <a:cubicBezTo>
                  <a:pt x="471" y="826"/>
                  <a:pt x="311" y="861"/>
                  <a:pt x="157" y="936"/>
                </a:cubicBezTo>
                <a:cubicBezTo>
                  <a:pt x="80" y="978"/>
                  <a:pt x="0" y="1016"/>
                  <a:pt x="9" y="1121"/>
                </a:cubicBezTo>
                <a:cubicBezTo>
                  <a:pt x="18" y="1222"/>
                  <a:pt x="100" y="1255"/>
                  <a:pt x="185" y="1279"/>
                </a:cubicBezTo>
                <a:cubicBezTo>
                  <a:pt x="318" y="1318"/>
                  <a:pt x="453" y="1329"/>
                  <a:pt x="589" y="1329"/>
                </a:cubicBezTo>
                <a:cubicBezTo>
                  <a:pt x="688" y="1329"/>
                  <a:pt x="788" y="1323"/>
                  <a:pt x="887" y="1317"/>
                </a:cubicBezTo>
                <a:cubicBezTo>
                  <a:pt x="900" y="1316"/>
                  <a:pt x="914" y="1316"/>
                  <a:pt x="927" y="1316"/>
                </a:cubicBezTo>
                <a:cubicBezTo>
                  <a:pt x="1020" y="1316"/>
                  <a:pt x="1108" y="1330"/>
                  <a:pt x="1195" y="1359"/>
                </a:cubicBezTo>
                <a:cubicBezTo>
                  <a:pt x="1378" y="1417"/>
                  <a:pt x="1561" y="1440"/>
                  <a:pt x="1744" y="1440"/>
                </a:cubicBezTo>
                <a:cubicBezTo>
                  <a:pt x="1896" y="1440"/>
                  <a:pt x="2048" y="1424"/>
                  <a:pt x="2202" y="1398"/>
                </a:cubicBezTo>
                <a:cubicBezTo>
                  <a:pt x="2366" y="1373"/>
                  <a:pt x="2529" y="1340"/>
                  <a:pt x="2693" y="1340"/>
                </a:cubicBezTo>
                <a:cubicBezTo>
                  <a:pt x="2781" y="1340"/>
                  <a:pt x="2870" y="1349"/>
                  <a:pt x="2959" y="1374"/>
                </a:cubicBezTo>
                <a:cubicBezTo>
                  <a:pt x="3046" y="1400"/>
                  <a:pt x="3135" y="1415"/>
                  <a:pt x="3221" y="1415"/>
                </a:cubicBezTo>
                <a:cubicBezTo>
                  <a:pt x="3244" y="1415"/>
                  <a:pt x="3266" y="1414"/>
                  <a:pt x="3289" y="1412"/>
                </a:cubicBezTo>
                <a:cubicBezTo>
                  <a:pt x="3303" y="1412"/>
                  <a:pt x="3318" y="1412"/>
                  <a:pt x="3332" y="1412"/>
                </a:cubicBezTo>
                <a:cubicBezTo>
                  <a:pt x="3486" y="1412"/>
                  <a:pt x="3626" y="1391"/>
                  <a:pt x="3769" y="1359"/>
                </a:cubicBezTo>
                <a:cubicBezTo>
                  <a:pt x="3955" y="1322"/>
                  <a:pt x="4136" y="1269"/>
                  <a:pt x="4284" y="1126"/>
                </a:cubicBezTo>
                <a:cubicBezTo>
                  <a:pt x="4380" y="1036"/>
                  <a:pt x="4380" y="921"/>
                  <a:pt x="4346" y="811"/>
                </a:cubicBezTo>
                <a:cubicBezTo>
                  <a:pt x="4318" y="697"/>
                  <a:pt x="4217" y="650"/>
                  <a:pt x="4103" y="640"/>
                </a:cubicBezTo>
                <a:cubicBezTo>
                  <a:pt x="4077" y="638"/>
                  <a:pt x="4052" y="637"/>
                  <a:pt x="4027" y="637"/>
                </a:cubicBezTo>
                <a:cubicBezTo>
                  <a:pt x="3911" y="637"/>
                  <a:pt x="3799" y="656"/>
                  <a:pt x="3693" y="712"/>
                </a:cubicBezTo>
                <a:cubicBezTo>
                  <a:pt x="3672" y="724"/>
                  <a:pt x="3654" y="729"/>
                  <a:pt x="3639" y="729"/>
                </a:cubicBezTo>
                <a:cubicBezTo>
                  <a:pt x="3610" y="729"/>
                  <a:pt x="3589" y="710"/>
                  <a:pt x="3564" y="673"/>
                </a:cubicBezTo>
                <a:cubicBezTo>
                  <a:pt x="3450" y="507"/>
                  <a:pt x="3289" y="407"/>
                  <a:pt x="3083" y="402"/>
                </a:cubicBezTo>
                <a:cubicBezTo>
                  <a:pt x="3040" y="402"/>
                  <a:pt x="3040" y="383"/>
                  <a:pt x="3031" y="354"/>
                </a:cubicBezTo>
                <a:cubicBezTo>
                  <a:pt x="2983" y="178"/>
                  <a:pt x="2873" y="63"/>
                  <a:pt x="2688" y="63"/>
                </a:cubicBezTo>
                <a:cubicBezTo>
                  <a:pt x="2502" y="63"/>
                  <a:pt x="2316" y="59"/>
                  <a:pt x="2134" y="2"/>
                </a:cubicBezTo>
                <a:cubicBezTo>
                  <a:pt x="2132" y="1"/>
                  <a:pt x="2129" y="0"/>
                  <a:pt x="212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97309" y="1913213"/>
            <a:ext cx="6135844" cy="1817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000" dirty="0" smtClean="0"/>
              <a:t>    </a:t>
            </a:r>
            <a:r>
              <a:rPr lang="en-US" sz="2000" dirty="0" smtClean="0">
                <a:solidFill>
                  <a:schemeClr val="bg1"/>
                </a:solidFill>
              </a:rPr>
              <a:t>Lapis </a:t>
            </a:r>
            <a:r>
              <a:rPr lang="en-US" sz="2000" dirty="0" err="1">
                <a:solidFill>
                  <a:schemeClr val="bg1"/>
                </a:solidFill>
              </a:rPr>
              <a:t>diplomasi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diselenggarakan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dengan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didukung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oleh</a:t>
            </a:r>
            <a:r>
              <a:rPr lang="en-US" sz="2000" dirty="0">
                <a:solidFill>
                  <a:schemeClr val="bg1"/>
                </a:solidFill>
              </a:rPr>
              <a:t> lapis </a:t>
            </a:r>
            <a:r>
              <a:rPr lang="en-US" sz="2000" dirty="0" err="1">
                <a:solidFill>
                  <a:schemeClr val="bg1"/>
                </a:solidFill>
              </a:rPr>
              <a:t>perlawanan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tidak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bersenjata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dan</a:t>
            </a:r>
            <a:r>
              <a:rPr lang="en-US" sz="2000" dirty="0">
                <a:solidFill>
                  <a:schemeClr val="bg1"/>
                </a:solidFill>
              </a:rPr>
              <a:t> lapis </a:t>
            </a:r>
            <a:r>
              <a:rPr lang="en-US" sz="2000" dirty="0" err="1">
                <a:solidFill>
                  <a:schemeClr val="bg1"/>
                </a:solidFill>
              </a:rPr>
              <a:t>pertahanan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militer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dengan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menyiagakan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segenap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kekuatan</a:t>
            </a:r>
            <a:r>
              <a:rPr lang="en-US" sz="2000" dirty="0">
                <a:solidFill>
                  <a:schemeClr val="bg1"/>
                </a:solidFill>
              </a:rPr>
              <a:t> TNI di </a:t>
            </a:r>
            <a:r>
              <a:rPr lang="en-US" sz="2000" dirty="0" err="1">
                <a:solidFill>
                  <a:schemeClr val="bg1"/>
                </a:solidFill>
              </a:rPr>
              <a:t>seluruh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Indonesia. </a:t>
            </a:r>
            <a:r>
              <a:rPr lang="en-US" sz="2000" dirty="0" err="1">
                <a:solidFill>
                  <a:schemeClr val="bg1"/>
                </a:solidFill>
              </a:rPr>
              <a:t>Apabila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usaha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diplomasi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serta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perlawanan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tidak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bersenjata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gagal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atau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tidak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efektif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sehingga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tidak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mencegah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agresi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militer</a:t>
            </a:r>
            <a:r>
              <a:rPr lang="en-US" sz="2000" dirty="0">
                <a:solidFill>
                  <a:schemeClr val="bg1"/>
                </a:solidFill>
              </a:rPr>
              <a:t> yang </a:t>
            </a:r>
            <a:r>
              <a:rPr lang="en-US" sz="2000" dirty="0" err="1">
                <a:solidFill>
                  <a:schemeClr val="bg1"/>
                </a:solidFill>
              </a:rPr>
              <a:t>dilakukan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oleh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suatu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negara</a:t>
            </a:r>
            <a:r>
              <a:rPr lang="en-US" sz="2000" dirty="0">
                <a:solidFill>
                  <a:schemeClr val="bg1"/>
                </a:solidFill>
              </a:rPr>
              <a:t>, lapis </a:t>
            </a:r>
            <a:r>
              <a:rPr lang="en-US" sz="2000" dirty="0" err="1">
                <a:solidFill>
                  <a:schemeClr val="bg1"/>
                </a:solidFill>
              </a:rPr>
              <a:t>pertahanan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militer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yakni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kekuatan</a:t>
            </a:r>
            <a:r>
              <a:rPr lang="en-US" sz="2000" dirty="0">
                <a:solidFill>
                  <a:schemeClr val="bg1"/>
                </a:solidFill>
              </a:rPr>
              <a:t> TNI </a:t>
            </a:r>
            <a:r>
              <a:rPr lang="en-US" sz="2000" dirty="0" err="1">
                <a:solidFill>
                  <a:schemeClr val="bg1"/>
                </a:solidFill>
              </a:rPr>
              <a:t>menjadi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pilihan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terakhir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dan</a:t>
            </a:r>
            <a:r>
              <a:rPr lang="en-US" sz="2000" dirty="0">
                <a:solidFill>
                  <a:schemeClr val="bg1"/>
                </a:solidFill>
              </a:rPr>
              <a:t> yang paling </a:t>
            </a:r>
            <a:r>
              <a:rPr lang="en-US" sz="2000" dirty="0" err="1" smtClean="0">
                <a:solidFill>
                  <a:schemeClr val="bg1"/>
                </a:solidFill>
              </a:rPr>
              <a:t>menentukan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26" name="Group 25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30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1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9" name="Picture 28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7" name="Rectangle 26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56396" y="2049407"/>
            <a:ext cx="4367228" cy="253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802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491</Words>
  <Application>Microsoft Office PowerPoint</Application>
  <PresentationFormat>Widescreen</PresentationFormat>
  <Paragraphs>43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Batang</vt:lpstr>
      <vt:lpstr>Calibri</vt:lpstr>
      <vt:lpstr>Calibri Light</vt:lpstr>
      <vt:lpstr>Cambria</vt:lpstr>
      <vt:lpstr>Candara</vt:lpstr>
      <vt:lpstr>Tahoma</vt:lpstr>
      <vt:lpstr>Office Theme</vt:lpstr>
      <vt:lpstr>PowerPoint Presentation</vt:lpstr>
      <vt:lpstr>PowerPoint Presentation</vt:lpstr>
      <vt:lpstr>Solusi menghadapi ATHG di Berbagai Bidang</vt:lpstr>
      <vt:lpstr>1. Strategi Mengatasi ancaman dari bidang Ideologi</vt:lpstr>
      <vt:lpstr>2. Strategi Mengatasi ancaman dari bidang Politik</vt:lpstr>
      <vt:lpstr>3. Strategi Mengatasi ancaman dari bidang Ekonomi</vt:lpstr>
      <vt:lpstr>4. Strategi Mengatasi ancaman dari bidang Sosial dan Budaya</vt:lpstr>
      <vt:lpstr>5. Strategi Mengatasi ancaman dari bidang Pertahanan dan Keamanan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Aflah Faiz Rizqullah</dc:creator>
  <cp:lastModifiedBy>Aflah Faiz Rizqullah</cp:lastModifiedBy>
  <cp:revision>5</cp:revision>
  <dcterms:created xsi:type="dcterms:W3CDTF">2023-02-14T08:02:07Z</dcterms:created>
  <dcterms:modified xsi:type="dcterms:W3CDTF">2023-02-17T14:06:32Z</dcterms:modified>
</cp:coreProperties>
</file>