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3.xml" ContentType="application/vnd.openxmlformats-officedocument.presentationml.notesSlide+xml"/>
  <Override PartName="/ppt/comments/comment2.xml" ContentType="application/vnd.openxmlformats-officedocument.presentationml.comment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omments/comment3.xml" ContentType="application/vnd.openxmlformats-officedocument.presentationml.comments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comments/comment4.xml" ContentType="application/vnd.openxmlformats-officedocument.presentationml.comments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comments/comment5.xml" ContentType="application/vnd.openxmlformats-officedocument.presentationml.comments+xml"/>
  <Override PartName="/ppt/comments/comment6.xml" ContentType="application/vnd.openxmlformats-officedocument.presentationml.comments+xml"/>
  <Override PartName="/ppt/comments/comment7.xml" ContentType="application/vnd.openxmlformats-officedocument.presentationml.comments+xml"/>
  <Override PartName="/ppt/comments/comment8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60" r:id="rId2"/>
    <p:sldId id="259" r:id="rId3"/>
    <p:sldId id="261" r:id="rId4"/>
    <p:sldId id="262" r:id="rId5"/>
    <p:sldId id="264" r:id="rId6"/>
    <p:sldId id="265" r:id="rId7"/>
    <p:sldId id="271" r:id="rId8"/>
    <p:sldId id="266" r:id="rId9"/>
    <p:sldId id="272" r:id="rId10"/>
    <p:sldId id="267" r:id="rId11"/>
    <p:sldId id="268" r:id="rId12"/>
    <p:sldId id="269" r:id="rId13"/>
    <p:sldId id="273" r:id="rId14"/>
    <p:sldId id="274" r:id="rId15"/>
    <p:sldId id="275" r:id="rId16"/>
    <p:sldId id="270" r:id="rId17"/>
    <p:sldId id="276" r:id="rId18"/>
    <p:sldId id="277" r:id="rId19"/>
    <p:sldId id="278" r:id="rId20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flah Faiz Rizqullah" initials="AFR" lastIdx="7" clrIdx="0">
    <p:extLst>
      <p:ext uri="{19B8F6BF-5375-455C-9EA6-DF929625EA0E}">
        <p15:presenceInfo xmlns:p15="http://schemas.microsoft.com/office/powerpoint/2012/main" userId="a2907fa79f488587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C987E"/>
    <a:srgbClr val="09C7C2"/>
    <a:srgbClr val="1777B9"/>
    <a:srgbClr val="1A86D0"/>
    <a:srgbClr val="0077D0"/>
    <a:srgbClr val="D78857"/>
    <a:srgbClr val="2EA0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786" y="8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3-02-13T10:24:42.480" idx="1">
    <p:pos x="5430" y="1025"/>
    <p:text>link untuk gambarnya: https://indotrends.pikiran-rakyat.com/lifestyle/pr-1575367458/lengkap-teks-bacaan-pembukaan-uud-1945-beserta-bunyi-pasal-1-hingga-37</p:text>
    <p:extLst>
      <p:ext uri="{C676402C-5697-4E1C-873F-D02D1690AC5C}">
        <p15:threadingInfo xmlns:p15="http://schemas.microsoft.com/office/powerpoint/2012/main" timeZoneBias="-42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3-02-13T10:48:17.592" idx="2">
    <p:pos x="10" y="10"/>
    <p:text>Link gambar: https://www.liputan6.com/hot/read/4531613/tujuan-bpupki-tugas-dan-rumusan-dasar-negara-dari-tokoh-nasional-indonesia</p:text>
    <p:extLst>
      <p:ext uri="{C676402C-5697-4E1C-873F-D02D1690AC5C}">
        <p15:threadingInfo xmlns:p15="http://schemas.microsoft.com/office/powerpoint/2012/main" timeZoneBias="-420"/>
      </p:ext>
    </p:extLs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3-02-13T11:19:55.666" idx="3">
    <p:pos x="5760" y="745"/>
    <p:text>link untuk gambarnya: https://suduthukum.com/2014/07/hirarki-perundang-undangan-indonesia.html</p:text>
    <p:extLst>
      <p:ext uri="{C676402C-5697-4E1C-873F-D02D1690AC5C}">
        <p15:threadingInfo xmlns:p15="http://schemas.microsoft.com/office/powerpoint/2012/main" timeZoneBias="-420"/>
      </p:ext>
    </p:extLst>
  </p:cm>
</p:cmLst>
</file>

<file path=ppt/comments/comment4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3-02-13T12:00:04.987" idx="4">
    <p:pos x="3888" y="852"/>
    <p:text>Bisa disempurnakan dengan bagan yang aslinya. Untuk bagan aslinya ada di halaman 55</p:text>
    <p:extLst>
      <p:ext uri="{C676402C-5697-4E1C-873F-D02D1690AC5C}">
        <p15:threadingInfo xmlns:p15="http://schemas.microsoft.com/office/powerpoint/2012/main" timeZoneBias="-420"/>
      </p:ext>
    </p:extLst>
  </p:cm>
</p:cmLst>
</file>

<file path=ppt/comments/comment5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3-02-17T11:20:58.917" idx="6">
    <p:pos x="10" y="10"/>
    <p:text>https://www.shutterstock.com/image-photo/scales-justice-on-law-books-court-524016898</p:text>
    <p:extLst>
      <p:ext uri="{C676402C-5697-4E1C-873F-D02D1690AC5C}">
        <p15:threadingInfo xmlns:p15="http://schemas.microsoft.com/office/powerpoint/2012/main" timeZoneBias="-420"/>
      </p:ext>
    </p:extLst>
  </p:cm>
</p:cmLst>
</file>

<file path=ppt/comments/comment6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3-02-17T11:20:28.529" idx="5">
    <p:pos x="5328" y="519"/>
    <p:text>https://www.shutterstock.com/image-photo/blitar-indonesia-juny-01-2015-president-1937003950</p:text>
    <p:extLst>
      <p:ext uri="{C676402C-5697-4E1C-873F-D02D1690AC5C}">
        <p15:threadingInfo xmlns:p15="http://schemas.microsoft.com/office/powerpoint/2012/main" timeZoneBias="-420"/>
      </p:ext>
    </p:extLst>
  </p:cm>
</p:cmLst>
</file>

<file path=ppt/comments/comment7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3-02-17T11:25:15.454" idx="7">
    <p:pos x="5760" y="807"/>
    <p:text>https://www.shutterstock.com/image-photo/justice-law-concept-legal-advice-hand-2064263507</p:text>
    <p:extLst>
      <p:ext uri="{C676402C-5697-4E1C-873F-D02D1690AC5C}">
        <p15:threadingInfo xmlns:p15="http://schemas.microsoft.com/office/powerpoint/2012/main" timeZoneBias="-420"/>
      </p:ext>
    </p:extLst>
  </p:cm>
</p:cmLst>
</file>

<file path=ppt/comments/comment8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3-02-17T11:25:15.454" idx="7">
    <p:pos x="5760" y="807"/>
    <p:text>https://www.shutterstock.com/image-photo/lawyer-demonstrates-scales-justice-against-background-741650545</p:text>
    <p:extLst>
      <p:ext uri="{C676402C-5697-4E1C-873F-D02D1690AC5C}">
        <p15:threadingInfo xmlns:p15="http://schemas.microsoft.com/office/powerpoint/2012/main" timeZoneBias="-420"/>
      </p:ext>
    </p:extLst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CEAD2C9-54EB-4EEC-AD2E-7A641732B257}" type="doc">
      <dgm:prSet loTypeId="urn:microsoft.com/office/officeart/2005/8/layout/hierarchy1" loCatId="hierarchy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DA2C90E2-CF9D-4D4E-97B8-36787A0781B2}">
      <dgm:prSet phldrT="[Text]" custT="1"/>
      <dgm:spPr/>
      <dgm:t>
        <a:bodyPr/>
        <a:lstStyle/>
        <a:p>
          <a:r>
            <a:rPr lang="en-US" sz="1800" dirty="0" smtClean="0"/>
            <a:t>4 ASAS </a:t>
          </a:r>
          <a:r>
            <a:rPr lang="en-US" sz="1800" dirty="0" err="1" smtClean="0"/>
            <a:t>terhadap</a:t>
          </a:r>
          <a:r>
            <a:rPr lang="en-US" sz="1800" dirty="0" smtClean="0"/>
            <a:t> </a:t>
          </a:r>
          <a:r>
            <a:rPr lang="en-US" sz="1800" dirty="0" err="1" smtClean="0"/>
            <a:t>perundang-undangan</a:t>
          </a:r>
          <a:r>
            <a:rPr lang="en-US" sz="1800" dirty="0" smtClean="0"/>
            <a:t> </a:t>
          </a:r>
          <a:endParaRPr lang="en-US" sz="1800" dirty="0"/>
        </a:p>
      </dgm:t>
    </dgm:pt>
    <dgm:pt modelId="{8F08A689-246F-4475-A442-53F1ACFA0986}" type="parTrans" cxnId="{4D5C64FE-961B-4A5D-80EB-F6C9BADB39EA}">
      <dgm:prSet/>
      <dgm:spPr/>
      <dgm:t>
        <a:bodyPr/>
        <a:lstStyle/>
        <a:p>
          <a:endParaRPr lang="en-US"/>
        </a:p>
      </dgm:t>
    </dgm:pt>
    <dgm:pt modelId="{85BE223E-862C-4877-9595-B29C93C6F47B}" type="sibTrans" cxnId="{4D5C64FE-961B-4A5D-80EB-F6C9BADB39EA}">
      <dgm:prSet/>
      <dgm:spPr/>
      <dgm:t>
        <a:bodyPr/>
        <a:lstStyle/>
        <a:p>
          <a:endParaRPr lang="en-US"/>
        </a:p>
      </dgm:t>
    </dgm:pt>
    <dgm:pt modelId="{EA8E8B36-22C2-4550-82FD-71B1192BD820}">
      <dgm:prSet phldrT="[Text]" custT="1"/>
      <dgm:spPr/>
      <dgm:t>
        <a:bodyPr/>
        <a:lstStyle/>
        <a:p>
          <a:r>
            <a:rPr lang="en-US" sz="1800" dirty="0" smtClean="0"/>
            <a:t>1. </a:t>
          </a:r>
          <a:r>
            <a:rPr lang="en-US" sz="1800" i="1" dirty="0" err="1" smtClean="0"/>
            <a:t>Lex</a:t>
          </a:r>
          <a:r>
            <a:rPr lang="en-US" sz="1800" i="1" dirty="0" smtClean="0"/>
            <a:t> Superior derogate </a:t>
          </a:r>
          <a:r>
            <a:rPr lang="en-US" sz="1800" i="1" dirty="0" err="1" smtClean="0"/>
            <a:t>legi</a:t>
          </a:r>
          <a:r>
            <a:rPr lang="en-US" sz="1800" i="1" dirty="0" smtClean="0"/>
            <a:t> inferior</a:t>
          </a:r>
          <a:r>
            <a:rPr lang="en-US" sz="1800" dirty="0" smtClean="0"/>
            <a:t>: </a:t>
          </a:r>
          <a:r>
            <a:rPr lang="en-US" sz="1800" dirty="0" err="1" smtClean="0"/>
            <a:t>peraturan</a:t>
          </a:r>
          <a:r>
            <a:rPr lang="en-US" sz="1800" dirty="0" smtClean="0"/>
            <a:t> yang </a:t>
          </a:r>
          <a:r>
            <a:rPr lang="en-US" sz="1800" dirty="0" err="1" smtClean="0"/>
            <a:t>lebih</a:t>
          </a:r>
          <a:r>
            <a:rPr lang="en-US" sz="1800" dirty="0" smtClean="0"/>
            <a:t> </a:t>
          </a:r>
          <a:r>
            <a:rPr lang="en-US" sz="1800" dirty="0" err="1" smtClean="0"/>
            <a:t>rendah</a:t>
          </a:r>
          <a:r>
            <a:rPr lang="en-US" sz="1800" dirty="0" smtClean="0"/>
            <a:t> </a:t>
          </a:r>
          <a:r>
            <a:rPr lang="en-US" sz="1800" dirty="0" err="1" smtClean="0"/>
            <a:t>tidak</a:t>
          </a:r>
          <a:r>
            <a:rPr lang="en-US" sz="1800" dirty="0" smtClean="0"/>
            <a:t> </a:t>
          </a:r>
          <a:r>
            <a:rPr lang="en-US" sz="1800" dirty="0" err="1" smtClean="0"/>
            <a:t>boleh</a:t>
          </a:r>
          <a:r>
            <a:rPr lang="en-US" sz="1800" dirty="0" smtClean="0"/>
            <a:t> </a:t>
          </a:r>
          <a:r>
            <a:rPr lang="en-US" sz="1800" dirty="0" err="1" smtClean="0"/>
            <a:t>bertentangan</a:t>
          </a:r>
          <a:r>
            <a:rPr lang="en-US" sz="1800" dirty="0" smtClean="0"/>
            <a:t> </a:t>
          </a:r>
          <a:r>
            <a:rPr lang="en-US" sz="1800" dirty="0" err="1" smtClean="0"/>
            <a:t>dengan</a:t>
          </a:r>
          <a:r>
            <a:rPr lang="en-US" sz="1800" dirty="0" smtClean="0"/>
            <a:t> </a:t>
          </a:r>
          <a:r>
            <a:rPr lang="en-US" sz="1800" dirty="0" err="1" smtClean="0"/>
            <a:t>peraturan</a:t>
          </a:r>
          <a:r>
            <a:rPr lang="en-US" sz="1800" dirty="0" smtClean="0"/>
            <a:t> yang </a:t>
          </a:r>
          <a:r>
            <a:rPr lang="en-US" sz="1800" dirty="0" err="1" smtClean="0"/>
            <a:t>lebih</a:t>
          </a:r>
          <a:r>
            <a:rPr lang="en-US" sz="1800" dirty="0" smtClean="0"/>
            <a:t> </a:t>
          </a:r>
          <a:r>
            <a:rPr lang="en-US" sz="1800" dirty="0" err="1" smtClean="0"/>
            <a:t>tinggi</a:t>
          </a:r>
          <a:r>
            <a:rPr lang="en-US" sz="1800" dirty="0" smtClean="0"/>
            <a:t> </a:t>
          </a:r>
          <a:endParaRPr lang="en-US" sz="1800" dirty="0"/>
        </a:p>
      </dgm:t>
    </dgm:pt>
    <dgm:pt modelId="{E4BFDEBD-CFE8-47EC-BC0D-5A43F0AD865C}" type="parTrans" cxnId="{C0208E06-9089-4670-B7ED-155C44C1AFAC}">
      <dgm:prSet/>
      <dgm:spPr/>
      <dgm:t>
        <a:bodyPr/>
        <a:lstStyle/>
        <a:p>
          <a:endParaRPr lang="en-US"/>
        </a:p>
      </dgm:t>
    </dgm:pt>
    <dgm:pt modelId="{A650E9DA-9C67-4EE5-95BD-DB70FAF87D9C}" type="sibTrans" cxnId="{C0208E06-9089-4670-B7ED-155C44C1AFAC}">
      <dgm:prSet/>
      <dgm:spPr/>
      <dgm:t>
        <a:bodyPr/>
        <a:lstStyle/>
        <a:p>
          <a:endParaRPr lang="en-US"/>
        </a:p>
      </dgm:t>
    </dgm:pt>
    <dgm:pt modelId="{EEB39119-6A9B-4A60-AF1B-CA478D0B0585}">
      <dgm:prSet phldrT="[Text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600" dirty="0" smtClean="0"/>
            <a:t>3. </a:t>
          </a:r>
          <a:r>
            <a:rPr lang="sv-SE" sz="1600" i="1" dirty="0" smtClean="0"/>
            <a:t>Lex posterior derogat legi priori</a:t>
          </a:r>
          <a:r>
            <a:rPr lang="sv-SE" sz="1600" dirty="0" smtClean="0"/>
            <a:t>: peraturan yang baru mengesampingkan peraturan lama. Asas ini diberlakukan saat ada dua peraturan perundang-undangan yang hierarkinya setara. </a:t>
          </a:r>
          <a:endParaRPr lang="en-US" sz="1600" dirty="0"/>
        </a:p>
      </dgm:t>
    </dgm:pt>
    <dgm:pt modelId="{10757818-A05B-4F1A-B12D-005218B04917}" type="parTrans" cxnId="{01797EED-1C56-4D8A-B3DE-0A718986DFC4}">
      <dgm:prSet/>
      <dgm:spPr/>
      <dgm:t>
        <a:bodyPr/>
        <a:lstStyle/>
        <a:p>
          <a:endParaRPr lang="en-US"/>
        </a:p>
      </dgm:t>
    </dgm:pt>
    <dgm:pt modelId="{E57C78E2-AB4A-4623-BBB4-ABF2A3D03F61}" type="sibTrans" cxnId="{01797EED-1C56-4D8A-B3DE-0A718986DFC4}">
      <dgm:prSet/>
      <dgm:spPr/>
      <dgm:t>
        <a:bodyPr/>
        <a:lstStyle/>
        <a:p>
          <a:endParaRPr lang="en-US"/>
        </a:p>
      </dgm:t>
    </dgm:pt>
    <dgm:pt modelId="{3C47802D-629F-4963-9924-B2B50424A812}">
      <dgm:prSet phldrT="[Text]" custT="1"/>
      <dgm:spPr/>
      <dgm:t>
        <a:bodyPr/>
        <a:lstStyle/>
        <a:p>
          <a:r>
            <a:rPr lang="en-US" sz="1800" dirty="0" smtClean="0"/>
            <a:t>2. </a:t>
          </a:r>
          <a:r>
            <a:rPr lang="sv-SE" sz="1800" i="1" dirty="0" smtClean="0"/>
            <a:t>Lex specialis derogat legi generali</a:t>
          </a:r>
          <a:r>
            <a:rPr lang="sv-SE" sz="1800" dirty="0" smtClean="0"/>
            <a:t>: peraturan yang lebih khusus mengesampingkan peraturan yang lebih umum</a:t>
          </a:r>
          <a:r>
            <a:rPr lang="en-US" sz="1800" dirty="0" smtClean="0"/>
            <a:t> </a:t>
          </a:r>
          <a:endParaRPr lang="en-US" sz="1800" dirty="0"/>
        </a:p>
      </dgm:t>
    </dgm:pt>
    <dgm:pt modelId="{4FBFE72B-708B-4BD7-BC1F-C19DABDAE081}" type="parTrans" cxnId="{DDD95CF5-7845-4F95-9C78-D4CEC15BFD32}">
      <dgm:prSet/>
      <dgm:spPr/>
      <dgm:t>
        <a:bodyPr/>
        <a:lstStyle/>
        <a:p>
          <a:endParaRPr lang="en-US"/>
        </a:p>
      </dgm:t>
    </dgm:pt>
    <dgm:pt modelId="{B3D625D0-7754-4F12-AA68-DF7E3AC3F5D0}" type="sibTrans" cxnId="{DDD95CF5-7845-4F95-9C78-D4CEC15BFD32}">
      <dgm:prSet/>
      <dgm:spPr/>
      <dgm:t>
        <a:bodyPr/>
        <a:lstStyle/>
        <a:p>
          <a:endParaRPr lang="en-US"/>
        </a:p>
      </dgm:t>
    </dgm:pt>
    <dgm:pt modelId="{4E9176CD-3F11-40DD-9DAD-E5C33F98C481}">
      <dgm:prSet phldrT="[Text]"/>
      <dgm:spPr/>
      <dgm:t>
        <a:bodyPr/>
        <a:lstStyle/>
        <a:p>
          <a:r>
            <a:rPr lang="en-US" dirty="0" smtClean="0"/>
            <a:t>4. </a:t>
          </a:r>
          <a:r>
            <a:rPr lang="en-US" dirty="0" err="1" smtClean="0"/>
            <a:t>Peraturan</a:t>
          </a:r>
          <a:r>
            <a:rPr lang="en-US" dirty="0" smtClean="0"/>
            <a:t> </a:t>
          </a:r>
          <a:r>
            <a:rPr lang="en-US" dirty="0" err="1" smtClean="0"/>
            <a:t>perundang-undangan</a:t>
          </a:r>
          <a:r>
            <a:rPr lang="en-US" dirty="0" smtClean="0"/>
            <a:t> </a:t>
          </a:r>
          <a:r>
            <a:rPr lang="en-US" dirty="0" err="1" smtClean="0"/>
            <a:t>hanya</a:t>
          </a:r>
          <a:r>
            <a:rPr lang="en-US" dirty="0" smtClean="0"/>
            <a:t> </a:t>
          </a:r>
          <a:r>
            <a:rPr lang="en-US" dirty="0" err="1" smtClean="0"/>
            <a:t>bisa</a:t>
          </a:r>
          <a:r>
            <a:rPr lang="en-US" dirty="0" smtClean="0"/>
            <a:t> </a:t>
          </a:r>
          <a:r>
            <a:rPr lang="en-US" dirty="0" err="1" smtClean="0"/>
            <a:t>dihapus</a:t>
          </a:r>
          <a:r>
            <a:rPr lang="en-US" dirty="0" smtClean="0"/>
            <a:t>, </a:t>
          </a:r>
          <a:r>
            <a:rPr lang="en-US" dirty="0" err="1" smtClean="0"/>
            <a:t>dicabut</a:t>
          </a:r>
          <a:r>
            <a:rPr lang="en-US" dirty="0" smtClean="0"/>
            <a:t>, </a:t>
          </a:r>
          <a:r>
            <a:rPr lang="en-US" dirty="0" err="1" smtClean="0"/>
            <a:t>atau</a:t>
          </a:r>
          <a:r>
            <a:rPr lang="en-US" dirty="0" smtClean="0"/>
            <a:t> </a:t>
          </a:r>
          <a:r>
            <a:rPr lang="en-US" dirty="0" err="1" smtClean="0"/>
            <a:t>diubah</a:t>
          </a:r>
          <a:r>
            <a:rPr lang="en-US" dirty="0" smtClean="0"/>
            <a:t> </a:t>
          </a:r>
          <a:r>
            <a:rPr lang="en-US" dirty="0" err="1" smtClean="0"/>
            <a:t>dengan</a:t>
          </a:r>
          <a:r>
            <a:rPr lang="en-US" dirty="0" smtClean="0"/>
            <a:t> </a:t>
          </a:r>
          <a:r>
            <a:rPr lang="en-US" dirty="0" err="1" smtClean="0"/>
            <a:t>peraturan</a:t>
          </a:r>
          <a:r>
            <a:rPr lang="en-US" dirty="0" smtClean="0"/>
            <a:t> yang </a:t>
          </a:r>
          <a:r>
            <a:rPr lang="en-US" dirty="0" err="1" smtClean="0"/>
            <a:t>hierarkinya</a:t>
          </a:r>
          <a:r>
            <a:rPr lang="en-US" dirty="0" smtClean="0"/>
            <a:t> </a:t>
          </a:r>
          <a:r>
            <a:rPr lang="en-US" dirty="0" err="1" smtClean="0"/>
            <a:t>sederajat</a:t>
          </a:r>
          <a:r>
            <a:rPr lang="en-US" dirty="0" smtClean="0"/>
            <a:t> </a:t>
          </a:r>
          <a:r>
            <a:rPr lang="en-US" dirty="0" err="1" smtClean="0"/>
            <a:t>atau</a:t>
          </a:r>
          <a:r>
            <a:rPr lang="en-US" dirty="0" smtClean="0"/>
            <a:t> </a:t>
          </a:r>
          <a:r>
            <a:rPr lang="en-US" dirty="0" err="1" smtClean="0"/>
            <a:t>lebih</a:t>
          </a:r>
          <a:r>
            <a:rPr lang="en-US" dirty="0" smtClean="0"/>
            <a:t> </a:t>
          </a:r>
          <a:r>
            <a:rPr lang="en-US" dirty="0" err="1" smtClean="0"/>
            <a:t>tinggi</a:t>
          </a:r>
          <a:r>
            <a:rPr lang="en-US" dirty="0" smtClean="0"/>
            <a:t>. </a:t>
          </a:r>
          <a:endParaRPr lang="en-US" dirty="0"/>
        </a:p>
      </dgm:t>
    </dgm:pt>
    <dgm:pt modelId="{059563D8-7067-4D38-BE89-011FEB3A2580}" type="parTrans" cxnId="{4C335911-BAFD-46CC-BA22-FE6D5A5C09A9}">
      <dgm:prSet/>
      <dgm:spPr/>
      <dgm:t>
        <a:bodyPr/>
        <a:lstStyle/>
        <a:p>
          <a:endParaRPr lang="en-US"/>
        </a:p>
      </dgm:t>
    </dgm:pt>
    <dgm:pt modelId="{AF14DE7F-B59A-4FAA-983D-3C6E55CFDD0D}" type="sibTrans" cxnId="{4C335911-BAFD-46CC-BA22-FE6D5A5C09A9}">
      <dgm:prSet/>
      <dgm:spPr/>
      <dgm:t>
        <a:bodyPr/>
        <a:lstStyle/>
        <a:p>
          <a:endParaRPr lang="en-US"/>
        </a:p>
      </dgm:t>
    </dgm:pt>
    <dgm:pt modelId="{A04D898F-2BE8-4D1A-939D-6015E9674807}" type="pres">
      <dgm:prSet presAssocID="{FCEAD2C9-54EB-4EEC-AD2E-7A641732B257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D9FCA298-A1EB-4423-B63D-93ACF0E2B0A0}" type="pres">
      <dgm:prSet presAssocID="{DA2C90E2-CF9D-4D4E-97B8-36787A0781B2}" presName="hierRoot1" presStyleCnt="0"/>
      <dgm:spPr/>
    </dgm:pt>
    <dgm:pt modelId="{8DC21ADB-DBD2-43AC-B9EA-436E9D550672}" type="pres">
      <dgm:prSet presAssocID="{DA2C90E2-CF9D-4D4E-97B8-36787A0781B2}" presName="composite" presStyleCnt="0"/>
      <dgm:spPr/>
    </dgm:pt>
    <dgm:pt modelId="{A2A7E133-3CEF-4265-AB82-F26B9F542BA1}" type="pres">
      <dgm:prSet presAssocID="{DA2C90E2-CF9D-4D4E-97B8-36787A0781B2}" presName="background" presStyleLbl="node0" presStyleIdx="0" presStyleCnt="1"/>
      <dgm:spPr/>
    </dgm:pt>
    <dgm:pt modelId="{38BEDFE7-D6AC-4787-9083-846EFC47B470}" type="pres">
      <dgm:prSet presAssocID="{DA2C90E2-CF9D-4D4E-97B8-36787A0781B2}" presName="text" presStyleLbl="fgAcc0" presStyleIdx="0" presStyleCnt="1" custScaleX="583969" custScaleY="13324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B5AC635-5EF4-465E-BD52-2FBC310C2893}" type="pres">
      <dgm:prSet presAssocID="{DA2C90E2-CF9D-4D4E-97B8-36787A0781B2}" presName="hierChild2" presStyleCnt="0"/>
      <dgm:spPr/>
    </dgm:pt>
    <dgm:pt modelId="{2FFFF249-7974-4D5D-9F78-887C94EFF7B5}" type="pres">
      <dgm:prSet presAssocID="{E4BFDEBD-CFE8-47EC-BC0D-5A43F0AD865C}" presName="Name10" presStyleLbl="parChTrans1D2" presStyleIdx="0" presStyleCnt="2"/>
      <dgm:spPr/>
    </dgm:pt>
    <dgm:pt modelId="{FBE5F6EE-2561-4CFE-875D-0F71E803309F}" type="pres">
      <dgm:prSet presAssocID="{EA8E8B36-22C2-4550-82FD-71B1192BD820}" presName="hierRoot2" presStyleCnt="0"/>
      <dgm:spPr/>
    </dgm:pt>
    <dgm:pt modelId="{3DEB7B0E-2246-4624-AD43-A16834CC5F38}" type="pres">
      <dgm:prSet presAssocID="{EA8E8B36-22C2-4550-82FD-71B1192BD820}" presName="composite2" presStyleCnt="0"/>
      <dgm:spPr/>
    </dgm:pt>
    <dgm:pt modelId="{5C00CF8B-A990-437D-9224-1CE192A5A15B}" type="pres">
      <dgm:prSet presAssocID="{EA8E8B36-22C2-4550-82FD-71B1192BD820}" presName="background2" presStyleLbl="node2" presStyleIdx="0" presStyleCnt="2"/>
      <dgm:spPr/>
    </dgm:pt>
    <dgm:pt modelId="{49C06D3D-1789-4D7C-BB69-33E39CE3DBCC}" type="pres">
      <dgm:prSet presAssocID="{EA8E8B36-22C2-4550-82FD-71B1192BD820}" presName="text2" presStyleLbl="fgAcc2" presStyleIdx="0" presStyleCnt="2" custScaleX="423439" custScaleY="335206" custLinFactX="-46616" custLinFactNeighborX="-100000" custLinFactNeighborY="7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5A5F4A4-3E1D-4E7D-A2CF-03B72F767C30}" type="pres">
      <dgm:prSet presAssocID="{EA8E8B36-22C2-4550-82FD-71B1192BD820}" presName="hierChild3" presStyleCnt="0"/>
      <dgm:spPr/>
    </dgm:pt>
    <dgm:pt modelId="{39FA44BD-D754-4506-BFA4-B3C29AD38494}" type="pres">
      <dgm:prSet presAssocID="{10757818-A05B-4F1A-B12D-005218B04917}" presName="Name17" presStyleLbl="parChTrans1D3" presStyleIdx="0" presStyleCnt="2"/>
      <dgm:spPr/>
    </dgm:pt>
    <dgm:pt modelId="{68DF0578-66C0-4E75-AD46-4FDF404D8ED3}" type="pres">
      <dgm:prSet presAssocID="{EEB39119-6A9B-4A60-AF1B-CA478D0B0585}" presName="hierRoot3" presStyleCnt="0"/>
      <dgm:spPr/>
    </dgm:pt>
    <dgm:pt modelId="{54BDCE7A-E29B-4E8E-A108-0E1B0E636914}" type="pres">
      <dgm:prSet presAssocID="{EEB39119-6A9B-4A60-AF1B-CA478D0B0585}" presName="composite3" presStyleCnt="0"/>
      <dgm:spPr/>
    </dgm:pt>
    <dgm:pt modelId="{7FE68A32-C0DF-46CF-92C3-8CA07066A144}" type="pres">
      <dgm:prSet presAssocID="{EEB39119-6A9B-4A60-AF1B-CA478D0B0585}" presName="background3" presStyleLbl="node3" presStyleIdx="0" presStyleCnt="2"/>
      <dgm:spPr/>
    </dgm:pt>
    <dgm:pt modelId="{691933EA-006D-4B34-B691-2DBB125433CE}" type="pres">
      <dgm:prSet presAssocID="{EEB39119-6A9B-4A60-AF1B-CA478D0B0585}" presName="text3" presStyleLbl="fgAcc3" presStyleIdx="0" presStyleCnt="2" custScaleX="522546" custScaleY="309010" custLinFactX="-18550" custLinFactNeighborX="-100000" custLinFactNeighborY="-2499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0DC67AF-415F-4459-9396-375714796B8F}" type="pres">
      <dgm:prSet presAssocID="{EEB39119-6A9B-4A60-AF1B-CA478D0B0585}" presName="hierChild4" presStyleCnt="0"/>
      <dgm:spPr/>
    </dgm:pt>
    <dgm:pt modelId="{989BF114-5E3E-409B-90C1-B4CB268494F0}" type="pres">
      <dgm:prSet presAssocID="{4FBFE72B-708B-4BD7-BC1F-C19DABDAE081}" presName="Name10" presStyleLbl="parChTrans1D2" presStyleIdx="1" presStyleCnt="2"/>
      <dgm:spPr/>
    </dgm:pt>
    <dgm:pt modelId="{A62132D9-8C63-4BC2-BA9A-0FBD3667E56A}" type="pres">
      <dgm:prSet presAssocID="{3C47802D-629F-4963-9924-B2B50424A812}" presName="hierRoot2" presStyleCnt="0"/>
      <dgm:spPr/>
    </dgm:pt>
    <dgm:pt modelId="{171FCD9E-FA22-4EDA-AC46-4536BA1A7152}" type="pres">
      <dgm:prSet presAssocID="{3C47802D-629F-4963-9924-B2B50424A812}" presName="composite2" presStyleCnt="0"/>
      <dgm:spPr/>
    </dgm:pt>
    <dgm:pt modelId="{C156D5BA-F53E-4C63-A9AD-B5D8191C8513}" type="pres">
      <dgm:prSet presAssocID="{3C47802D-629F-4963-9924-B2B50424A812}" presName="background2" presStyleLbl="node2" presStyleIdx="1" presStyleCnt="2"/>
      <dgm:spPr/>
    </dgm:pt>
    <dgm:pt modelId="{165EA95F-CE19-4581-8F2C-4E60D5850E55}" type="pres">
      <dgm:prSet presAssocID="{3C47802D-629F-4963-9924-B2B50424A812}" presName="text2" presStyleLbl="fgAcc2" presStyleIdx="1" presStyleCnt="2" custScaleX="546575" custScaleY="271608" custLinFactX="24108" custLinFactNeighborX="100000" custLinFactNeighborY="40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CC79CED-E008-4F00-BC86-76946F5227DF}" type="pres">
      <dgm:prSet presAssocID="{3C47802D-629F-4963-9924-B2B50424A812}" presName="hierChild3" presStyleCnt="0"/>
      <dgm:spPr/>
    </dgm:pt>
    <dgm:pt modelId="{C4290BC4-24E8-4EC1-A223-A9351E101BA7}" type="pres">
      <dgm:prSet presAssocID="{059563D8-7067-4D38-BE89-011FEB3A2580}" presName="Name17" presStyleLbl="parChTrans1D3" presStyleIdx="1" presStyleCnt="2"/>
      <dgm:spPr/>
    </dgm:pt>
    <dgm:pt modelId="{1DBE56C0-DE43-47B6-AFC7-7A975CB8AA3B}" type="pres">
      <dgm:prSet presAssocID="{4E9176CD-3F11-40DD-9DAD-E5C33F98C481}" presName="hierRoot3" presStyleCnt="0"/>
      <dgm:spPr/>
    </dgm:pt>
    <dgm:pt modelId="{707ACBAA-25D3-4B52-BA89-61A293977F1E}" type="pres">
      <dgm:prSet presAssocID="{4E9176CD-3F11-40DD-9DAD-E5C33F98C481}" presName="composite3" presStyleCnt="0"/>
      <dgm:spPr/>
    </dgm:pt>
    <dgm:pt modelId="{035DB541-A2E9-4EC8-A3DE-54F0B5246F33}" type="pres">
      <dgm:prSet presAssocID="{4E9176CD-3F11-40DD-9DAD-E5C33F98C481}" presName="background3" presStyleLbl="node3" presStyleIdx="1" presStyleCnt="2"/>
      <dgm:spPr/>
    </dgm:pt>
    <dgm:pt modelId="{E5EC2887-C0C4-4287-B0FD-5967BB440ABC}" type="pres">
      <dgm:prSet presAssocID="{4E9176CD-3F11-40DD-9DAD-E5C33F98C481}" presName="text3" presStyleLbl="fgAcc3" presStyleIdx="1" presStyleCnt="2" custScaleX="372731" custScaleY="339907" custLinFactX="16216" custLinFactNeighborX="100000" custLinFactNeighborY="2138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481EAEA-44D5-4DBC-91BA-D43C97F7CC5B}" type="pres">
      <dgm:prSet presAssocID="{4E9176CD-3F11-40DD-9DAD-E5C33F98C481}" presName="hierChild4" presStyleCnt="0"/>
      <dgm:spPr/>
    </dgm:pt>
  </dgm:ptLst>
  <dgm:cxnLst>
    <dgm:cxn modelId="{B66DABEB-037E-4744-92EA-6DB52A85930B}" type="presOf" srcId="{3C47802D-629F-4963-9924-B2B50424A812}" destId="{165EA95F-CE19-4581-8F2C-4E60D5850E55}" srcOrd="0" destOrd="0" presId="urn:microsoft.com/office/officeart/2005/8/layout/hierarchy1"/>
    <dgm:cxn modelId="{C0208E06-9089-4670-B7ED-155C44C1AFAC}" srcId="{DA2C90E2-CF9D-4D4E-97B8-36787A0781B2}" destId="{EA8E8B36-22C2-4550-82FD-71B1192BD820}" srcOrd="0" destOrd="0" parTransId="{E4BFDEBD-CFE8-47EC-BC0D-5A43F0AD865C}" sibTransId="{A650E9DA-9C67-4EE5-95BD-DB70FAF87D9C}"/>
    <dgm:cxn modelId="{C4DFDA34-4764-4CB4-A070-934DA7EC7EAF}" type="presOf" srcId="{4FBFE72B-708B-4BD7-BC1F-C19DABDAE081}" destId="{989BF114-5E3E-409B-90C1-B4CB268494F0}" srcOrd="0" destOrd="0" presId="urn:microsoft.com/office/officeart/2005/8/layout/hierarchy1"/>
    <dgm:cxn modelId="{186743C8-9F38-462B-962D-6273D2DDF042}" type="presOf" srcId="{FCEAD2C9-54EB-4EEC-AD2E-7A641732B257}" destId="{A04D898F-2BE8-4D1A-939D-6015E9674807}" srcOrd="0" destOrd="0" presId="urn:microsoft.com/office/officeart/2005/8/layout/hierarchy1"/>
    <dgm:cxn modelId="{4C335911-BAFD-46CC-BA22-FE6D5A5C09A9}" srcId="{3C47802D-629F-4963-9924-B2B50424A812}" destId="{4E9176CD-3F11-40DD-9DAD-E5C33F98C481}" srcOrd="0" destOrd="0" parTransId="{059563D8-7067-4D38-BE89-011FEB3A2580}" sibTransId="{AF14DE7F-B59A-4FAA-983D-3C6E55CFDD0D}"/>
    <dgm:cxn modelId="{DBC04EE0-24BB-4277-BAB7-65AE532A5CE3}" type="presOf" srcId="{4E9176CD-3F11-40DD-9DAD-E5C33F98C481}" destId="{E5EC2887-C0C4-4287-B0FD-5967BB440ABC}" srcOrd="0" destOrd="0" presId="urn:microsoft.com/office/officeart/2005/8/layout/hierarchy1"/>
    <dgm:cxn modelId="{01797EED-1C56-4D8A-B3DE-0A718986DFC4}" srcId="{EA8E8B36-22C2-4550-82FD-71B1192BD820}" destId="{EEB39119-6A9B-4A60-AF1B-CA478D0B0585}" srcOrd="0" destOrd="0" parTransId="{10757818-A05B-4F1A-B12D-005218B04917}" sibTransId="{E57C78E2-AB4A-4623-BBB4-ABF2A3D03F61}"/>
    <dgm:cxn modelId="{3C2D09A0-4B5D-4965-93C0-A63EDF1F6BA3}" type="presOf" srcId="{059563D8-7067-4D38-BE89-011FEB3A2580}" destId="{C4290BC4-24E8-4EC1-A223-A9351E101BA7}" srcOrd="0" destOrd="0" presId="urn:microsoft.com/office/officeart/2005/8/layout/hierarchy1"/>
    <dgm:cxn modelId="{BD3FED91-A545-4A67-885D-296158775C47}" type="presOf" srcId="{EA8E8B36-22C2-4550-82FD-71B1192BD820}" destId="{49C06D3D-1789-4D7C-BB69-33E39CE3DBCC}" srcOrd="0" destOrd="0" presId="urn:microsoft.com/office/officeart/2005/8/layout/hierarchy1"/>
    <dgm:cxn modelId="{6A04A851-3BAA-4836-B8B3-C18C225AB209}" type="presOf" srcId="{EEB39119-6A9B-4A60-AF1B-CA478D0B0585}" destId="{691933EA-006D-4B34-B691-2DBB125433CE}" srcOrd="0" destOrd="0" presId="urn:microsoft.com/office/officeart/2005/8/layout/hierarchy1"/>
    <dgm:cxn modelId="{0C49B010-83BF-447B-8B42-7DEFEFB3DC8D}" type="presOf" srcId="{E4BFDEBD-CFE8-47EC-BC0D-5A43F0AD865C}" destId="{2FFFF249-7974-4D5D-9F78-887C94EFF7B5}" srcOrd="0" destOrd="0" presId="urn:microsoft.com/office/officeart/2005/8/layout/hierarchy1"/>
    <dgm:cxn modelId="{2DA20A4F-F3B5-438F-BEC4-CBC1E6C920E1}" type="presOf" srcId="{10757818-A05B-4F1A-B12D-005218B04917}" destId="{39FA44BD-D754-4506-BFA4-B3C29AD38494}" srcOrd="0" destOrd="0" presId="urn:microsoft.com/office/officeart/2005/8/layout/hierarchy1"/>
    <dgm:cxn modelId="{F5AFD05B-22A1-4E0D-B519-0AC8670114AB}" type="presOf" srcId="{DA2C90E2-CF9D-4D4E-97B8-36787A0781B2}" destId="{38BEDFE7-D6AC-4787-9083-846EFC47B470}" srcOrd="0" destOrd="0" presId="urn:microsoft.com/office/officeart/2005/8/layout/hierarchy1"/>
    <dgm:cxn modelId="{DDD95CF5-7845-4F95-9C78-D4CEC15BFD32}" srcId="{DA2C90E2-CF9D-4D4E-97B8-36787A0781B2}" destId="{3C47802D-629F-4963-9924-B2B50424A812}" srcOrd="1" destOrd="0" parTransId="{4FBFE72B-708B-4BD7-BC1F-C19DABDAE081}" sibTransId="{B3D625D0-7754-4F12-AA68-DF7E3AC3F5D0}"/>
    <dgm:cxn modelId="{4D5C64FE-961B-4A5D-80EB-F6C9BADB39EA}" srcId="{FCEAD2C9-54EB-4EEC-AD2E-7A641732B257}" destId="{DA2C90E2-CF9D-4D4E-97B8-36787A0781B2}" srcOrd="0" destOrd="0" parTransId="{8F08A689-246F-4475-A442-53F1ACFA0986}" sibTransId="{85BE223E-862C-4877-9595-B29C93C6F47B}"/>
    <dgm:cxn modelId="{9F7A07AF-0164-407F-BF2B-F4CF154BBA07}" type="presParOf" srcId="{A04D898F-2BE8-4D1A-939D-6015E9674807}" destId="{D9FCA298-A1EB-4423-B63D-93ACF0E2B0A0}" srcOrd="0" destOrd="0" presId="urn:microsoft.com/office/officeart/2005/8/layout/hierarchy1"/>
    <dgm:cxn modelId="{1256ED33-DE67-4DA2-9C2B-C318ED8BB391}" type="presParOf" srcId="{D9FCA298-A1EB-4423-B63D-93ACF0E2B0A0}" destId="{8DC21ADB-DBD2-43AC-B9EA-436E9D550672}" srcOrd="0" destOrd="0" presId="urn:microsoft.com/office/officeart/2005/8/layout/hierarchy1"/>
    <dgm:cxn modelId="{DD6B943D-EE2F-4553-8C91-C1149B1ADF79}" type="presParOf" srcId="{8DC21ADB-DBD2-43AC-B9EA-436E9D550672}" destId="{A2A7E133-3CEF-4265-AB82-F26B9F542BA1}" srcOrd="0" destOrd="0" presId="urn:microsoft.com/office/officeart/2005/8/layout/hierarchy1"/>
    <dgm:cxn modelId="{03E4C04C-386E-4107-8D9B-76EFF7A659C3}" type="presParOf" srcId="{8DC21ADB-DBD2-43AC-B9EA-436E9D550672}" destId="{38BEDFE7-D6AC-4787-9083-846EFC47B470}" srcOrd="1" destOrd="0" presId="urn:microsoft.com/office/officeart/2005/8/layout/hierarchy1"/>
    <dgm:cxn modelId="{AFE82769-F541-4DAF-A4F5-0E28FE2B773D}" type="presParOf" srcId="{D9FCA298-A1EB-4423-B63D-93ACF0E2B0A0}" destId="{3B5AC635-5EF4-465E-BD52-2FBC310C2893}" srcOrd="1" destOrd="0" presId="urn:microsoft.com/office/officeart/2005/8/layout/hierarchy1"/>
    <dgm:cxn modelId="{E507B27E-72CB-4FD9-BBE8-B7771B515C95}" type="presParOf" srcId="{3B5AC635-5EF4-465E-BD52-2FBC310C2893}" destId="{2FFFF249-7974-4D5D-9F78-887C94EFF7B5}" srcOrd="0" destOrd="0" presId="urn:microsoft.com/office/officeart/2005/8/layout/hierarchy1"/>
    <dgm:cxn modelId="{0A92BBA2-EB24-4F60-AAAD-B59034122034}" type="presParOf" srcId="{3B5AC635-5EF4-465E-BD52-2FBC310C2893}" destId="{FBE5F6EE-2561-4CFE-875D-0F71E803309F}" srcOrd="1" destOrd="0" presId="urn:microsoft.com/office/officeart/2005/8/layout/hierarchy1"/>
    <dgm:cxn modelId="{6E44CE5E-921A-44D1-B70A-1B24F99DD1AD}" type="presParOf" srcId="{FBE5F6EE-2561-4CFE-875D-0F71E803309F}" destId="{3DEB7B0E-2246-4624-AD43-A16834CC5F38}" srcOrd="0" destOrd="0" presId="urn:microsoft.com/office/officeart/2005/8/layout/hierarchy1"/>
    <dgm:cxn modelId="{72BDB5ED-B808-4DB5-8EA1-15CFCCDC3E00}" type="presParOf" srcId="{3DEB7B0E-2246-4624-AD43-A16834CC5F38}" destId="{5C00CF8B-A990-437D-9224-1CE192A5A15B}" srcOrd="0" destOrd="0" presId="urn:microsoft.com/office/officeart/2005/8/layout/hierarchy1"/>
    <dgm:cxn modelId="{BFBC1811-3B5C-4F4C-B671-2865C2552CE7}" type="presParOf" srcId="{3DEB7B0E-2246-4624-AD43-A16834CC5F38}" destId="{49C06D3D-1789-4D7C-BB69-33E39CE3DBCC}" srcOrd="1" destOrd="0" presId="urn:microsoft.com/office/officeart/2005/8/layout/hierarchy1"/>
    <dgm:cxn modelId="{FA8D7E07-AEBE-4DBB-863F-760805DDA5FE}" type="presParOf" srcId="{FBE5F6EE-2561-4CFE-875D-0F71E803309F}" destId="{25A5F4A4-3E1D-4E7D-A2CF-03B72F767C30}" srcOrd="1" destOrd="0" presId="urn:microsoft.com/office/officeart/2005/8/layout/hierarchy1"/>
    <dgm:cxn modelId="{3615D3EE-53DF-44C2-9C90-02229B22BE26}" type="presParOf" srcId="{25A5F4A4-3E1D-4E7D-A2CF-03B72F767C30}" destId="{39FA44BD-D754-4506-BFA4-B3C29AD38494}" srcOrd="0" destOrd="0" presId="urn:microsoft.com/office/officeart/2005/8/layout/hierarchy1"/>
    <dgm:cxn modelId="{586C9C5A-3007-471D-984B-C03A2FDCFD5B}" type="presParOf" srcId="{25A5F4A4-3E1D-4E7D-A2CF-03B72F767C30}" destId="{68DF0578-66C0-4E75-AD46-4FDF404D8ED3}" srcOrd="1" destOrd="0" presId="urn:microsoft.com/office/officeart/2005/8/layout/hierarchy1"/>
    <dgm:cxn modelId="{4EF8DD41-E467-4659-AD1C-87F25452F21F}" type="presParOf" srcId="{68DF0578-66C0-4E75-AD46-4FDF404D8ED3}" destId="{54BDCE7A-E29B-4E8E-A108-0E1B0E636914}" srcOrd="0" destOrd="0" presId="urn:microsoft.com/office/officeart/2005/8/layout/hierarchy1"/>
    <dgm:cxn modelId="{B44E2D89-7186-49B0-92F4-0AFABFD2D42F}" type="presParOf" srcId="{54BDCE7A-E29B-4E8E-A108-0E1B0E636914}" destId="{7FE68A32-C0DF-46CF-92C3-8CA07066A144}" srcOrd="0" destOrd="0" presId="urn:microsoft.com/office/officeart/2005/8/layout/hierarchy1"/>
    <dgm:cxn modelId="{BDD5BBAB-E6CD-494E-9416-FA3460CE6262}" type="presParOf" srcId="{54BDCE7A-E29B-4E8E-A108-0E1B0E636914}" destId="{691933EA-006D-4B34-B691-2DBB125433CE}" srcOrd="1" destOrd="0" presId="urn:microsoft.com/office/officeart/2005/8/layout/hierarchy1"/>
    <dgm:cxn modelId="{C1747508-CE81-41E6-ABBF-01765F1319E9}" type="presParOf" srcId="{68DF0578-66C0-4E75-AD46-4FDF404D8ED3}" destId="{C0DC67AF-415F-4459-9396-375714796B8F}" srcOrd="1" destOrd="0" presId="urn:microsoft.com/office/officeart/2005/8/layout/hierarchy1"/>
    <dgm:cxn modelId="{1FB96106-D853-4279-A48C-EA9465423A94}" type="presParOf" srcId="{3B5AC635-5EF4-465E-BD52-2FBC310C2893}" destId="{989BF114-5E3E-409B-90C1-B4CB268494F0}" srcOrd="2" destOrd="0" presId="urn:microsoft.com/office/officeart/2005/8/layout/hierarchy1"/>
    <dgm:cxn modelId="{EF176378-3F12-4CAC-B6B3-7EA7E87BB5C9}" type="presParOf" srcId="{3B5AC635-5EF4-465E-BD52-2FBC310C2893}" destId="{A62132D9-8C63-4BC2-BA9A-0FBD3667E56A}" srcOrd="3" destOrd="0" presId="urn:microsoft.com/office/officeart/2005/8/layout/hierarchy1"/>
    <dgm:cxn modelId="{D3C87483-6AF0-4819-A73F-A573D1441422}" type="presParOf" srcId="{A62132D9-8C63-4BC2-BA9A-0FBD3667E56A}" destId="{171FCD9E-FA22-4EDA-AC46-4536BA1A7152}" srcOrd="0" destOrd="0" presId="urn:microsoft.com/office/officeart/2005/8/layout/hierarchy1"/>
    <dgm:cxn modelId="{86E64CAD-3A8A-4B3F-A19A-8F6D51B9003B}" type="presParOf" srcId="{171FCD9E-FA22-4EDA-AC46-4536BA1A7152}" destId="{C156D5BA-F53E-4C63-A9AD-B5D8191C8513}" srcOrd="0" destOrd="0" presId="urn:microsoft.com/office/officeart/2005/8/layout/hierarchy1"/>
    <dgm:cxn modelId="{C8E43CBE-179D-41E1-8B27-89E47D76DB91}" type="presParOf" srcId="{171FCD9E-FA22-4EDA-AC46-4536BA1A7152}" destId="{165EA95F-CE19-4581-8F2C-4E60D5850E55}" srcOrd="1" destOrd="0" presId="urn:microsoft.com/office/officeart/2005/8/layout/hierarchy1"/>
    <dgm:cxn modelId="{31EC33C0-2344-4C06-98BD-B74075137D31}" type="presParOf" srcId="{A62132D9-8C63-4BC2-BA9A-0FBD3667E56A}" destId="{3CC79CED-E008-4F00-BC86-76946F5227DF}" srcOrd="1" destOrd="0" presId="urn:microsoft.com/office/officeart/2005/8/layout/hierarchy1"/>
    <dgm:cxn modelId="{670A9330-A8E1-459E-AADB-C697CE0819AC}" type="presParOf" srcId="{3CC79CED-E008-4F00-BC86-76946F5227DF}" destId="{C4290BC4-24E8-4EC1-A223-A9351E101BA7}" srcOrd="0" destOrd="0" presId="urn:microsoft.com/office/officeart/2005/8/layout/hierarchy1"/>
    <dgm:cxn modelId="{96D95003-E886-45A7-9446-867913F74C68}" type="presParOf" srcId="{3CC79CED-E008-4F00-BC86-76946F5227DF}" destId="{1DBE56C0-DE43-47B6-AFC7-7A975CB8AA3B}" srcOrd="1" destOrd="0" presId="urn:microsoft.com/office/officeart/2005/8/layout/hierarchy1"/>
    <dgm:cxn modelId="{437839E6-34C5-46E9-AAF2-0FAD66F64307}" type="presParOf" srcId="{1DBE56C0-DE43-47B6-AFC7-7A975CB8AA3B}" destId="{707ACBAA-25D3-4B52-BA89-61A293977F1E}" srcOrd="0" destOrd="0" presId="urn:microsoft.com/office/officeart/2005/8/layout/hierarchy1"/>
    <dgm:cxn modelId="{1E636FE2-C2B8-4050-9FB6-99756AA560BE}" type="presParOf" srcId="{707ACBAA-25D3-4B52-BA89-61A293977F1E}" destId="{035DB541-A2E9-4EC8-A3DE-54F0B5246F33}" srcOrd="0" destOrd="0" presId="urn:microsoft.com/office/officeart/2005/8/layout/hierarchy1"/>
    <dgm:cxn modelId="{0D694F96-1AB5-42CC-B15E-BEF7B3626E63}" type="presParOf" srcId="{707ACBAA-25D3-4B52-BA89-61A293977F1E}" destId="{E5EC2887-C0C4-4287-B0FD-5967BB440ABC}" srcOrd="1" destOrd="0" presId="urn:microsoft.com/office/officeart/2005/8/layout/hierarchy1"/>
    <dgm:cxn modelId="{368CB142-2D8A-4EF5-BCD8-984F09475ED7}" type="presParOf" srcId="{1DBE56C0-DE43-47B6-AFC7-7A975CB8AA3B}" destId="{6481EAEA-44D5-4DBC-91BA-D43C97F7CC5B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3D936C1-7A43-49B7-9C41-A8076BBF1419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F3C16D7-2207-4CFD-9581-44AB7ABCC0CC}">
      <dgm:prSet phldrT="[Text]"/>
      <dgm:spPr/>
      <dgm:t>
        <a:bodyPr/>
        <a:lstStyle/>
        <a:p>
          <a:r>
            <a:rPr lang="en-US" dirty="0" err="1" smtClean="0"/>
            <a:t>Hukum</a:t>
          </a:r>
          <a:r>
            <a:rPr lang="en-US" dirty="0" smtClean="0"/>
            <a:t> </a:t>
          </a:r>
          <a:r>
            <a:rPr lang="en-US" dirty="0" err="1" smtClean="0"/>
            <a:t>merupakan</a:t>
          </a:r>
          <a:r>
            <a:rPr lang="en-US" dirty="0" smtClean="0"/>
            <a:t> </a:t>
          </a:r>
          <a:r>
            <a:rPr lang="en-US" dirty="0" err="1" smtClean="0"/>
            <a:t>hal</a:t>
          </a:r>
          <a:r>
            <a:rPr lang="en-US" dirty="0" smtClean="0"/>
            <a:t> yang </a:t>
          </a:r>
          <a:r>
            <a:rPr lang="en-US" dirty="0" err="1" smtClean="0"/>
            <a:t>bisa</a:t>
          </a:r>
          <a:r>
            <a:rPr lang="en-US" dirty="0" smtClean="0"/>
            <a:t> </a:t>
          </a:r>
          <a:r>
            <a:rPr lang="en-US" dirty="0" err="1" smtClean="0"/>
            <a:t>diakses</a:t>
          </a:r>
          <a:r>
            <a:rPr lang="en-US" dirty="0" smtClean="0"/>
            <a:t> </a:t>
          </a:r>
          <a:r>
            <a:rPr lang="en-US" dirty="0" err="1" smtClean="0"/>
            <a:t>oleh</a:t>
          </a:r>
          <a:r>
            <a:rPr lang="en-US" dirty="0" smtClean="0"/>
            <a:t> </a:t>
          </a:r>
          <a:r>
            <a:rPr lang="en-US" dirty="0" err="1" smtClean="0"/>
            <a:t>semua</a:t>
          </a:r>
          <a:r>
            <a:rPr lang="en-US" dirty="0" smtClean="0"/>
            <a:t> </a:t>
          </a:r>
          <a:r>
            <a:rPr lang="en-US" dirty="0" err="1" smtClean="0"/>
            <a:t>masyarakat</a:t>
          </a:r>
          <a:endParaRPr lang="en-US" dirty="0"/>
        </a:p>
      </dgm:t>
    </dgm:pt>
    <dgm:pt modelId="{01D3672C-CEBC-446F-8C25-82E99CF59A22}" type="parTrans" cxnId="{2B193D44-E2E9-488F-A2A1-DE6BABB55628}">
      <dgm:prSet/>
      <dgm:spPr/>
      <dgm:t>
        <a:bodyPr/>
        <a:lstStyle/>
        <a:p>
          <a:endParaRPr lang="en-US"/>
        </a:p>
      </dgm:t>
    </dgm:pt>
    <dgm:pt modelId="{55B8B4AE-ADAA-4C5C-9664-36073FBFABAD}" type="sibTrans" cxnId="{2B193D44-E2E9-488F-A2A1-DE6BABB55628}">
      <dgm:prSet/>
      <dgm:spPr/>
      <dgm:t>
        <a:bodyPr/>
        <a:lstStyle/>
        <a:p>
          <a:endParaRPr lang="en-US"/>
        </a:p>
      </dgm:t>
    </dgm:pt>
    <dgm:pt modelId="{429E429F-E3D8-472D-AC07-1D08F89BEB5B}">
      <dgm:prSet phldrT="[Text]"/>
      <dgm:spPr/>
      <dgm:t>
        <a:bodyPr/>
        <a:lstStyle/>
        <a:p>
          <a:r>
            <a:rPr lang="en-US" dirty="0" err="1" smtClean="0"/>
            <a:t>Hukum</a:t>
          </a:r>
          <a:r>
            <a:rPr lang="en-US" dirty="0" smtClean="0"/>
            <a:t> </a:t>
          </a:r>
          <a:r>
            <a:rPr lang="en-US" dirty="0" err="1" smtClean="0"/>
            <a:t>merupakan</a:t>
          </a:r>
          <a:r>
            <a:rPr lang="en-US" dirty="0" smtClean="0"/>
            <a:t> </a:t>
          </a:r>
          <a:r>
            <a:rPr lang="en-US" dirty="0" err="1" smtClean="0"/>
            <a:t>produk</a:t>
          </a:r>
          <a:r>
            <a:rPr lang="en-US" dirty="0" smtClean="0"/>
            <a:t> yang </a:t>
          </a:r>
          <a:r>
            <a:rPr lang="en-US" dirty="0" err="1" smtClean="0"/>
            <a:t>berlaku</a:t>
          </a:r>
          <a:r>
            <a:rPr lang="en-US" dirty="0" smtClean="0"/>
            <a:t> </a:t>
          </a:r>
          <a:r>
            <a:rPr lang="en-US" dirty="0" err="1" smtClean="0"/>
            <a:t>oleh</a:t>
          </a:r>
          <a:r>
            <a:rPr lang="en-US" dirty="0" smtClean="0"/>
            <a:t> </a:t>
          </a:r>
          <a:r>
            <a:rPr lang="en-US" dirty="0" err="1" smtClean="0"/>
            <a:t>semua</a:t>
          </a:r>
          <a:r>
            <a:rPr lang="en-US" dirty="0" smtClean="0"/>
            <a:t> </a:t>
          </a:r>
          <a:r>
            <a:rPr lang="en-US" dirty="0" err="1" smtClean="0"/>
            <a:t>lapisan</a:t>
          </a:r>
          <a:r>
            <a:rPr lang="en-US" dirty="0" smtClean="0"/>
            <a:t> </a:t>
          </a:r>
          <a:r>
            <a:rPr lang="en-US" dirty="0" err="1" smtClean="0"/>
            <a:t>masyarakat</a:t>
          </a:r>
          <a:endParaRPr lang="en-US" dirty="0"/>
        </a:p>
      </dgm:t>
    </dgm:pt>
    <dgm:pt modelId="{B06EF664-657D-4364-994C-CC50187A4EA0}" type="parTrans" cxnId="{59C82BD3-4C24-4EB1-8926-BD029D0C8677}">
      <dgm:prSet/>
      <dgm:spPr/>
      <dgm:t>
        <a:bodyPr/>
        <a:lstStyle/>
        <a:p>
          <a:endParaRPr lang="en-US"/>
        </a:p>
      </dgm:t>
    </dgm:pt>
    <dgm:pt modelId="{933D15AA-D4CD-4729-9298-5A1521E201F0}" type="sibTrans" cxnId="{59C82BD3-4C24-4EB1-8926-BD029D0C8677}">
      <dgm:prSet/>
      <dgm:spPr/>
      <dgm:t>
        <a:bodyPr/>
        <a:lstStyle/>
        <a:p>
          <a:endParaRPr lang="en-US"/>
        </a:p>
      </dgm:t>
    </dgm:pt>
    <dgm:pt modelId="{0DB6CFF6-1330-4886-ADF2-060BA91E5A6A}">
      <dgm:prSet phldrT="[Text]"/>
      <dgm:spPr/>
      <dgm:t>
        <a:bodyPr/>
        <a:lstStyle/>
        <a:p>
          <a:r>
            <a:rPr lang="en-US" dirty="0" err="1" smtClean="0"/>
            <a:t>Peraturan</a:t>
          </a:r>
          <a:r>
            <a:rPr lang="en-US" dirty="0" smtClean="0"/>
            <a:t> </a:t>
          </a:r>
          <a:r>
            <a:rPr lang="en-US" dirty="0" err="1" smtClean="0"/>
            <a:t>perundang-undangan</a:t>
          </a:r>
          <a:r>
            <a:rPr lang="en-US" dirty="0" smtClean="0"/>
            <a:t> </a:t>
          </a:r>
          <a:r>
            <a:rPr lang="en-US" dirty="0" err="1" smtClean="0"/>
            <a:t>memberikan</a:t>
          </a:r>
          <a:r>
            <a:rPr lang="en-US" dirty="0" smtClean="0"/>
            <a:t> </a:t>
          </a:r>
          <a:r>
            <a:rPr lang="en-US" dirty="0" err="1" smtClean="0"/>
            <a:t>kepastian</a:t>
          </a:r>
          <a:r>
            <a:rPr lang="en-US" dirty="0" smtClean="0"/>
            <a:t> </a:t>
          </a:r>
          <a:r>
            <a:rPr lang="en-US" dirty="0" err="1" smtClean="0"/>
            <a:t>hukum</a:t>
          </a:r>
          <a:r>
            <a:rPr lang="en-US" dirty="0" smtClean="0"/>
            <a:t> yang </a:t>
          </a:r>
          <a:r>
            <a:rPr lang="en-US" dirty="0" err="1" smtClean="0"/>
            <a:t>lebih</a:t>
          </a:r>
          <a:r>
            <a:rPr lang="en-US" dirty="0" smtClean="0"/>
            <a:t> </a:t>
          </a:r>
          <a:r>
            <a:rPr lang="en-US" dirty="0" err="1" smtClean="0"/>
            <a:t>nyata</a:t>
          </a:r>
          <a:r>
            <a:rPr lang="en-US" dirty="0" smtClean="0"/>
            <a:t> </a:t>
          </a:r>
          <a:r>
            <a:rPr lang="en-US" dirty="0" err="1" smtClean="0"/>
            <a:t>karena</a:t>
          </a:r>
          <a:r>
            <a:rPr lang="en-US" dirty="0" smtClean="0"/>
            <a:t> </a:t>
          </a:r>
          <a:r>
            <a:rPr lang="en-US" dirty="0" err="1" smtClean="0"/>
            <a:t>kaidah-kaidah</a:t>
          </a:r>
          <a:r>
            <a:rPr lang="en-US" dirty="0" smtClean="0"/>
            <a:t> </a:t>
          </a:r>
          <a:r>
            <a:rPr lang="en-US" dirty="0" err="1" smtClean="0"/>
            <a:t>dalam</a:t>
          </a:r>
          <a:r>
            <a:rPr lang="en-US" dirty="0" smtClean="0"/>
            <a:t> </a:t>
          </a:r>
          <a:r>
            <a:rPr lang="en-US" dirty="0" err="1" smtClean="0"/>
            <a:t>peraturan</a:t>
          </a:r>
          <a:r>
            <a:rPr lang="en-US" dirty="0" smtClean="0"/>
            <a:t> </a:t>
          </a:r>
          <a:r>
            <a:rPr lang="en-US" dirty="0" err="1" smtClean="0"/>
            <a:t>perundang-undangan</a:t>
          </a:r>
          <a:r>
            <a:rPr lang="en-US" dirty="0" smtClean="0"/>
            <a:t> </a:t>
          </a:r>
          <a:r>
            <a:rPr lang="en-US" dirty="0" err="1" smtClean="0"/>
            <a:t>mudah</a:t>
          </a:r>
          <a:r>
            <a:rPr lang="en-US" dirty="0" smtClean="0"/>
            <a:t> </a:t>
          </a:r>
          <a:r>
            <a:rPr lang="en-US" dirty="0" err="1" smtClean="0"/>
            <a:t>diidentifikasi</a:t>
          </a:r>
          <a:r>
            <a:rPr lang="en-US" dirty="0" smtClean="0"/>
            <a:t> </a:t>
          </a:r>
          <a:r>
            <a:rPr lang="en-US" dirty="0" err="1" smtClean="0"/>
            <a:t>dan</a:t>
          </a:r>
          <a:r>
            <a:rPr lang="en-US" dirty="0" smtClean="0"/>
            <a:t> </a:t>
          </a:r>
          <a:r>
            <a:rPr lang="en-US" dirty="0" err="1" smtClean="0"/>
            <a:t>ditemukan</a:t>
          </a:r>
          <a:r>
            <a:rPr lang="en-US" dirty="0" smtClean="0"/>
            <a:t> </a:t>
          </a:r>
          <a:r>
            <a:rPr lang="en-US" dirty="0" err="1" smtClean="0"/>
            <a:t>kembali</a:t>
          </a:r>
          <a:endParaRPr lang="en-US" dirty="0"/>
        </a:p>
      </dgm:t>
    </dgm:pt>
    <dgm:pt modelId="{3A45E76F-2779-46DC-88BB-C5B053612FAA}" type="parTrans" cxnId="{27F2767C-4558-477E-B81B-9BCBD10559CB}">
      <dgm:prSet/>
      <dgm:spPr/>
      <dgm:t>
        <a:bodyPr/>
        <a:lstStyle/>
        <a:p>
          <a:endParaRPr lang="en-US"/>
        </a:p>
      </dgm:t>
    </dgm:pt>
    <dgm:pt modelId="{63165DC7-357D-4ABC-B578-374E81FFC5AB}" type="sibTrans" cxnId="{27F2767C-4558-477E-B81B-9BCBD10559CB}">
      <dgm:prSet/>
      <dgm:spPr/>
      <dgm:t>
        <a:bodyPr/>
        <a:lstStyle/>
        <a:p>
          <a:endParaRPr lang="en-US"/>
        </a:p>
      </dgm:t>
    </dgm:pt>
    <dgm:pt modelId="{D5C86CD2-1B5D-4751-B7A0-BD897A8182DC}">
      <dgm:prSet phldrT="[Text]"/>
      <dgm:spPr/>
      <dgm:t>
        <a:bodyPr/>
        <a:lstStyle/>
        <a:p>
          <a:r>
            <a:rPr lang="en-US" dirty="0" err="1" smtClean="0"/>
            <a:t>Produk</a:t>
          </a:r>
          <a:r>
            <a:rPr lang="en-US" dirty="0" smtClean="0"/>
            <a:t> </a:t>
          </a:r>
          <a:r>
            <a:rPr lang="en-US" dirty="0" err="1" smtClean="0"/>
            <a:t>hukum</a:t>
          </a:r>
          <a:r>
            <a:rPr lang="en-US" dirty="0" smtClean="0"/>
            <a:t> </a:t>
          </a:r>
          <a:r>
            <a:rPr lang="en-US" dirty="0" err="1" smtClean="0"/>
            <a:t>harus</a:t>
          </a:r>
          <a:r>
            <a:rPr lang="en-US" dirty="0" smtClean="0"/>
            <a:t> </a:t>
          </a:r>
          <a:r>
            <a:rPr lang="en-US" dirty="0" err="1" smtClean="0"/>
            <a:t>jelas</a:t>
          </a:r>
          <a:r>
            <a:rPr lang="en-US" dirty="0" smtClean="0"/>
            <a:t> </a:t>
          </a:r>
          <a:r>
            <a:rPr lang="en-US" dirty="0" err="1" smtClean="0"/>
            <a:t>dan</a:t>
          </a:r>
          <a:r>
            <a:rPr lang="en-US" dirty="0" smtClean="0"/>
            <a:t> </a:t>
          </a:r>
          <a:r>
            <a:rPr lang="en-US" dirty="0" err="1" smtClean="0"/>
            <a:t>tidak</a:t>
          </a:r>
          <a:r>
            <a:rPr lang="en-US" dirty="0" smtClean="0"/>
            <a:t> </a:t>
          </a:r>
          <a:r>
            <a:rPr lang="en-US" dirty="0" err="1" smtClean="0"/>
            <a:t>ambigu</a:t>
          </a:r>
          <a:endParaRPr lang="en-US" dirty="0"/>
        </a:p>
      </dgm:t>
    </dgm:pt>
    <dgm:pt modelId="{A8238E07-5960-4045-936F-70F8202DEDD8}" type="parTrans" cxnId="{D45CA042-77A9-4AFA-8A9E-70FAED6C793C}">
      <dgm:prSet/>
      <dgm:spPr/>
      <dgm:t>
        <a:bodyPr/>
        <a:lstStyle/>
        <a:p>
          <a:endParaRPr lang="en-US"/>
        </a:p>
      </dgm:t>
    </dgm:pt>
    <dgm:pt modelId="{A413F712-4279-446E-98A4-31A6F23E3804}" type="sibTrans" cxnId="{D45CA042-77A9-4AFA-8A9E-70FAED6C793C}">
      <dgm:prSet/>
      <dgm:spPr/>
      <dgm:t>
        <a:bodyPr/>
        <a:lstStyle/>
        <a:p>
          <a:endParaRPr lang="en-US"/>
        </a:p>
      </dgm:t>
    </dgm:pt>
    <dgm:pt modelId="{8BA8AF20-1190-416B-AA9E-03569874B3CC}">
      <dgm:prSet phldrT="[Text]"/>
      <dgm:spPr/>
      <dgm:t>
        <a:bodyPr/>
        <a:lstStyle/>
        <a:p>
          <a:r>
            <a:rPr lang="en-US" dirty="0" err="1" smtClean="0"/>
            <a:t>Adanya</a:t>
          </a:r>
          <a:r>
            <a:rPr lang="en-US" dirty="0" smtClean="0"/>
            <a:t> </a:t>
          </a:r>
          <a:r>
            <a:rPr lang="en-US" dirty="0" err="1" smtClean="0"/>
            <a:t>struktur</a:t>
          </a:r>
          <a:r>
            <a:rPr lang="en-US" dirty="0" smtClean="0"/>
            <a:t> </a:t>
          </a:r>
          <a:r>
            <a:rPr lang="en-US" dirty="0" err="1" smtClean="0"/>
            <a:t>dan</a:t>
          </a:r>
          <a:r>
            <a:rPr lang="en-US" dirty="0" smtClean="0"/>
            <a:t> </a:t>
          </a:r>
          <a:r>
            <a:rPr lang="en-US" dirty="0" err="1" smtClean="0"/>
            <a:t>sistematika</a:t>
          </a:r>
          <a:r>
            <a:rPr lang="en-US" dirty="0" smtClean="0"/>
            <a:t> yang </a:t>
          </a:r>
          <a:r>
            <a:rPr lang="en-US" dirty="0" err="1" smtClean="0"/>
            <a:t>lebih</a:t>
          </a:r>
          <a:r>
            <a:rPr lang="en-US" dirty="0" smtClean="0"/>
            <a:t> </a:t>
          </a:r>
          <a:r>
            <a:rPr lang="en-US" dirty="0" err="1" smtClean="0"/>
            <a:t>jelas</a:t>
          </a:r>
          <a:r>
            <a:rPr lang="en-US" dirty="0" smtClean="0"/>
            <a:t> </a:t>
          </a:r>
          <a:r>
            <a:rPr lang="en-US" dirty="0" err="1" smtClean="0"/>
            <a:t>sehingga</a:t>
          </a:r>
          <a:r>
            <a:rPr lang="en-US" dirty="0" smtClean="0"/>
            <a:t> </a:t>
          </a:r>
          <a:r>
            <a:rPr lang="en-US" dirty="0" err="1" smtClean="0"/>
            <a:t>memungkinkan</a:t>
          </a:r>
          <a:r>
            <a:rPr lang="en-US" dirty="0" smtClean="0"/>
            <a:t> </a:t>
          </a:r>
          <a:r>
            <a:rPr lang="en-US" dirty="0" err="1" smtClean="0"/>
            <a:t>untuk</a:t>
          </a:r>
          <a:r>
            <a:rPr lang="en-US" dirty="0" smtClean="0"/>
            <a:t> </a:t>
          </a:r>
          <a:r>
            <a:rPr lang="en-US" dirty="0" err="1" smtClean="0"/>
            <a:t>diperiksa</a:t>
          </a:r>
          <a:r>
            <a:rPr lang="en-US" dirty="0" smtClean="0"/>
            <a:t> </a:t>
          </a:r>
          <a:r>
            <a:rPr lang="en-US" dirty="0" err="1" smtClean="0"/>
            <a:t>dan</a:t>
          </a:r>
          <a:r>
            <a:rPr lang="en-US" dirty="0" smtClean="0"/>
            <a:t> </a:t>
          </a:r>
          <a:r>
            <a:rPr lang="en-US" dirty="0" err="1" smtClean="0"/>
            <a:t>diuji</a:t>
          </a:r>
          <a:r>
            <a:rPr lang="en-US" dirty="0" smtClean="0"/>
            <a:t> </a:t>
          </a:r>
          <a:r>
            <a:rPr lang="en-US" dirty="0" err="1" smtClean="0"/>
            <a:t>kembali</a:t>
          </a:r>
          <a:r>
            <a:rPr lang="en-US" dirty="0" smtClean="0"/>
            <a:t>, </a:t>
          </a:r>
          <a:r>
            <a:rPr lang="en-US" dirty="0" err="1" smtClean="0"/>
            <a:t>baik</a:t>
          </a:r>
          <a:r>
            <a:rPr lang="en-US" dirty="0" smtClean="0"/>
            <a:t> </a:t>
          </a:r>
          <a:r>
            <a:rPr lang="en-US" dirty="0" err="1" smtClean="0"/>
            <a:t>dari</a:t>
          </a:r>
          <a:r>
            <a:rPr lang="en-US" dirty="0" smtClean="0"/>
            <a:t> </a:t>
          </a:r>
          <a:r>
            <a:rPr lang="en-US" dirty="0" err="1" smtClean="0"/>
            <a:t>segi</a:t>
          </a:r>
          <a:r>
            <a:rPr lang="en-US" dirty="0" smtClean="0"/>
            <a:t> formal </a:t>
          </a:r>
          <a:r>
            <a:rPr lang="en-US" dirty="0" err="1" smtClean="0"/>
            <a:t>maupun</a:t>
          </a:r>
          <a:r>
            <a:rPr lang="en-US" dirty="0" smtClean="0"/>
            <a:t> </a:t>
          </a:r>
          <a:r>
            <a:rPr lang="en-US" dirty="0" err="1" smtClean="0"/>
            <a:t>segi</a:t>
          </a:r>
          <a:r>
            <a:rPr lang="en-US" dirty="0" smtClean="0"/>
            <a:t> </a:t>
          </a:r>
          <a:r>
            <a:rPr lang="en-US" dirty="0" err="1" smtClean="0"/>
            <a:t>materi</a:t>
          </a:r>
          <a:r>
            <a:rPr lang="en-US" dirty="0" smtClean="0"/>
            <a:t> </a:t>
          </a:r>
          <a:r>
            <a:rPr lang="en-US" dirty="0" err="1" smtClean="0"/>
            <a:t>muatannya</a:t>
          </a:r>
          <a:endParaRPr lang="en-US" dirty="0"/>
        </a:p>
      </dgm:t>
    </dgm:pt>
    <dgm:pt modelId="{BB68CCE5-D2E3-4322-A478-7638660C7883}" type="parTrans" cxnId="{5DD7861C-EC33-49BA-AA35-E33E749CA1A7}">
      <dgm:prSet/>
      <dgm:spPr/>
      <dgm:t>
        <a:bodyPr/>
        <a:lstStyle/>
        <a:p>
          <a:endParaRPr lang="en-US"/>
        </a:p>
      </dgm:t>
    </dgm:pt>
    <dgm:pt modelId="{1BDF6E74-5468-4E84-90C8-5030603AC2D5}" type="sibTrans" cxnId="{5DD7861C-EC33-49BA-AA35-E33E749CA1A7}">
      <dgm:prSet/>
      <dgm:spPr/>
      <dgm:t>
        <a:bodyPr/>
        <a:lstStyle/>
        <a:p>
          <a:endParaRPr lang="en-US"/>
        </a:p>
      </dgm:t>
    </dgm:pt>
    <dgm:pt modelId="{1951A556-A4B3-489C-897C-F88C88BB76AB}">
      <dgm:prSet phldrT="[Text]"/>
      <dgm:spPr/>
      <dgm:t>
        <a:bodyPr/>
        <a:lstStyle/>
        <a:p>
          <a:r>
            <a:rPr lang="en-US" dirty="0" err="1" smtClean="0"/>
            <a:t>Hukum</a:t>
          </a:r>
          <a:r>
            <a:rPr lang="en-US" dirty="0" smtClean="0"/>
            <a:t> </a:t>
          </a:r>
          <a:r>
            <a:rPr lang="en-US" dirty="0" err="1" smtClean="0"/>
            <a:t>merupakan</a:t>
          </a:r>
          <a:r>
            <a:rPr lang="en-US" dirty="0" smtClean="0"/>
            <a:t> </a:t>
          </a:r>
          <a:r>
            <a:rPr lang="en-US" dirty="0" err="1" smtClean="0"/>
            <a:t>produk</a:t>
          </a:r>
          <a:r>
            <a:rPr lang="en-US" dirty="0" smtClean="0"/>
            <a:t> yang proses </a:t>
          </a:r>
          <a:r>
            <a:rPr lang="en-US" dirty="0" err="1" smtClean="0"/>
            <a:t>pembuatannya</a:t>
          </a:r>
          <a:r>
            <a:rPr lang="en-US" dirty="0" smtClean="0"/>
            <a:t> </a:t>
          </a:r>
          <a:r>
            <a:rPr lang="en-US" dirty="0" err="1" smtClean="0"/>
            <a:t>tidak</a:t>
          </a:r>
          <a:r>
            <a:rPr lang="en-US" dirty="0" smtClean="0"/>
            <a:t> </a:t>
          </a:r>
          <a:r>
            <a:rPr lang="en-US" dirty="0" err="1" smtClean="0"/>
            <a:t>boleh</a:t>
          </a:r>
          <a:r>
            <a:rPr lang="en-US" dirty="0" smtClean="0"/>
            <a:t> </a:t>
          </a:r>
          <a:r>
            <a:rPr lang="en-US" dirty="0" err="1" smtClean="0"/>
            <a:t>sembarangan</a:t>
          </a:r>
          <a:r>
            <a:rPr lang="en-US" dirty="0" smtClean="0"/>
            <a:t> </a:t>
          </a:r>
          <a:r>
            <a:rPr lang="en-US" dirty="0" err="1" smtClean="0"/>
            <a:t>dan</a:t>
          </a:r>
          <a:r>
            <a:rPr lang="en-US" dirty="0" smtClean="0"/>
            <a:t> </a:t>
          </a:r>
          <a:r>
            <a:rPr lang="en-US" dirty="0" err="1" smtClean="0"/>
            <a:t>harus</a:t>
          </a:r>
          <a:r>
            <a:rPr lang="en-US" dirty="0" smtClean="0"/>
            <a:t> yang </a:t>
          </a:r>
          <a:r>
            <a:rPr lang="en-US" dirty="0" err="1" smtClean="0"/>
            <a:t>berwenang</a:t>
          </a:r>
          <a:endParaRPr lang="en-US" dirty="0"/>
        </a:p>
      </dgm:t>
    </dgm:pt>
    <dgm:pt modelId="{DAD4CAA9-F4B8-48A0-82D5-87D262B03F3C}" type="parTrans" cxnId="{0C0E5B03-3BFE-4563-A45D-CFC7C87C65B4}">
      <dgm:prSet/>
      <dgm:spPr/>
      <dgm:t>
        <a:bodyPr/>
        <a:lstStyle/>
        <a:p>
          <a:endParaRPr lang="en-US"/>
        </a:p>
      </dgm:t>
    </dgm:pt>
    <dgm:pt modelId="{E491B6D1-AD25-4EE9-B091-C733123FE3FA}" type="sibTrans" cxnId="{0C0E5B03-3BFE-4563-A45D-CFC7C87C65B4}">
      <dgm:prSet/>
      <dgm:spPr/>
      <dgm:t>
        <a:bodyPr/>
        <a:lstStyle/>
        <a:p>
          <a:endParaRPr lang="en-US"/>
        </a:p>
      </dgm:t>
    </dgm:pt>
    <dgm:pt modelId="{0D6B634F-D753-4D91-A335-67CE34459111}">
      <dgm:prSet phldrT="[Text]"/>
      <dgm:spPr/>
      <dgm:t>
        <a:bodyPr/>
        <a:lstStyle/>
        <a:p>
          <a:r>
            <a:rPr lang="en-US" dirty="0" err="1" smtClean="0"/>
            <a:t>Peraturan</a:t>
          </a:r>
          <a:r>
            <a:rPr lang="en-US" dirty="0" smtClean="0"/>
            <a:t> </a:t>
          </a:r>
          <a:r>
            <a:rPr lang="en-US" dirty="0" err="1" smtClean="0"/>
            <a:t>perundang-undangan</a:t>
          </a:r>
          <a:r>
            <a:rPr lang="en-US" dirty="0" smtClean="0"/>
            <a:t> </a:t>
          </a:r>
          <a:r>
            <a:rPr lang="en-US" dirty="0" err="1" smtClean="0"/>
            <a:t>merupakan</a:t>
          </a:r>
          <a:r>
            <a:rPr lang="en-US" dirty="0" smtClean="0"/>
            <a:t> </a:t>
          </a:r>
          <a:r>
            <a:rPr lang="en-US" dirty="0" err="1" smtClean="0"/>
            <a:t>kaidah</a:t>
          </a:r>
          <a:r>
            <a:rPr lang="en-US" dirty="0" smtClean="0"/>
            <a:t> </a:t>
          </a:r>
          <a:r>
            <a:rPr lang="en-US" dirty="0" err="1" smtClean="0"/>
            <a:t>hukum</a:t>
          </a:r>
          <a:r>
            <a:rPr lang="en-US" dirty="0" smtClean="0"/>
            <a:t> yang </a:t>
          </a:r>
          <a:r>
            <a:rPr lang="en-US" dirty="0" err="1" smtClean="0"/>
            <a:t>mudah</a:t>
          </a:r>
          <a:r>
            <a:rPr lang="en-US" dirty="0" smtClean="0"/>
            <a:t> (</a:t>
          </a:r>
          <a:r>
            <a:rPr lang="en-US" dirty="0" err="1" smtClean="0"/>
            <a:t>diidentifikasi</a:t>
          </a:r>
          <a:r>
            <a:rPr lang="en-US" dirty="0" smtClean="0"/>
            <a:t>), </a:t>
          </a:r>
          <a:r>
            <a:rPr lang="en-US" dirty="0" err="1" smtClean="0"/>
            <a:t>mudah</a:t>
          </a:r>
          <a:r>
            <a:rPr lang="en-US" dirty="0" smtClean="0"/>
            <a:t> </a:t>
          </a:r>
          <a:r>
            <a:rPr lang="en-US" dirty="0" err="1" smtClean="0"/>
            <a:t>ditemukan</a:t>
          </a:r>
          <a:r>
            <a:rPr lang="en-US" dirty="0" smtClean="0"/>
            <a:t> </a:t>
          </a:r>
          <a:r>
            <a:rPr lang="en-US" dirty="0" err="1" smtClean="0"/>
            <a:t>kembali</a:t>
          </a:r>
          <a:r>
            <a:rPr lang="en-US" dirty="0" smtClean="0"/>
            <a:t>, </a:t>
          </a:r>
          <a:r>
            <a:rPr lang="en-US" dirty="0" err="1" smtClean="0"/>
            <a:t>dan</a:t>
          </a:r>
          <a:r>
            <a:rPr lang="en-US" dirty="0" smtClean="0"/>
            <a:t> </a:t>
          </a:r>
          <a:r>
            <a:rPr lang="en-US" dirty="0" err="1" smtClean="0"/>
            <a:t>mudah</a:t>
          </a:r>
          <a:r>
            <a:rPr lang="en-US" dirty="0" smtClean="0"/>
            <a:t> </a:t>
          </a:r>
          <a:r>
            <a:rPr lang="en-US" dirty="0" err="1" smtClean="0"/>
            <a:t>ditelusuri</a:t>
          </a:r>
          <a:endParaRPr lang="en-US" dirty="0"/>
        </a:p>
      </dgm:t>
    </dgm:pt>
    <dgm:pt modelId="{75F9A56C-30EF-431D-BC92-0F71822B627D}" type="sibTrans" cxnId="{8B1F0098-6E64-4211-8B6F-B6368814268A}">
      <dgm:prSet/>
      <dgm:spPr/>
      <dgm:t>
        <a:bodyPr/>
        <a:lstStyle/>
        <a:p>
          <a:endParaRPr lang="en-US"/>
        </a:p>
      </dgm:t>
    </dgm:pt>
    <dgm:pt modelId="{A8CB5F44-06DD-4C0B-8AE6-A50E5416DD52}" type="parTrans" cxnId="{8B1F0098-6E64-4211-8B6F-B6368814268A}">
      <dgm:prSet/>
      <dgm:spPr/>
      <dgm:t>
        <a:bodyPr/>
        <a:lstStyle/>
        <a:p>
          <a:endParaRPr lang="en-US"/>
        </a:p>
      </dgm:t>
    </dgm:pt>
    <dgm:pt modelId="{3431D00A-CD9F-420F-99E6-8FE78E400D97}" type="pres">
      <dgm:prSet presAssocID="{33D936C1-7A43-49B7-9C41-A8076BBF1419}" presName="Name0" presStyleCnt="0">
        <dgm:presLayoutVars>
          <dgm:dir/>
          <dgm:animLvl val="lvl"/>
          <dgm:resizeHandles val="exact"/>
        </dgm:presLayoutVars>
      </dgm:prSet>
      <dgm:spPr/>
    </dgm:pt>
    <dgm:pt modelId="{C1EB3AE3-C176-4F2F-9B78-BB8130F187D1}" type="pres">
      <dgm:prSet presAssocID="{5F3C16D7-2207-4CFD-9581-44AB7ABCC0CC}" presName="linNode" presStyleCnt="0"/>
      <dgm:spPr/>
    </dgm:pt>
    <dgm:pt modelId="{092FEECD-62EB-4894-BF34-764B003A9615}" type="pres">
      <dgm:prSet presAssocID="{5F3C16D7-2207-4CFD-9581-44AB7ABCC0CC}" presName="parentText" presStyleLbl="node1" presStyleIdx="0" presStyleCnt="4" custScaleX="7129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8DDC73E-54BE-4ACC-9CF1-72A7B8A22FDC}" type="pres">
      <dgm:prSet presAssocID="{5F3C16D7-2207-4CFD-9581-44AB7ABCC0CC}" presName="descendantText" presStyleLbl="alignAccFollowNode1" presStyleIdx="0" presStyleCnt="3" custLinFactNeighborX="694" custLinFactNeighborY="-724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6197F07-F7C6-46B3-978B-505F80C70BCB}" type="pres">
      <dgm:prSet presAssocID="{55B8B4AE-ADAA-4C5C-9664-36073FBFABAD}" presName="sp" presStyleCnt="0"/>
      <dgm:spPr/>
    </dgm:pt>
    <dgm:pt modelId="{AA01AB7F-B30C-4D3B-8CC6-2E3D2FCF926A}" type="pres">
      <dgm:prSet presAssocID="{429E429F-E3D8-472D-AC07-1D08F89BEB5B}" presName="linNode" presStyleCnt="0"/>
      <dgm:spPr/>
    </dgm:pt>
    <dgm:pt modelId="{102F8754-81B3-49FB-AFFD-496DCF88D691}" type="pres">
      <dgm:prSet presAssocID="{429E429F-E3D8-472D-AC07-1D08F89BEB5B}" presName="parentText" presStyleLbl="node1" presStyleIdx="1" presStyleCnt="4" custScaleX="7129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4E52CF5-968F-42C3-A4EF-5C14E8CEEC92}" type="pres">
      <dgm:prSet presAssocID="{429E429F-E3D8-472D-AC07-1D08F89BEB5B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24AA415-AB8F-452F-A112-B3A54B50C01A}" type="pres">
      <dgm:prSet presAssocID="{933D15AA-D4CD-4729-9298-5A1521E201F0}" presName="sp" presStyleCnt="0"/>
      <dgm:spPr/>
    </dgm:pt>
    <dgm:pt modelId="{DEC8E39C-0057-4B37-9BE1-D7713231A87E}" type="pres">
      <dgm:prSet presAssocID="{D5C86CD2-1B5D-4751-B7A0-BD897A8182DC}" presName="linNode" presStyleCnt="0"/>
      <dgm:spPr/>
    </dgm:pt>
    <dgm:pt modelId="{CD37F4CD-CBF9-48A7-A922-5F2DE0E09E94}" type="pres">
      <dgm:prSet presAssocID="{D5C86CD2-1B5D-4751-B7A0-BD897A8182DC}" presName="parentText" presStyleLbl="node1" presStyleIdx="2" presStyleCnt="4" custScaleX="7129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A453867-562F-4613-B53F-AD25CA7B75E3}" type="pres">
      <dgm:prSet presAssocID="{D5C86CD2-1B5D-4751-B7A0-BD897A8182DC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F1D60C0-6784-4E08-87CC-37FE7BFEB33E}" type="pres">
      <dgm:prSet presAssocID="{A413F712-4279-446E-98A4-31A6F23E3804}" presName="sp" presStyleCnt="0"/>
      <dgm:spPr/>
    </dgm:pt>
    <dgm:pt modelId="{E7630B4F-1833-42E6-8378-81ADF5391B20}" type="pres">
      <dgm:prSet presAssocID="{1951A556-A4B3-489C-897C-F88C88BB76AB}" presName="linNode" presStyleCnt="0"/>
      <dgm:spPr/>
    </dgm:pt>
    <dgm:pt modelId="{F602703F-27AA-4CFC-8B7C-BD12A64CC7B4}" type="pres">
      <dgm:prSet presAssocID="{1951A556-A4B3-489C-897C-F88C88BB76AB}" presName="parentText" presStyleLbl="node1" presStyleIdx="3" presStyleCnt="4" custScaleX="7222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7F2767C-4558-477E-B81B-9BCBD10559CB}" srcId="{429E429F-E3D8-472D-AC07-1D08F89BEB5B}" destId="{0DB6CFF6-1330-4886-ADF2-060BA91E5A6A}" srcOrd="0" destOrd="0" parTransId="{3A45E76F-2779-46DC-88BB-C5B053612FAA}" sibTransId="{63165DC7-357D-4ABC-B578-374E81FFC5AB}"/>
    <dgm:cxn modelId="{8B1F0098-6E64-4211-8B6F-B6368814268A}" srcId="{5F3C16D7-2207-4CFD-9581-44AB7ABCC0CC}" destId="{0D6B634F-D753-4D91-A335-67CE34459111}" srcOrd="0" destOrd="0" parTransId="{A8CB5F44-06DD-4C0B-8AE6-A50E5416DD52}" sibTransId="{75F9A56C-30EF-431D-BC92-0F71822B627D}"/>
    <dgm:cxn modelId="{5DD7861C-EC33-49BA-AA35-E33E749CA1A7}" srcId="{D5C86CD2-1B5D-4751-B7A0-BD897A8182DC}" destId="{8BA8AF20-1190-416B-AA9E-03569874B3CC}" srcOrd="0" destOrd="0" parTransId="{BB68CCE5-D2E3-4322-A478-7638660C7883}" sibTransId="{1BDF6E74-5468-4E84-90C8-5030603AC2D5}"/>
    <dgm:cxn modelId="{49A41EE3-975B-48EA-B2D2-DC61AF5D53AF}" type="presOf" srcId="{5F3C16D7-2207-4CFD-9581-44AB7ABCC0CC}" destId="{092FEECD-62EB-4894-BF34-764B003A9615}" srcOrd="0" destOrd="0" presId="urn:microsoft.com/office/officeart/2005/8/layout/vList5"/>
    <dgm:cxn modelId="{0C0E5B03-3BFE-4563-A45D-CFC7C87C65B4}" srcId="{33D936C1-7A43-49B7-9C41-A8076BBF1419}" destId="{1951A556-A4B3-489C-897C-F88C88BB76AB}" srcOrd="3" destOrd="0" parTransId="{DAD4CAA9-F4B8-48A0-82D5-87D262B03F3C}" sibTransId="{E491B6D1-AD25-4EE9-B091-C733123FE3FA}"/>
    <dgm:cxn modelId="{604C74C6-F544-43B4-A29C-52554C9E88CB}" type="presOf" srcId="{33D936C1-7A43-49B7-9C41-A8076BBF1419}" destId="{3431D00A-CD9F-420F-99E6-8FE78E400D97}" srcOrd="0" destOrd="0" presId="urn:microsoft.com/office/officeart/2005/8/layout/vList5"/>
    <dgm:cxn modelId="{F5BB36E2-F53B-49C4-BBDC-0DFA5F5292BA}" type="presOf" srcId="{0DB6CFF6-1330-4886-ADF2-060BA91E5A6A}" destId="{74E52CF5-968F-42C3-A4EF-5C14E8CEEC92}" srcOrd="0" destOrd="0" presId="urn:microsoft.com/office/officeart/2005/8/layout/vList5"/>
    <dgm:cxn modelId="{D45CA042-77A9-4AFA-8A9E-70FAED6C793C}" srcId="{33D936C1-7A43-49B7-9C41-A8076BBF1419}" destId="{D5C86CD2-1B5D-4751-B7A0-BD897A8182DC}" srcOrd="2" destOrd="0" parTransId="{A8238E07-5960-4045-936F-70F8202DEDD8}" sibTransId="{A413F712-4279-446E-98A4-31A6F23E3804}"/>
    <dgm:cxn modelId="{2B193D44-E2E9-488F-A2A1-DE6BABB55628}" srcId="{33D936C1-7A43-49B7-9C41-A8076BBF1419}" destId="{5F3C16D7-2207-4CFD-9581-44AB7ABCC0CC}" srcOrd="0" destOrd="0" parTransId="{01D3672C-CEBC-446F-8C25-82E99CF59A22}" sibTransId="{55B8B4AE-ADAA-4C5C-9664-36073FBFABAD}"/>
    <dgm:cxn modelId="{1CDFCECB-D390-4E87-837F-DAD4478537E8}" type="presOf" srcId="{0D6B634F-D753-4D91-A335-67CE34459111}" destId="{B8DDC73E-54BE-4ACC-9CF1-72A7B8A22FDC}" srcOrd="0" destOrd="0" presId="urn:microsoft.com/office/officeart/2005/8/layout/vList5"/>
    <dgm:cxn modelId="{065B3AF8-2B5A-4B67-AE6A-D864B2719E48}" type="presOf" srcId="{8BA8AF20-1190-416B-AA9E-03569874B3CC}" destId="{6A453867-562F-4613-B53F-AD25CA7B75E3}" srcOrd="0" destOrd="0" presId="urn:microsoft.com/office/officeart/2005/8/layout/vList5"/>
    <dgm:cxn modelId="{59C82BD3-4C24-4EB1-8926-BD029D0C8677}" srcId="{33D936C1-7A43-49B7-9C41-A8076BBF1419}" destId="{429E429F-E3D8-472D-AC07-1D08F89BEB5B}" srcOrd="1" destOrd="0" parTransId="{B06EF664-657D-4364-994C-CC50187A4EA0}" sibTransId="{933D15AA-D4CD-4729-9298-5A1521E201F0}"/>
    <dgm:cxn modelId="{6B02ED1B-2D12-4380-A696-4D4D2C8029E8}" type="presOf" srcId="{1951A556-A4B3-489C-897C-F88C88BB76AB}" destId="{F602703F-27AA-4CFC-8B7C-BD12A64CC7B4}" srcOrd="0" destOrd="0" presId="urn:microsoft.com/office/officeart/2005/8/layout/vList5"/>
    <dgm:cxn modelId="{9828CC63-EF47-4E7A-ACFD-926BFABB3F3B}" type="presOf" srcId="{429E429F-E3D8-472D-AC07-1D08F89BEB5B}" destId="{102F8754-81B3-49FB-AFFD-496DCF88D691}" srcOrd="0" destOrd="0" presId="urn:microsoft.com/office/officeart/2005/8/layout/vList5"/>
    <dgm:cxn modelId="{D218FAD0-B26F-460A-BC66-70126AA0A567}" type="presOf" srcId="{D5C86CD2-1B5D-4751-B7A0-BD897A8182DC}" destId="{CD37F4CD-CBF9-48A7-A922-5F2DE0E09E94}" srcOrd="0" destOrd="0" presId="urn:microsoft.com/office/officeart/2005/8/layout/vList5"/>
    <dgm:cxn modelId="{9F65A736-DAC9-4A11-AE39-881FEE0B18E1}" type="presParOf" srcId="{3431D00A-CD9F-420F-99E6-8FE78E400D97}" destId="{C1EB3AE3-C176-4F2F-9B78-BB8130F187D1}" srcOrd="0" destOrd="0" presId="urn:microsoft.com/office/officeart/2005/8/layout/vList5"/>
    <dgm:cxn modelId="{42F5BFA0-F4DF-4FC1-A253-76D70C0A5E08}" type="presParOf" srcId="{C1EB3AE3-C176-4F2F-9B78-BB8130F187D1}" destId="{092FEECD-62EB-4894-BF34-764B003A9615}" srcOrd="0" destOrd="0" presId="urn:microsoft.com/office/officeart/2005/8/layout/vList5"/>
    <dgm:cxn modelId="{26E3ED1B-9F81-418B-878C-1E11A0499826}" type="presParOf" srcId="{C1EB3AE3-C176-4F2F-9B78-BB8130F187D1}" destId="{B8DDC73E-54BE-4ACC-9CF1-72A7B8A22FDC}" srcOrd="1" destOrd="0" presId="urn:microsoft.com/office/officeart/2005/8/layout/vList5"/>
    <dgm:cxn modelId="{57EAF353-D91B-4FC1-A41D-441D6214AAE8}" type="presParOf" srcId="{3431D00A-CD9F-420F-99E6-8FE78E400D97}" destId="{F6197F07-F7C6-46B3-978B-505F80C70BCB}" srcOrd="1" destOrd="0" presId="urn:microsoft.com/office/officeart/2005/8/layout/vList5"/>
    <dgm:cxn modelId="{F13684DD-42A8-42D5-ABF4-EA896B966515}" type="presParOf" srcId="{3431D00A-CD9F-420F-99E6-8FE78E400D97}" destId="{AA01AB7F-B30C-4D3B-8CC6-2E3D2FCF926A}" srcOrd="2" destOrd="0" presId="urn:microsoft.com/office/officeart/2005/8/layout/vList5"/>
    <dgm:cxn modelId="{FD08D5FE-6E91-4D5C-AA80-E173757FB14C}" type="presParOf" srcId="{AA01AB7F-B30C-4D3B-8CC6-2E3D2FCF926A}" destId="{102F8754-81B3-49FB-AFFD-496DCF88D691}" srcOrd="0" destOrd="0" presId="urn:microsoft.com/office/officeart/2005/8/layout/vList5"/>
    <dgm:cxn modelId="{9B485719-7B6A-4564-8518-A6A8DB3B20BF}" type="presParOf" srcId="{AA01AB7F-B30C-4D3B-8CC6-2E3D2FCF926A}" destId="{74E52CF5-968F-42C3-A4EF-5C14E8CEEC92}" srcOrd="1" destOrd="0" presId="urn:microsoft.com/office/officeart/2005/8/layout/vList5"/>
    <dgm:cxn modelId="{20B42753-C299-4172-857B-CAC3B4F66E7F}" type="presParOf" srcId="{3431D00A-CD9F-420F-99E6-8FE78E400D97}" destId="{524AA415-AB8F-452F-A112-B3A54B50C01A}" srcOrd="3" destOrd="0" presId="urn:microsoft.com/office/officeart/2005/8/layout/vList5"/>
    <dgm:cxn modelId="{FDF2BDAD-3DE4-4AA5-A9C4-42094A1AB8C0}" type="presParOf" srcId="{3431D00A-CD9F-420F-99E6-8FE78E400D97}" destId="{DEC8E39C-0057-4B37-9BE1-D7713231A87E}" srcOrd="4" destOrd="0" presId="urn:microsoft.com/office/officeart/2005/8/layout/vList5"/>
    <dgm:cxn modelId="{41101A17-BFFD-4187-BD64-DCBA3978738D}" type="presParOf" srcId="{DEC8E39C-0057-4B37-9BE1-D7713231A87E}" destId="{CD37F4CD-CBF9-48A7-A922-5F2DE0E09E94}" srcOrd="0" destOrd="0" presId="urn:microsoft.com/office/officeart/2005/8/layout/vList5"/>
    <dgm:cxn modelId="{5C63C497-45E0-4925-ABF6-8B216A3236E9}" type="presParOf" srcId="{DEC8E39C-0057-4B37-9BE1-D7713231A87E}" destId="{6A453867-562F-4613-B53F-AD25CA7B75E3}" srcOrd="1" destOrd="0" presId="urn:microsoft.com/office/officeart/2005/8/layout/vList5"/>
    <dgm:cxn modelId="{E78BFE18-482D-41C6-B2EF-0AA3A76CC215}" type="presParOf" srcId="{3431D00A-CD9F-420F-99E6-8FE78E400D97}" destId="{FF1D60C0-6784-4E08-87CC-37FE7BFEB33E}" srcOrd="5" destOrd="0" presId="urn:microsoft.com/office/officeart/2005/8/layout/vList5"/>
    <dgm:cxn modelId="{7F206D4A-C268-4D08-9452-B677454A8BF9}" type="presParOf" srcId="{3431D00A-CD9F-420F-99E6-8FE78E400D97}" destId="{E7630B4F-1833-42E6-8378-81ADF5391B20}" srcOrd="6" destOrd="0" presId="urn:microsoft.com/office/officeart/2005/8/layout/vList5"/>
    <dgm:cxn modelId="{E7675A0D-87BE-42FC-956E-5E9745A33C85}" type="presParOf" srcId="{E7630B4F-1833-42E6-8378-81ADF5391B20}" destId="{F602703F-27AA-4CFC-8B7C-BD12A64CC7B4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387A25C-CED9-4118-91AA-CD8F2C4A7F7E}" type="doc">
      <dgm:prSet loTypeId="urn:microsoft.com/office/officeart/2005/8/layout/hProcess7" loCatId="list" qsTypeId="urn:microsoft.com/office/officeart/2005/8/quickstyle/simple5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87FDAA51-8CD2-48CF-9C8E-10559056FD91}">
      <dgm:prSet phldrT="[Text]" phldr="1"/>
      <dgm:spPr/>
      <dgm:t>
        <a:bodyPr/>
        <a:lstStyle/>
        <a:p>
          <a:endParaRPr lang="en-US" dirty="0"/>
        </a:p>
      </dgm:t>
    </dgm:pt>
    <dgm:pt modelId="{5CACAE14-A93F-4170-9A01-37BCC757EDDF}" type="parTrans" cxnId="{D13D4B76-DC4C-4FB5-A6EC-5E1FE91E4FAC}">
      <dgm:prSet/>
      <dgm:spPr/>
      <dgm:t>
        <a:bodyPr/>
        <a:lstStyle/>
        <a:p>
          <a:endParaRPr lang="en-US"/>
        </a:p>
      </dgm:t>
    </dgm:pt>
    <dgm:pt modelId="{A26AF714-5F5C-41E6-ABB5-4C33BB011258}" type="sibTrans" cxnId="{D13D4B76-DC4C-4FB5-A6EC-5E1FE91E4FAC}">
      <dgm:prSet/>
      <dgm:spPr/>
      <dgm:t>
        <a:bodyPr/>
        <a:lstStyle/>
        <a:p>
          <a:endParaRPr lang="en-US"/>
        </a:p>
      </dgm:t>
    </dgm:pt>
    <dgm:pt modelId="{B3ED2334-139B-43F5-8C07-C4E0480A542E}">
      <dgm:prSet phldrT="[Text]" custT="1"/>
      <dgm:spPr/>
      <dgm:t>
        <a:bodyPr/>
        <a:lstStyle/>
        <a:p>
          <a:r>
            <a:rPr lang="en-US" sz="1800" dirty="0" err="1" smtClean="0"/>
            <a:t>Fungsi</a:t>
          </a:r>
          <a:r>
            <a:rPr lang="en-US" sz="1800" dirty="0" smtClean="0"/>
            <a:t> </a:t>
          </a:r>
          <a:r>
            <a:rPr lang="en-US" sz="1800" dirty="0" err="1" smtClean="0"/>
            <a:t>Penciptaan</a:t>
          </a:r>
          <a:r>
            <a:rPr lang="en-US" sz="1800" dirty="0" smtClean="0"/>
            <a:t> </a:t>
          </a:r>
          <a:r>
            <a:rPr lang="en-US" sz="1800" dirty="0" err="1" smtClean="0"/>
            <a:t>Hukum</a:t>
          </a:r>
          <a:endParaRPr lang="en-US" sz="1800" dirty="0"/>
        </a:p>
      </dgm:t>
    </dgm:pt>
    <dgm:pt modelId="{925E4074-A385-4B3E-A4C8-5EFAF87ACDC7}" type="parTrans" cxnId="{05157E72-11C0-463E-98F5-445959EA0BB7}">
      <dgm:prSet/>
      <dgm:spPr/>
      <dgm:t>
        <a:bodyPr/>
        <a:lstStyle/>
        <a:p>
          <a:endParaRPr lang="en-US"/>
        </a:p>
      </dgm:t>
    </dgm:pt>
    <dgm:pt modelId="{C5B426B3-D19F-4FD6-8EEF-FD7A9A60752B}" type="sibTrans" cxnId="{05157E72-11C0-463E-98F5-445959EA0BB7}">
      <dgm:prSet/>
      <dgm:spPr/>
      <dgm:t>
        <a:bodyPr/>
        <a:lstStyle/>
        <a:p>
          <a:endParaRPr lang="en-US"/>
        </a:p>
      </dgm:t>
    </dgm:pt>
    <dgm:pt modelId="{78AEBB18-CD54-4DAB-B6E5-99DA263D8703}">
      <dgm:prSet phldrT="[Text]" phldr="1"/>
      <dgm:spPr/>
      <dgm:t>
        <a:bodyPr/>
        <a:lstStyle/>
        <a:p>
          <a:endParaRPr lang="en-US" dirty="0"/>
        </a:p>
      </dgm:t>
    </dgm:pt>
    <dgm:pt modelId="{787914F5-19C6-49E5-87F8-A7B9CF7F26B4}" type="parTrans" cxnId="{BE1D2367-5700-4A9A-884E-5E0B26583FE4}">
      <dgm:prSet/>
      <dgm:spPr/>
      <dgm:t>
        <a:bodyPr/>
        <a:lstStyle/>
        <a:p>
          <a:endParaRPr lang="en-US"/>
        </a:p>
      </dgm:t>
    </dgm:pt>
    <dgm:pt modelId="{CBBEF456-5E79-4755-9DAE-BA4DDC2D3687}" type="sibTrans" cxnId="{BE1D2367-5700-4A9A-884E-5E0B26583FE4}">
      <dgm:prSet/>
      <dgm:spPr/>
      <dgm:t>
        <a:bodyPr/>
        <a:lstStyle/>
        <a:p>
          <a:endParaRPr lang="en-US"/>
        </a:p>
      </dgm:t>
    </dgm:pt>
    <dgm:pt modelId="{EC6B5F02-FDEF-4C13-A404-271759DFCFE3}">
      <dgm:prSet phldrT="[Text]" custT="1"/>
      <dgm:spPr/>
      <dgm:t>
        <a:bodyPr/>
        <a:lstStyle/>
        <a:p>
          <a:r>
            <a:rPr lang="en-US" sz="1800" dirty="0" err="1" smtClean="0"/>
            <a:t>Fungsi</a:t>
          </a:r>
          <a:r>
            <a:rPr lang="en-US" sz="1800" dirty="0" smtClean="0"/>
            <a:t> </a:t>
          </a:r>
          <a:r>
            <a:rPr lang="en-US" sz="1800" dirty="0" err="1" smtClean="0"/>
            <a:t>Pembaharuan</a:t>
          </a:r>
          <a:r>
            <a:rPr lang="en-US" sz="1800" dirty="0" smtClean="0"/>
            <a:t> </a:t>
          </a:r>
          <a:r>
            <a:rPr lang="en-US" sz="1800" dirty="0" err="1" smtClean="0"/>
            <a:t>Hukum</a:t>
          </a:r>
          <a:endParaRPr lang="en-US" sz="1800" dirty="0"/>
        </a:p>
      </dgm:t>
    </dgm:pt>
    <dgm:pt modelId="{8751B51B-0BCA-4FC7-9385-D97E404E6098}" type="parTrans" cxnId="{F95CAE54-6B34-4399-A335-C7D0F22CA4C8}">
      <dgm:prSet/>
      <dgm:spPr/>
      <dgm:t>
        <a:bodyPr/>
        <a:lstStyle/>
        <a:p>
          <a:endParaRPr lang="en-US"/>
        </a:p>
      </dgm:t>
    </dgm:pt>
    <dgm:pt modelId="{60B390E3-FEA9-4E6B-83CD-135188984691}" type="sibTrans" cxnId="{F95CAE54-6B34-4399-A335-C7D0F22CA4C8}">
      <dgm:prSet/>
      <dgm:spPr/>
      <dgm:t>
        <a:bodyPr/>
        <a:lstStyle/>
        <a:p>
          <a:endParaRPr lang="en-US"/>
        </a:p>
      </dgm:t>
    </dgm:pt>
    <dgm:pt modelId="{49B3541E-8485-4074-85E0-3634D88DA10F}">
      <dgm:prSet phldrT="[Text]" phldr="1"/>
      <dgm:spPr/>
      <dgm:t>
        <a:bodyPr/>
        <a:lstStyle/>
        <a:p>
          <a:endParaRPr lang="en-US"/>
        </a:p>
      </dgm:t>
    </dgm:pt>
    <dgm:pt modelId="{E113DF12-D1C1-4B19-AA8E-40A54CD27FF6}" type="parTrans" cxnId="{A601CDC3-F609-416A-93FC-6DEA21003A5D}">
      <dgm:prSet/>
      <dgm:spPr/>
      <dgm:t>
        <a:bodyPr/>
        <a:lstStyle/>
        <a:p>
          <a:endParaRPr lang="en-US"/>
        </a:p>
      </dgm:t>
    </dgm:pt>
    <dgm:pt modelId="{3D42A042-1086-44AA-AD0E-61213D628C6D}" type="sibTrans" cxnId="{A601CDC3-F609-416A-93FC-6DEA21003A5D}">
      <dgm:prSet/>
      <dgm:spPr/>
      <dgm:t>
        <a:bodyPr/>
        <a:lstStyle/>
        <a:p>
          <a:endParaRPr lang="en-US"/>
        </a:p>
      </dgm:t>
    </dgm:pt>
    <dgm:pt modelId="{9200B4C6-2B12-4A60-B0A1-C092FF637A90}">
      <dgm:prSet phldrT="[Text]" custT="1"/>
      <dgm:spPr/>
      <dgm:t>
        <a:bodyPr/>
        <a:lstStyle/>
        <a:p>
          <a:r>
            <a:rPr lang="en-US" sz="1800" dirty="0" err="1" smtClean="0"/>
            <a:t>Fungsi</a:t>
          </a:r>
          <a:r>
            <a:rPr lang="en-US" sz="1800" dirty="0" smtClean="0"/>
            <a:t> </a:t>
          </a:r>
          <a:r>
            <a:rPr lang="en-US" sz="1800" dirty="0" err="1" smtClean="0"/>
            <a:t>Integrasi</a:t>
          </a:r>
          <a:endParaRPr lang="en-US" sz="1800" dirty="0"/>
        </a:p>
      </dgm:t>
    </dgm:pt>
    <dgm:pt modelId="{BBB01B00-5A49-42A6-86D7-F07149244E86}" type="parTrans" cxnId="{2DD788A9-B710-4FEE-ACBD-170607AAADC1}">
      <dgm:prSet/>
      <dgm:spPr/>
      <dgm:t>
        <a:bodyPr/>
        <a:lstStyle/>
        <a:p>
          <a:endParaRPr lang="en-US"/>
        </a:p>
      </dgm:t>
    </dgm:pt>
    <dgm:pt modelId="{5DA6FD5D-4A08-4A79-B271-95A8050283A0}" type="sibTrans" cxnId="{2DD788A9-B710-4FEE-ACBD-170607AAADC1}">
      <dgm:prSet/>
      <dgm:spPr/>
      <dgm:t>
        <a:bodyPr/>
        <a:lstStyle/>
        <a:p>
          <a:endParaRPr lang="en-US"/>
        </a:p>
      </dgm:t>
    </dgm:pt>
    <dgm:pt modelId="{E8833051-E06B-48E7-AA97-FF5A4D68868A}">
      <dgm:prSet phldrT="[Text]"/>
      <dgm:spPr/>
      <dgm:t>
        <a:bodyPr/>
        <a:lstStyle/>
        <a:p>
          <a:endParaRPr lang="en-US" dirty="0"/>
        </a:p>
      </dgm:t>
    </dgm:pt>
    <dgm:pt modelId="{91698741-1F8C-4EAD-BB0F-E159FF31F195}" type="parTrans" cxnId="{6C8A32C8-8106-4255-AB62-E0E23F7D101E}">
      <dgm:prSet/>
      <dgm:spPr/>
      <dgm:t>
        <a:bodyPr/>
        <a:lstStyle/>
        <a:p>
          <a:endParaRPr lang="en-US"/>
        </a:p>
      </dgm:t>
    </dgm:pt>
    <dgm:pt modelId="{7318C10B-FC50-45D1-B17E-E07B11B2E58A}" type="sibTrans" cxnId="{6C8A32C8-8106-4255-AB62-E0E23F7D101E}">
      <dgm:prSet/>
      <dgm:spPr/>
      <dgm:t>
        <a:bodyPr/>
        <a:lstStyle/>
        <a:p>
          <a:endParaRPr lang="en-US"/>
        </a:p>
      </dgm:t>
    </dgm:pt>
    <dgm:pt modelId="{2E7FB453-5262-4CA0-903D-3AE2E0D93443}" type="pres">
      <dgm:prSet presAssocID="{F387A25C-CED9-4118-91AA-CD8F2C4A7F7E}" presName="Name0" presStyleCnt="0">
        <dgm:presLayoutVars>
          <dgm:dir/>
          <dgm:animLvl val="lvl"/>
          <dgm:resizeHandles val="exact"/>
        </dgm:presLayoutVars>
      </dgm:prSet>
      <dgm:spPr/>
    </dgm:pt>
    <dgm:pt modelId="{10F8EAA8-93AF-49B0-BBBF-706BDB31FC38}" type="pres">
      <dgm:prSet presAssocID="{87FDAA51-8CD2-48CF-9C8E-10559056FD91}" presName="compositeNode" presStyleCnt="0">
        <dgm:presLayoutVars>
          <dgm:bulletEnabled val="1"/>
        </dgm:presLayoutVars>
      </dgm:prSet>
      <dgm:spPr/>
    </dgm:pt>
    <dgm:pt modelId="{AAF739E7-D262-44E4-BB22-71F328BCB2D3}" type="pres">
      <dgm:prSet presAssocID="{87FDAA51-8CD2-48CF-9C8E-10559056FD91}" presName="bgRect" presStyleLbl="node1" presStyleIdx="0" presStyleCnt="4" custLinFactNeighborX="-4760" custLinFactNeighborY="72"/>
      <dgm:spPr/>
    </dgm:pt>
    <dgm:pt modelId="{61E96189-1547-4CAC-9D51-E5E55D390728}" type="pres">
      <dgm:prSet presAssocID="{87FDAA51-8CD2-48CF-9C8E-10559056FD91}" presName="parentNode" presStyleLbl="node1" presStyleIdx="0" presStyleCnt="4">
        <dgm:presLayoutVars>
          <dgm:chMax val="0"/>
          <dgm:bulletEnabled val="1"/>
        </dgm:presLayoutVars>
      </dgm:prSet>
      <dgm:spPr/>
    </dgm:pt>
    <dgm:pt modelId="{5A8B77FA-58F9-41FC-823F-5141663A14EC}" type="pres">
      <dgm:prSet presAssocID="{87FDAA51-8CD2-48CF-9C8E-10559056FD91}" presName="child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831410-C64A-4DA3-B9F4-FDBC72B5CE85}" type="pres">
      <dgm:prSet presAssocID="{A26AF714-5F5C-41E6-ABB5-4C33BB011258}" presName="hSp" presStyleCnt="0"/>
      <dgm:spPr/>
    </dgm:pt>
    <dgm:pt modelId="{B79D2930-4F12-456D-8025-B9F050D2DD2E}" type="pres">
      <dgm:prSet presAssocID="{A26AF714-5F5C-41E6-ABB5-4C33BB011258}" presName="vProcSp" presStyleCnt="0"/>
      <dgm:spPr/>
    </dgm:pt>
    <dgm:pt modelId="{BB60588C-059A-4A65-A15F-1BEB534E4050}" type="pres">
      <dgm:prSet presAssocID="{A26AF714-5F5C-41E6-ABB5-4C33BB011258}" presName="vSp1" presStyleCnt="0"/>
      <dgm:spPr/>
    </dgm:pt>
    <dgm:pt modelId="{FD1BD142-E9D8-4F46-9BFB-AF177FB0C97D}" type="pres">
      <dgm:prSet presAssocID="{A26AF714-5F5C-41E6-ABB5-4C33BB011258}" presName="simulatedConn" presStyleLbl="solidFgAcc1" presStyleIdx="0" presStyleCnt="3"/>
      <dgm:spPr/>
    </dgm:pt>
    <dgm:pt modelId="{A6209ADD-E23C-45F0-8BDB-B8593753F189}" type="pres">
      <dgm:prSet presAssocID="{A26AF714-5F5C-41E6-ABB5-4C33BB011258}" presName="vSp2" presStyleCnt="0"/>
      <dgm:spPr/>
    </dgm:pt>
    <dgm:pt modelId="{B19794E0-EAB5-4961-A06C-F3C7E6BAF354}" type="pres">
      <dgm:prSet presAssocID="{A26AF714-5F5C-41E6-ABB5-4C33BB011258}" presName="sibTrans" presStyleCnt="0"/>
      <dgm:spPr/>
    </dgm:pt>
    <dgm:pt modelId="{C4EB8EB2-724C-4AA1-BCE0-D878D77DAED1}" type="pres">
      <dgm:prSet presAssocID="{78AEBB18-CD54-4DAB-B6E5-99DA263D8703}" presName="compositeNode" presStyleCnt="0">
        <dgm:presLayoutVars>
          <dgm:bulletEnabled val="1"/>
        </dgm:presLayoutVars>
      </dgm:prSet>
      <dgm:spPr/>
    </dgm:pt>
    <dgm:pt modelId="{E55BDD90-7B37-4BAF-ACF2-87204BD03039}" type="pres">
      <dgm:prSet presAssocID="{78AEBB18-CD54-4DAB-B6E5-99DA263D8703}" presName="bgRect" presStyleLbl="node1" presStyleIdx="1" presStyleCnt="4" custScaleX="124573"/>
      <dgm:spPr/>
    </dgm:pt>
    <dgm:pt modelId="{53CBAB52-4170-41EE-98AE-2B1E7C12FE25}" type="pres">
      <dgm:prSet presAssocID="{78AEBB18-CD54-4DAB-B6E5-99DA263D8703}" presName="parentNode" presStyleLbl="node1" presStyleIdx="1" presStyleCnt="4">
        <dgm:presLayoutVars>
          <dgm:chMax val="0"/>
          <dgm:bulletEnabled val="1"/>
        </dgm:presLayoutVars>
      </dgm:prSet>
      <dgm:spPr/>
    </dgm:pt>
    <dgm:pt modelId="{5145E08A-697E-4419-B77C-5064EA3434DB}" type="pres">
      <dgm:prSet presAssocID="{78AEBB18-CD54-4DAB-B6E5-99DA263D8703}" presName="child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18A943E-943D-410A-A5D0-46BE7F45F3FE}" type="pres">
      <dgm:prSet presAssocID="{CBBEF456-5E79-4755-9DAE-BA4DDC2D3687}" presName="hSp" presStyleCnt="0"/>
      <dgm:spPr/>
    </dgm:pt>
    <dgm:pt modelId="{6ECDA754-FF7C-4F8C-A30B-FAC78413B8A7}" type="pres">
      <dgm:prSet presAssocID="{CBBEF456-5E79-4755-9DAE-BA4DDC2D3687}" presName="vProcSp" presStyleCnt="0"/>
      <dgm:spPr/>
    </dgm:pt>
    <dgm:pt modelId="{381296AE-99C1-488C-9A0D-F9420AE92378}" type="pres">
      <dgm:prSet presAssocID="{CBBEF456-5E79-4755-9DAE-BA4DDC2D3687}" presName="vSp1" presStyleCnt="0"/>
      <dgm:spPr/>
    </dgm:pt>
    <dgm:pt modelId="{ABFBF636-312D-45C0-B939-191ADCCBF1D8}" type="pres">
      <dgm:prSet presAssocID="{CBBEF456-5E79-4755-9DAE-BA4DDC2D3687}" presName="simulatedConn" presStyleLbl="solidFgAcc1" presStyleIdx="1" presStyleCnt="3"/>
      <dgm:spPr/>
    </dgm:pt>
    <dgm:pt modelId="{A142F867-F2F3-4643-88D9-46485BD7EC08}" type="pres">
      <dgm:prSet presAssocID="{CBBEF456-5E79-4755-9DAE-BA4DDC2D3687}" presName="vSp2" presStyleCnt="0"/>
      <dgm:spPr/>
    </dgm:pt>
    <dgm:pt modelId="{FC284B08-E0D3-49BC-BBB7-4EBC397CA1C4}" type="pres">
      <dgm:prSet presAssocID="{CBBEF456-5E79-4755-9DAE-BA4DDC2D3687}" presName="sibTrans" presStyleCnt="0"/>
      <dgm:spPr/>
    </dgm:pt>
    <dgm:pt modelId="{235B21EE-9CEE-43F5-A63F-EA123BD43548}" type="pres">
      <dgm:prSet presAssocID="{49B3541E-8485-4074-85E0-3634D88DA10F}" presName="compositeNode" presStyleCnt="0">
        <dgm:presLayoutVars>
          <dgm:bulletEnabled val="1"/>
        </dgm:presLayoutVars>
      </dgm:prSet>
      <dgm:spPr/>
    </dgm:pt>
    <dgm:pt modelId="{ABF9F9BE-8571-4E72-B00E-D03D1345D34D}" type="pres">
      <dgm:prSet presAssocID="{49B3541E-8485-4074-85E0-3634D88DA10F}" presName="bgRect" presStyleLbl="node1" presStyleIdx="2" presStyleCnt="4"/>
      <dgm:spPr/>
    </dgm:pt>
    <dgm:pt modelId="{FD590A84-E1F7-4ACF-B55B-7FDF8C925DF8}" type="pres">
      <dgm:prSet presAssocID="{49B3541E-8485-4074-85E0-3634D88DA10F}" presName="parentNode" presStyleLbl="node1" presStyleIdx="2" presStyleCnt="4">
        <dgm:presLayoutVars>
          <dgm:chMax val="0"/>
          <dgm:bulletEnabled val="1"/>
        </dgm:presLayoutVars>
      </dgm:prSet>
      <dgm:spPr/>
    </dgm:pt>
    <dgm:pt modelId="{E014B920-15ED-4B2C-81CA-A6D051C11F41}" type="pres">
      <dgm:prSet presAssocID="{49B3541E-8485-4074-85E0-3634D88DA10F}" presName="child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206D501-569E-4E3E-8C34-4841B7F33861}" type="pres">
      <dgm:prSet presAssocID="{3D42A042-1086-44AA-AD0E-61213D628C6D}" presName="hSp" presStyleCnt="0"/>
      <dgm:spPr/>
    </dgm:pt>
    <dgm:pt modelId="{89BCC237-2338-406C-BE4F-08F71E510BED}" type="pres">
      <dgm:prSet presAssocID="{3D42A042-1086-44AA-AD0E-61213D628C6D}" presName="vProcSp" presStyleCnt="0"/>
      <dgm:spPr/>
    </dgm:pt>
    <dgm:pt modelId="{F86CE14A-D16C-4791-BF98-6889F6D92E71}" type="pres">
      <dgm:prSet presAssocID="{3D42A042-1086-44AA-AD0E-61213D628C6D}" presName="vSp1" presStyleCnt="0"/>
      <dgm:spPr/>
    </dgm:pt>
    <dgm:pt modelId="{97C85372-B416-4AD0-BA8E-84E5A6599F2B}" type="pres">
      <dgm:prSet presAssocID="{3D42A042-1086-44AA-AD0E-61213D628C6D}" presName="simulatedConn" presStyleLbl="solidFgAcc1" presStyleIdx="2" presStyleCnt="3"/>
      <dgm:spPr/>
    </dgm:pt>
    <dgm:pt modelId="{0579362F-3C2D-426C-A655-F4CE0D87AA74}" type="pres">
      <dgm:prSet presAssocID="{3D42A042-1086-44AA-AD0E-61213D628C6D}" presName="vSp2" presStyleCnt="0"/>
      <dgm:spPr/>
    </dgm:pt>
    <dgm:pt modelId="{CC0FA986-9DA7-4DA8-BA89-CF2C06966896}" type="pres">
      <dgm:prSet presAssocID="{3D42A042-1086-44AA-AD0E-61213D628C6D}" presName="sibTrans" presStyleCnt="0"/>
      <dgm:spPr/>
    </dgm:pt>
    <dgm:pt modelId="{B8D0A1EA-59C8-4E9E-8145-98CFBB84225A}" type="pres">
      <dgm:prSet presAssocID="{E8833051-E06B-48E7-AA97-FF5A4D68868A}" presName="compositeNode" presStyleCnt="0">
        <dgm:presLayoutVars>
          <dgm:bulletEnabled val="1"/>
        </dgm:presLayoutVars>
      </dgm:prSet>
      <dgm:spPr/>
    </dgm:pt>
    <dgm:pt modelId="{F85FE2D7-240C-418E-B29D-D24827F3731E}" type="pres">
      <dgm:prSet presAssocID="{E8833051-E06B-48E7-AA97-FF5A4D68868A}" presName="bgRect" presStyleLbl="node1" presStyleIdx="3" presStyleCnt="4"/>
      <dgm:spPr/>
      <dgm:t>
        <a:bodyPr/>
        <a:lstStyle/>
        <a:p>
          <a:endParaRPr lang="en-US"/>
        </a:p>
      </dgm:t>
    </dgm:pt>
    <dgm:pt modelId="{9361FDCC-82A3-43EE-8B00-10CDAB3387DC}" type="pres">
      <dgm:prSet presAssocID="{E8833051-E06B-48E7-AA97-FF5A4D68868A}" presName="parentNode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C8A32C8-8106-4255-AB62-E0E23F7D101E}" srcId="{F387A25C-CED9-4118-91AA-CD8F2C4A7F7E}" destId="{E8833051-E06B-48E7-AA97-FF5A4D68868A}" srcOrd="3" destOrd="0" parTransId="{91698741-1F8C-4EAD-BB0F-E159FF31F195}" sibTransId="{7318C10B-FC50-45D1-B17E-E07B11B2E58A}"/>
    <dgm:cxn modelId="{220425E5-088E-4FD4-A8F3-E7AA54CBB08A}" type="presOf" srcId="{78AEBB18-CD54-4DAB-B6E5-99DA263D8703}" destId="{E55BDD90-7B37-4BAF-ACF2-87204BD03039}" srcOrd="0" destOrd="0" presId="urn:microsoft.com/office/officeart/2005/8/layout/hProcess7"/>
    <dgm:cxn modelId="{DC759757-FC55-45B7-80C7-C568A7D25E8D}" type="presOf" srcId="{EC6B5F02-FDEF-4C13-A404-271759DFCFE3}" destId="{5145E08A-697E-4419-B77C-5064EA3434DB}" srcOrd="0" destOrd="0" presId="urn:microsoft.com/office/officeart/2005/8/layout/hProcess7"/>
    <dgm:cxn modelId="{A36E55E7-297C-4A96-AB9A-A52CC4396A88}" type="presOf" srcId="{E8833051-E06B-48E7-AA97-FF5A4D68868A}" destId="{F85FE2D7-240C-418E-B29D-D24827F3731E}" srcOrd="0" destOrd="0" presId="urn:microsoft.com/office/officeart/2005/8/layout/hProcess7"/>
    <dgm:cxn modelId="{F95CAE54-6B34-4399-A335-C7D0F22CA4C8}" srcId="{78AEBB18-CD54-4DAB-B6E5-99DA263D8703}" destId="{EC6B5F02-FDEF-4C13-A404-271759DFCFE3}" srcOrd="0" destOrd="0" parTransId="{8751B51B-0BCA-4FC7-9385-D97E404E6098}" sibTransId="{60B390E3-FEA9-4E6B-83CD-135188984691}"/>
    <dgm:cxn modelId="{D13D4B76-DC4C-4FB5-A6EC-5E1FE91E4FAC}" srcId="{F387A25C-CED9-4118-91AA-CD8F2C4A7F7E}" destId="{87FDAA51-8CD2-48CF-9C8E-10559056FD91}" srcOrd="0" destOrd="0" parTransId="{5CACAE14-A93F-4170-9A01-37BCC757EDDF}" sibTransId="{A26AF714-5F5C-41E6-ABB5-4C33BB011258}"/>
    <dgm:cxn modelId="{9D6303E9-0B17-4155-9720-3A1B80452041}" type="presOf" srcId="{49B3541E-8485-4074-85E0-3634D88DA10F}" destId="{FD590A84-E1F7-4ACF-B55B-7FDF8C925DF8}" srcOrd="1" destOrd="0" presId="urn:microsoft.com/office/officeart/2005/8/layout/hProcess7"/>
    <dgm:cxn modelId="{E6688DE9-9CC7-48BE-B09E-AD08C0D0CBCE}" type="presOf" srcId="{F387A25C-CED9-4118-91AA-CD8F2C4A7F7E}" destId="{2E7FB453-5262-4CA0-903D-3AE2E0D93443}" srcOrd="0" destOrd="0" presId="urn:microsoft.com/office/officeart/2005/8/layout/hProcess7"/>
    <dgm:cxn modelId="{2DD788A9-B710-4FEE-ACBD-170607AAADC1}" srcId="{49B3541E-8485-4074-85E0-3634D88DA10F}" destId="{9200B4C6-2B12-4A60-B0A1-C092FF637A90}" srcOrd="0" destOrd="0" parTransId="{BBB01B00-5A49-42A6-86D7-F07149244E86}" sibTransId="{5DA6FD5D-4A08-4A79-B271-95A8050283A0}"/>
    <dgm:cxn modelId="{1E2490CC-2B81-4A36-83A5-488F2FB9C731}" type="presOf" srcId="{87FDAA51-8CD2-48CF-9C8E-10559056FD91}" destId="{61E96189-1547-4CAC-9D51-E5E55D390728}" srcOrd="1" destOrd="0" presId="urn:microsoft.com/office/officeart/2005/8/layout/hProcess7"/>
    <dgm:cxn modelId="{EA7144FA-5650-4435-8953-04E3EE17C824}" type="presOf" srcId="{E8833051-E06B-48E7-AA97-FF5A4D68868A}" destId="{9361FDCC-82A3-43EE-8B00-10CDAB3387DC}" srcOrd="1" destOrd="0" presId="urn:microsoft.com/office/officeart/2005/8/layout/hProcess7"/>
    <dgm:cxn modelId="{BE1D2367-5700-4A9A-884E-5E0B26583FE4}" srcId="{F387A25C-CED9-4118-91AA-CD8F2C4A7F7E}" destId="{78AEBB18-CD54-4DAB-B6E5-99DA263D8703}" srcOrd="1" destOrd="0" parTransId="{787914F5-19C6-49E5-87F8-A7B9CF7F26B4}" sibTransId="{CBBEF456-5E79-4755-9DAE-BA4DDC2D3687}"/>
    <dgm:cxn modelId="{D08C0840-4CC2-47CE-9879-73AB74EF06A8}" type="presOf" srcId="{9200B4C6-2B12-4A60-B0A1-C092FF637A90}" destId="{E014B920-15ED-4B2C-81CA-A6D051C11F41}" srcOrd="0" destOrd="0" presId="urn:microsoft.com/office/officeart/2005/8/layout/hProcess7"/>
    <dgm:cxn modelId="{1BF6A93C-D510-4F35-AD53-9DF9975E25BA}" type="presOf" srcId="{49B3541E-8485-4074-85E0-3634D88DA10F}" destId="{ABF9F9BE-8571-4E72-B00E-D03D1345D34D}" srcOrd="0" destOrd="0" presId="urn:microsoft.com/office/officeart/2005/8/layout/hProcess7"/>
    <dgm:cxn modelId="{05157E72-11C0-463E-98F5-445959EA0BB7}" srcId="{87FDAA51-8CD2-48CF-9C8E-10559056FD91}" destId="{B3ED2334-139B-43F5-8C07-C4E0480A542E}" srcOrd="0" destOrd="0" parTransId="{925E4074-A385-4B3E-A4C8-5EFAF87ACDC7}" sibTransId="{C5B426B3-D19F-4FD6-8EEF-FD7A9A60752B}"/>
    <dgm:cxn modelId="{77CC2FC2-044E-4ECC-9399-F67227651836}" type="presOf" srcId="{B3ED2334-139B-43F5-8C07-C4E0480A542E}" destId="{5A8B77FA-58F9-41FC-823F-5141663A14EC}" srcOrd="0" destOrd="0" presId="urn:microsoft.com/office/officeart/2005/8/layout/hProcess7"/>
    <dgm:cxn modelId="{B751A175-B45A-4F51-A51B-EDE13AF5279D}" type="presOf" srcId="{78AEBB18-CD54-4DAB-B6E5-99DA263D8703}" destId="{53CBAB52-4170-41EE-98AE-2B1E7C12FE25}" srcOrd="1" destOrd="0" presId="urn:microsoft.com/office/officeart/2005/8/layout/hProcess7"/>
    <dgm:cxn modelId="{A601CDC3-F609-416A-93FC-6DEA21003A5D}" srcId="{F387A25C-CED9-4118-91AA-CD8F2C4A7F7E}" destId="{49B3541E-8485-4074-85E0-3634D88DA10F}" srcOrd="2" destOrd="0" parTransId="{E113DF12-D1C1-4B19-AA8E-40A54CD27FF6}" sibTransId="{3D42A042-1086-44AA-AD0E-61213D628C6D}"/>
    <dgm:cxn modelId="{AF867EB9-02D9-4DDF-89E1-3C67145692F5}" type="presOf" srcId="{87FDAA51-8CD2-48CF-9C8E-10559056FD91}" destId="{AAF739E7-D262-44E4-BB22-71F328BCB2D3}" srcOrd="0" destOrd="0" presId="urn:microsoft.com/office/officeart/2005/8/layout/hProcess7"/>
    <dgm:cxn modelId="{5094AC6B-DCAC-405A-9305-5A96E969AE1D}" type="presParOf" srcId="{2E7FB453-5262-4CA0-903D-3AE2E0D93443}" destId="{10F8EAA8-93AF-49B0-BBBF-706BDB31FC38}" srcOrd="0" destOrd="0" presId="urn:microsoft.com/office/officeart/2005/8/layout/hProcess7"/>
    <dgm:cxn modelId="{C08C8638-6F65-4F1D-9540-FC12B2970111}" type="presParOf" srcId="{10F8EAA8-93AF-49B0-BBBF-706BDB31FC38}" destId="{AAF739E7-D262-44E4-BB22-71F328BCB2D3}" srcOrd="0" destOrd="0" presId="urn:microsoft.com/office/officeart/2005/8/layout/hProcess7"/>
    <dgm:cxn modelId="{307EDE7C-4B8F-4D52-8CCA-2366924F41CF}" type="presParOf" srcId="{10F8EAA8-93AF-49B0-BBBF-706BDB31FC38}" destId="{61E96189-1547-4CAC-9D51-E5E55D390728}" srcOrd="1" destOrd="0" presId="urn:microsoft.com/office/officeart/2005/8/layout/hProcess7"/>
    <dgm:cxn modelId="{0E725609-CA7A-47F3-921B-3561EC512024}" type="presParOf" srcId="{10F8EAA8-93AF-49B0-BBBF-706BDB31FC38}" destId="{5A8B77FA-58F9-41FC-823F-5141663A14EC}" srcOrd="2" destOrd="0" presId="urn:microsoft.com/office/officeart/2005/8/layout/hProcess7"/>
    <dgm:cxn modelId="{BEBCBF19-0168-43B8-9FDC-0ABB360056EB}" type="presParOf" srcId="{2E7FB453-5262-4CA0-903D-3AE2E0D93443}" destId="{BD831410-C64A-4DA3-B9F4-FDBC72B5CE85}" srcOrd="1" destOrd="0" presId="urn:microsoft.com/office/officeart/2005/8/layout/hProcess7"/>
    <dgm:cxn modelId="{E7C54453-6E47-4C2E-B56E-EF54B020797F}" type="presParOf" srcId="{2E7FB453-5262-4CA0-903D-3AE2E0D93443}" destId="{B79D2930-4F12-456D-8025-B9F050D2DD2E}" srcOrd="2" destOrd="0" presId="urn:microsoft.com/office/officeart/2005/8/layout/hProcess7"/>
    <dgm:cxn modelId="{BD4152FD-C5A8-499A-9140-F49DCE5A8A30}" type="presParOf" srcId="{B79D2930-4F12-456D-8025-B9F050D2DD2E}" destId="{BB60588C-059A-4A65-A15F-1BEB534E4050}" srcOrd="0" destOrd="0" presId="urn:microsoft.com/office/officeart/2005/8/layout/hProcess7"/>
    <dgm:cxn modelId="{FA3A8677-27A6-4606-BFB2-EB0C330A41FE}" type="presParOf" srcId="{B79D2930-4F12-456D-8025-B9F050D2DD2E}" destId="{FD1BD142-E9D8-4F46-9BFB-AF177FB0C97D}" srcOrd="1" destOrd="0" presId="urn:microsoft.com/office/officeart/2005/8/layout/hProcess7"/>
    <dgm:cxn modelId="{0A9D6872-6D75-4A86-B505-4A6710729D93}" type="presParOf" srcId="{B79D2930-4F12-456D-8025-B9F050D2DD2E}" destId="{A6209ADD-E23C-45F0-8BDB-B8593753F189}" srcOrd="2" destOrd="0" presId="urn:microsoft.com/office/officeart/2005/8/layout/hProcess7"/>
    <dgm:cxn modelId="{2637EDA9-4427-42D2-9002-02185A5AC297}" type="presParOf" srcId="{2E7FB453-5262-4CA0-903D-3AE2E0D93443}" destId="{B19794E0-EAB5-4961-A06C-F3C7E6BAF354}" srcOrd="3" destOrd="0" presId="urn:microsoft.com/office/officeart/2005/8/layout/hProcess7"/>
    <dgm:cxn modelId="{E20D146D-B723-4099-8A8D-293EC9FD931B}" type="presParOf" srcId="{2E7FB453-5262-4CA0-903D-3AE2E0D93443}" destId="{C4EB8EB2-724C-4AA1-BCE0-D878D77DAED1}" srcOrd="4" destOrd="0" presId="urn:microsoft.com/office/officeart/2005/8/layout/hProcess7"/>
    <dgm:cxn modelId="{B01671DC-1F4A-448E-BE3A-28F1D360F51F}" type="presParOf" srcId="{C4EB8EB2-724C-4AA1-BCE0-D878D77DAED1}" destId="{E55BDD90-7B37-4BAF-ACF2-87204BD03039}" srcOrd="0" destOrd="0" presId="urn:microsoft.com/office/officeart/2005/8/layout/hProcess7"/>
    <dgm:cxn modelId="{007BCDE3-C498-4452-962C-94DC840B1DE1}" type="presParOf" srcId="{C4EB8EB2-724C-4AA1-BCE0-D878D77DAED1}" destId="{53CBAB52-4170-41EE-98AE-2B1E7C12FE25}" srcOrd="1" destOrd="0" presId="urn:microsoft.com/office/officeart/2005/8/layout/hProcess7"/>
    <dgm:cxn modelId="{E6AAEB71-B975-46F4-A809-81B060C51664}" type="presParOf" srcId="{C4EB8EB2-724C-4AA1-BCE0-D878D77DAED1}" destId="{5145E08A-697E-4419-B77C-5064EA3434DB}" srcOrd="2" destOrd="0" presId="urn:microsoft.com/office/officeart/2005/8/layout/hProcess7"/>
    <dgm:cxn modelId="{CC733AB9-E54C-4AE3-B959-19A739F44F6E}" type="presParOf" srcId="{2E7FB453-5262-4CA0-903D-3AE2E0D93443}" destId="{D18A943E-943D-410A-A5D0-46BE7F45F3FE}" srcOrd="5" destOrd="0" presId="urn:microsoft.com/office/officeart/2005/8/layout/hProcess7"/>
    <dgm:cxn modelId="{EE2308DA-D4D7-4D55-9F24-4FA2A4DA2AC7}" type="presParOf" srcId="{2E7FB453-5262-4CA0-903D-3AE2E0D93443}" destId="{6ECDA754-FF7C-4F8C-A30B-FAC78413B8A7}" srcOrd="6" destOrd="0" presId="urn:microsoft.com/office/officeart/2005/8/layout/hProcess7"/>
    <dgm:cxn modelId="{1B1836B6-6556-46AD-BAE2-10A025443B5C}" type="presParOf" srcId="{6ECDA754-FF7C-4F8C-A30B-FAC78413B8A7}" destId="{381296AE-99C1-488C-9A0D-F9420AE92378}" srcOrd="0" destOrd="0" presId="urn:microsoft.com/office/officeart/2005/8/layout/hProcess7"/>
    <dgm:cxn modelId="{7C81373B-2790-40DB-A290-32DD45766663}" type="presParOf" srcId="{6ECDA754-FF7C-4F8C-A30B-FAC78413B8A7}" destId="{ABFBF636-312D-45C0-B939-191ADCCBF1D8}" srcOrd="1" destOrd="0" presId="urn:microsoft.com/office/officeart/2005/8/layout/hProcess7"/>
    <dgm:cxn modelId="{409FE5E2-1F71-4F2E-BD15-D8940F2BFAA5}" type="presParOf" srcId="{6ECDA754-FF7C-4F8C-A30B-FAC78413B8A7}" destId="{A142F867-F2F3-4643-88D9-46485BD7EC08}" srcOrd="2" destOrd="0" presId="urn:microsoft.com/office/officeart/2005/8/layout/hProcess7"/>
    <dgm:cxn modelId="{765F98CC-8E13-46A8-9870-CAA6E71B9804}" type="presParOf" srcId="{2E7FB453-5262-4CA0-903D-3AE2E0D93443}" destId="{FC284B08-E0D3-49BC-BBB7-4EBC397CA1C4}" srcOrd="7" destOrd="0" presId="urn:microsoft.com/office/officeart/2005/8/layout/hProcess7"/>
    <dgm:cxn modelId="{81563DEB-C6E6-4A86-ADFC-092FD17CE980}" type="presParOf" srcId="{2E7FB453-5262-4CA0-903D-3AE2E0D93443}" destId="{235B21EE-9CEE-43F5-A63F-EA123BD43548}" srcOrd="8" destOrd="0" presId="urn:microsoft.com/office/officeart/2005/8/layout/hProcess7"/>
    <dgm:cxn modelId="{726C93C8-7A46-47CE-9768-2782D3476BC3}" type="presParOf" srcId="{235B21EE-9CEE-43F5-A63F-EA123BD43548}" destId="{ABF9F9BE-8571-4E72-B00E-D03D1345D34D}" srcOrd="0" destOrd="0" presId="urn:microsoft.com/office/officeart/2005/8/layout/hProcess7"/>
    <dgm:cxn modelId="{4DB8D81B-928A-46B0-ACEB-DB09F8900A6A}" type="presParOf" srcId="{235B21EE-9CEE-43F5-A63F-EA123BD43548}" destId="{FD590A84-E1F7-4ACF-B55B-7FDF8C925DF8}" srcOrd="1" destOrd="0" presId="urn:microsoft.com/office/officeart/2005/8/layout/hProcess7"/>
    <dgm:cxn modelId="{8AD6D164-ACA5-4A35-A57B-96839931E6F2}" type="presParOf" srcId="{235B21EE-9CEE-43F5-A63F-EA123BD43548}" destId="{E014B920-15ED-4B2C-81CA-A6D051C11F41}" srcOrd="2" destOrd="0" presId="urn:microsoft.com/office/officeart/2005/8/layout/hProcess7"/>
    <dgm:cxn modelId="{E73450EA-7777-4420-8291-FF0EA12F5C2E}" type="presParOf" srcId="{2E7FB453-5262-4CA0-903D-3AE2E0D93443}" destId="{B206D501-569E-4E3E-8C34-4841B7F33861}" srcOrd="9" destOrd="0" presId="urn:microsoft.com/office/officeart/2005/8/layout/hProcess7"/>
    <dgm:cxn modelId="{B265FA76-4425-45C6-920E-694CFE278DE6}" type="presParOf" srcId="{2E7FB453-5262-4CA0-903D-3AE2E0D93443}" destId="{89BCC237-2338-406C-BE4F-08F71E510BED}" srcOrd="10" destOrd="0" presId="urn:microsoft.com/office/officeart/2005/8/layout/hProcess7"/>
    <dgm:cxn modelId="{346DEE1B-CBF0-4494-B1B9-2D21EAABDB09}" type="presParOf" srcId="{89BCC237-2338-406C-BE4F-08F71E510BED}" destId="{F86CE14A-D16C-4791-BF98-6889F6D92E71}" srcOrd="0" destOrd="0" presId="urn:microsoft.com/office/officeart/2005/8/layout/hProcess7"/>
    <dgm:cxn modelId="{D2F90904-FFEC-4DB1-AAA4-532AB82CC2E6}" type="presParOf" srcId="{89BCC237-2338-406C-BE4F-08F71E510BED}" destId="{97C85372-B416-4AD0-BA8E-84E5A6599F2B}" srcOrd="1" destOrd="0" presId="urn:microsoft.com/office/officeart/2005/8/layout/hProcess7"/>
    <dgm:cxn modelId="{BA7AA562-5130-42B0-8726-D794C747167F}" type="presParOf" srcId="{89BCC237-2338-406C-BE4F-08F71E510BED}" destId="{0579362F-3C2D-426C-A655-F4CE0D87AA74}" srcOrd="2" destOrd="0" presId="urn:microsoft.com/office/officeart/2005/8/layout/hProcess7"/>
    <dgm:cxn modelId="{9AE1889C-7D16-4637-839C-628E7B627837}" type="presParOf" srcId="{2E7FB453-5262-4CA0-903D-3AE2E0D93443}" destId="{CC0FA986-9DA7-4DA8-BA89-CF2C06966896}" srcOrd="11" destOrd="0" presId="urn:microsoft.com/office/officeart/2005/8/layout/hProcess7"/>
    <dgm:cxn modelId="{1435F120-8F78-4CF2-827E-8ADB75AE1EC4}" type="presParOf" srcId="{2E7FB453-5262-4CA0-903D-3AE2E0D93443}" destId="{B8D0A1EA-59C8-4E9E-8145-98CFBB84225A}" srcOrd="12" destOrd="0" presId="urn:microsoft.com/office/officeart/2005/8/layout/hProcess7"/>
    <dgm:cxn modelId="{FBFBE28E-D41B-42A7-BFF1-ECF53B07FAE0}" type="presParOf" srcId="{B8D0A1EA-59C8-4E9E-8145-98CFBB84225A}" destId="{F85FE2D7-240C-418E-B29D-D24827F3731E}" srcOrd="0" destOrd="0" presId="urn:microsoft.com/office/officeart/2005/8/layout/hProcess7"/>
    <dgm:cxn modelId="{7C61B61C-68F2-4027-B377-C2CCBDC33F1D}" type="presParOf" srcId="{B8D0A1EA-59C8-4E9E-8145-98CFBB84225A}" destId="{9361FDCC-82A3-43EE-8B00-10CDAB3387DC}" srcOrd="1" destOrd="0" presId="urn:microsoft.com/office/officeart/2005/8/layout/hProcess7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AE68131-F94C-422D-9D2F-C7062695801D}" type="doc">
      <dgm:prSet loTypeId="urn:microsoft.com/office/officeart/2008/layout/VerticalCurvedList" loCatId="list" qsTypeId="urn:microsoft.com/office/officeart/2005/8/quickstyle/3d1" qsCatId="3D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C2C5D0F2-AE72-469C-9A34-BAA7944F6002}">
      <dgm:prSet phldrT="[Text]"/>
      <dgm:spPr/>
      <dgm:t>
        <a:bodyPr/>
        <a:lstStyle/>
        <a:p>
          <a:r>
            <a:rPr lang="en-US" dirty="0" err="1" smtClean="0"/>
            <a:t>Fungsi</a:t>
          </a:r>
          <a:r>
            <a:rPr lang="en-US" dirty="0" smtClean="0"/>
            <a:t> </a:t>
          </a:r>
          <a:r>
            <a:rPr lang="en-US" dirty="0" err="1" smtClean="0"/>
            <a:t>Perubahan</a:t>
          </a:r>
          <a:endParaRPr lang="en-US" dirty="0"/>
        </a:p>
      </dgm:t>
    </dgm:pt>
    <dgm:pt modelId="{B81A30E4-26E1-4C5C-B7DE-EF71C2770595}" type="parTrans" cxnId="{C2654D19-6703-4EB6-8DD7-EB64960ABD34}">
      <dgm:prSet/>
      <dgm:spPr/>
      <dgm:t>
        <a:bodyPr/>
        <a:lstStyle/>
        <a:p>
          <a:endParaRPr lang="en-US"/>
        </a:p>
      </dgm:t>
    </dgm:pt>
    <dgm:pt modelId="{07F18C29-2970-4EAF-8B7C-F5A3F86F3DD4}" type="sibTrans" cxnId="{C2654D19-6703-4EB6-8DD7-EB64960ABD34}">
      <dgm:prSet/>
      <dgm:spPr/>
      <dgm:t>
        <a:bodyPr/>
        <a:lstStyle/>
        <a:p>
          <a:endParaRPr lang="en-US"/>
        </a:p>
      </dgm:t>
    </dgm:pt>
    <dgm:pt modelId="{398067C4-6CCB-4329-AF99-F15E7AC057BB}">
      <dgm:prSet phldrT="[Text]"/>
      <dgm:spPr/>
      <dgm:t>
        <a:bodyPr/>
        <a:lstStyle/>
        <a:p>
          <a:r>
            <a:rPr lang="en-US" dirty="0" err="1" smtClean="0"/>
            <a:t>Fungsi</a:t>
          </a:r>
          <a:r>
            <a:rPr lang="en-US" dirty="0" smtClean="0"/>
            <a:t> </a:t>
          </a:r>
          <a:r>
            <a:rPr lang="en-US" dirty="0" err="1" smtClean="0"/>
            <a:t>Stabilitas</a:t>
          </a:r>
          <a:endParaRPr lang="en-US" dirty="0"/>
        </a:p>
      </dgm:t>
    </dgm:pt>
    <dgm:pt modelId="{586EC295-B481-49B0-A853-9ED9A78B81D9}" type="parTrans" cxnId="{BB52D2FA-A657-4F7B-9D74-C535869B83FB}">
      <dgm:prSet/>
      <dgm:spPr/>
      <dgm:t>
        <a:bodyPr/>
        <a:lstStyle/>
        <a:p>
          <a:endParaRPr lang="en-US"/>
        </a:p>
      </dgm:t>
    </dgm:pt>
    <dgm:pt modelId="{9D8FF567-9046-4D92-9433-D7E5103BBE06}" type="sibTrans" cxnId="{BB52D2FA-A657-4F7B-9D74-C535869B83FB}">
      <dgm:prSet/>
      <dgm:spPr/>
      <dgm:t>
        <a:bodyPr/>
        <a:lstStyle/>
        <a:p>
          <a:endParaRPr lang="en-US"/>
        </a:p>
      </dgm:t>
    </dgm:pt>
    <dgm:pt modelId="{4541B542-CE1C-4E0B-99F1-1314BCA01A68}">
      <dgm:prSet phldrT="[Text]"/>
      <dgm:spPr/>
      <dgm:t>
        <a:bodyPr/>
        <a:lstStyle/>
        <a:p>
          <a:r>
            <a:rPr lang="en-US" dirty="0" err="1" smtClean="0"/>
            <a:t>Fungsi</a:t>
          </a:r>
          <a:r>
            <a:rPr lang="en-US" dirty="0" smtClean="0"/>
            <a:t> </a:t>
          </a:r>
          <a:r>
            <a:rPr lang="en-US" dirty="0" err="1" smtClean="0"/>
            <a:t>Kemudahan</a:t>
          </a:r>
          <a:endParaRPr lang="en-US" dirty="0"/>
        </a:p>
      </dgm:t>
    </dgm:pt>
    <dgm:pt modelId="{E4EAD323-B5F9-48A1-BDA2-1BE186BA4162}" type="parTrans" cxnId="{343DB505-DC7D-49EA-AD09-B6465B3D5283}">
      <dgm:prSet/>
      <dgm:spPr/>
      <dgm:t>
        <a:bodyPr/>
        <a:lstStyle/>
        <a:p>
          <a:endParaRPr lang="en-US"/>
        </a:p>
      </dgm:t>
    </dgm:pt>
    <dgm:pt modelId="{CE68AFBE-E90C-46EF-A8EF-9BF41789B096}" type="sibTrans" cxnId="{343DB505-DC7D-49EA-AD09-B6465B3D5283}">
      <dgm:prSet/>
      <dgm:spPr/>
      <dgm:t>
        <a:bodyPr/>
        <a:lstStyle/>
        <a:p>
          <a:endParaRPr lang="en-US"/>
        </a:p>
      </dgm:t>
    </dgm:pt>
    <dgm:pt modelId="{7FC7D48A-C4F2-496D-BC8A-DF8C2273382B}" type="pres">
      <dgm:prSet presAssocID="{FAE68131-F94C-422D-9D2F-C7062695801D}" presName="Name0" presStyleCnt="0">
        <dgm:presLayoutVars>
          <dgm:chMax val="7"/>
          <dgm:chPref val="7"/>
          <dgm:dir/>
        </dgm:presLayoutVars>
      </dgm:prSet>
      <dgm:spPr/>
    </dgm:pt>
    <dgm:pt modelId="{A4D40BAD-88BC-4500-AE74-958A0020467D}" type="pres">
      <dgm:prSet presAssocID="{FAE68131-F94C-422D-9D2F-C7062695801D}" presName="Name1" presStyleCnt="0"/>
      <dgm:spPr/>
    </dgm:pt>
    <dgm:pt modelId="{1E703439-5C4D-4677-8D30-28C597024890}" type="pres">
      <dgm:prSet presAssocID="{FAE68131-F94C-422D-9D2F-C7062695801D}" presName="cycle" presStyleCnt="0"/>
      <dgm:spPr/>
    </dgm:pt>
    <dgm:pt modelId="{FEC34A11-B8BF-4358-809F-8410788FA9F6}" type="pres">
      <dgm:prSet presAssocID="{FAE68131-F94C-422D-9D2F-C7062695801D}" presName="srcNode" presStyleLbl="node1" presStyleIdx="0" presStyleCnt="3"/>
      <dgm:spPr/>
    </dgm:pt>
    <dgm:pt modelId="{E15C40CC-E418-41E9-A7DB-3CD41B22952D}" type="pres">
      <dgm:prSet presAssocID="{FAE68131-F94C-422D-9D2F-C7062695801D}" presName="conn" presStyleLbl="parChTrans1D2" presStyleIdx="0" presStyleCnt="1"/>
      <dgm:spPr/>
    </dgm:pt>
    <dgm:pt modelId="{BC588AD3-DE13-4E75-955A-21E95AB03950}" type="pres">
      <dgm:prSet presAssocID="{FAE68131-F94C-422D-9D2F-C7062695801D}" presName="extraNode" presStyleLbl="node1" presStyleIdx="0" presStyleCnt="3"/>
      <dgm:spPr/>
    </dgm:pt>
    <dgm:pt modelId="{C5FD6411-7E6D-46B7-9694-26E18DE81EA4}" type="pres">
      <dgm:prSet presAssocID="{FAE68131-F94C-422D-9D2F-C7062695801D}" presName="dstNode" presStyleLbl="node1" presStyleIdx="0" presStyleCnt="3"/>
      <dgm:spPr/>
    </dgm:pt>
    <dgm:pt modelId="{3634C45A-6BD7-4954-9A39-58E793C132A8}" type="pres">
      <dgm:prSet presAssocID="{C2C5D0F2-AE72-469C-9A34-BAA7944F6002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D44760-5706-4E71-9E93-CB36E557BD89}" type="pres">
      <dgm:prSet presAssocID="{C2C5D0F2-AE72-469C-9A34-BAA7944F6002}" presName="accent_1" presStyleCnt="0"/>
      <dgm:spPr/>
    </dgm:pt>
    <dgm:pt modelId="{C8741E9F-CBD5-4E29-BFB0-AB3E1D3B5AEA}" type="pres">
      <dgm:prSet presAssocID="{C2C5D0F2-AE72-469C-9A34-BAA7944F6002}" presName="accentRepeatNode" presStyleLbl="solidFgAcc1" presStyleIdx="0" presStyleCnt="3"/>
      <dgm:spPr/>
    </dgm:pt>
    <dgm:pt modelId="{57266D81-5A59-461B-8340-3E90C78CBB17}" type="pres">
      <dgm:prSet presAssocID="{398067C4-6CCB-4329-AF99-F15E7AC057BB}" presName="text_2" presStyleLbl="node1" presStyleIdx="1" presStyleCnt="3">
        <dgm:presLayoutVars>
          <dgm:bulletEnabled val="1"/>
        </dgm:presLayoutVars>
      </dgm:prSet>
      <dgm:spPr/>
    </dgm:pt>
    <dgm:pt modelId="{91E3D54B-4D36-4988-94DE-B90C0B5FABF9}" type="pres">
      <dgm:prSet presAssocID="{398067C4-6CCB-4329-AF99-F15E7AC057BB}" presName="accent_2" presStyleCnt="0"/>
      <dgm:spPr/>
    </dgm:pt>
    <dgm:pt modelId="{5FD38D0E-B85C-41E1-B70F-DC2E2A27F5D7}" type="pres">
      <dgm:prSet presAssocID="{398067C4-6CCB-4329-AF99-F15E7AC057BB}" presName="accentRepeatNode" presStyleLbl="solidFgAcc1" presStyleIdx="1" presStyleCnt="3"/>
      <dgm:spPr/>
    </dgm:pt>
    <dgm:pt modelId="{222474EA-3620-4240-ADAB-6B5BE2505095}" type="pres">
      <dgm:prSet presAssocID="{4541B542-CE1C-4E0B-99F1-1314BCA01A68}" presName="text_3" presStyleLbl="node1" presStyleIdx="2" presStyleCnt="3">
        <dgm:presLayoutVars>
          <dgm:bulletEnabled val="1"/>
        </dgm:presLayoutVars>
      </dgm:prSet>
      <dgm:spPr/>
    </dgm:pt>
    <dgm:pt modelId="{AC21204E-95C8-4DDF-9EFC-935F72D7A49D}" type="pres">
      <dgm:prSet presAssocID="{4541B542-CE1C-4E0B-99F1-1314BCA01A68}" presName="accent_3" presStyleCnt="0"/>
      <dgm:spPr/>
    </dgm:pt>
    <dgm:pt modelId="{E8182C6D-CF7B-46BC-8B16-88C71BE83BC0}" type="pres">
      <dgm:prSet presAssocID="{4541B542-CE1C-4E0B-99F1-1314BCA01A68}" presName="accentRepeatNode" presStyleLbl="solidFgAcc1" presStyleIdx="2" presStyleCnt="3"/>
      <dgm:spPr/>
    </dgm:pt>
  </dgm:ptLst>
  <dgm:cxnLst>
    <dgm:cxn modelId="{C2654D19-6703-4EB6-8DD7-EB64960ABD34}" srcId="{FAE68131-F94C-422D-9D2F-C7062695801D}" destId="{C2C5D0F2-AE72-469C-9A34-BAA7944F6002}" srcOrd="0" destOrd="0" parTransId="{B81A30E4-26E1-4C5C-B7DE-EF71C2770595}" sibTransId="{07F18C29-2970-4EAF-8B7C-F5A3F86F3DD4}"/>
    <dgm:cxn modelId="{2F2B9936-543C-439D-A271-E8F1FA48DE48}" type="presOf" srcId="{398067C4-6CCB-4329-AF99-F15E7AC057BB}" destId="{57266D81-5A59-461B-8340-3E90C78CBB17}" srcOrd="0" destOrd="0" presId="urn:microsoft.com/office/officeart/2008/layout/VerticalCurvedList"/>
    <dgm:cxn modelId="{F19A2F31-6970-4A11-A0A2-634FD42FDE53}" type="presOf" srcId="{C2C5D0F2-AE72-469C-9A34-BAA7944F6002}" destId="{3634C45A-6BD7-4954-9A39-58E793C132A8}" srcOrd="0" destOrd="0" presId="urn:microsoft.com/office/officeart/2008/layout/VerticalCurvedList"/>
    <dgm:cxn modelId="{E6361C19-14E0-440E-8BD3-FF5E81A530EE}" type="presOf" srcId="{FAE68131-F94C-422D-9D2F-C7062695801D}" destId="{7FC7D48A-C4F2-496D-BC8A-DF8C2273382B}" srcOrd="0" destOrd="0" presId="urn:microsoft.com/office/officeart/2008/layout/VerticalCurvedList"/>
    <dgm:cxn modelId="{343DB505-DC7D-49EA-AD09-B6465B3D5283}" srcId="{FAE68131-F94C-422D-9D2F-C7062695801D}" destId="{4541B542-CE1C-4E0B-99F1-1314BCA01A68}" srcOrd="2" destOrd="0" parTransId="{E4EAD323-B5F9-48A1-BDA2-1BE186BA4162}" sibTransId="{CE68AFBE-E90C-46EF-A8EF-9BF41789B096}"/>
    <dgm:cxn modelId="{6D0EB229-6EF1-47AA-812B-D160B5030446}" type="presOf" srcId="{07F18C29-2970-4EAF-8B7C-F5A3F86F3DD4}" destId="{E15C40CC-E418-41E9-A7DB-3CD41B22952D}" srcOrd="0" destOrd="0" presId="urn:microsoft.com/office/officeart/2008/layout/VerticalCurvedList"/>
    <dgm:cxn modelId="{D1935A36-E604-4706-B2E9-E0E31E4C8E3D}" type="presOf" srcId="{4541B542-CE1C-4E0B-99F1-1314BCA01A68}" destId="{222474EA-3620-4240-ADAB-6B5BE2505095}" srcOrd="0" destOrd="0" presId="urn:microsoft.com/office/officeart/2008/layout/VerticalCurvedList"/>
    <dgm:cxn modelId="{BB52D2FA-A657-4F7B-9D74-C535869B83FB}" srcId="{FAE68131-F94C-422D-9D2F-C7062695801D}" destId="{398067C4-6CCB-4329-AF99-F15E7AC057BB}" srcOrd="1" destOrd="0" parTransId="{586EC295-B481-49B0-A853-9ED9A78B81D9}" sibTransId="{9D8FF567-9046-4D92-9433-D7E5103BBE06}"/>
    <dgm:cxn modelId="{74BED407-CF8F-4E94-84F6-3572B2399F1C}" type="presParOf" srcId="{7FC7D48A-C4F2-496D-BC8A-DF8C2273382B}" destId="{A4D40BAD-88BC-4500-AE74-958A0020467D}" srcOrd="0" destOrd="0" presId="urn:microsoft.com/office/officeart/2008/layout/VerticalCurvedList"/>
    <dgm:cxn modelId="{524B7B43-8441-4469-9CBF-03613C09BEF7}" type="presParOf" srcId="{A4D40BAD-88BC-4500-AE74-958A0020467D}" destId="{1E703439-5C4D-4677-8D30-28C597024890}" srcOrd="0" destOrd="0" presId="urn:microsoft.com/office/officeart/2008/layout/VerticalCurvedList"/>
    <dgm:cxn modelId="{3AA5E8C6-E391-47B1-94B4-A565DBC51754}" type="presParOf" srcId="{1E703439-5C4D-4677-8D30-28C597024890}" destId="{FEC34A11-B8BF-4358-809F-8410788FA9F6}" srcOrd="0" destOrd="0" presId="urn:microsoft.com/office/officeart/2008/layout/VerticalCurvedList"/>
    <dgm:cxn modelId="{8B0E1F69-0F6B-496F-A440-746ED391A3A3}" type="presParOf" srcId="{1E703439-5C4D-4677-8D30-28C597024890}" destId="{E15C40CC-E418-41E9-A7DB-3CD41B22952D}" srcOrd="1" destOrd="0" presId="urn:microsoft.com/office/officeart/2008/layout/VerticalCurvedList"/>
    <dgm:cxn modelId="{FA749CE2-4394-4C71-8E33-2BDD48133F19}" type="presParOf" srcId="{1E703439-5C4D-4677-8D30-28C597024890}" destId="{BC588AD3-DE13-4E75-955A-21E95AB03950}" srcOrd="2" destOrd="0" presId="urn:microsoft.com/office/officeart/2008/layout/VerticalCurvedList"/>
    <dgm:cxn modelId="{7F9F78E2-96F0-4465-AAAF-B44FAB74BFA5}" type="presParOf" srcId="{1E703439-5C4D-4677-8D30-28C597024890}" destId="{C5FD6411-7E6D-46B7-9694-26E18DE81EA4}" srcOrd="3" destOrd="0" presId="urn:microsoft.com/office/officeart/2008/layout/VerticalCurvedList"/>
    <dgm:cxn modelId="{2E35C742-66B9-4F2A-B7FA-1A2D80A8C929}" type="presParOf" srcId="{A4D40BAD-88BC-4500-AE74-958A0020467D}" destId="{3634C45A-6BD7-4954-9A39-58E793C132A8}" srcOrd="1" destOrd="0" presId="urn:microsoft.com/office/officeart/2008/layout/VerticalCurvedList"/>
    <dgm:cxn modelId="{878EA9CA-E4B6-4926-99A7-2F04657F3720}" type="presParOf" srcId="{A4D40BAD-88BC-4500-AE74-958A0020467D}" destId="{54D44760-5706-4E71-9E93-CB36E557BD89}" srcOrd="2" destOrd="0" presId="urn:microsoft.com/office/officeart/2008/layout/VerticalCurvedList"/>
    <dgm:cxn modelId="{3243F877-381A-4E78-B285-F49CB2FC5047}" type="presParOf" srcId="{54D44760-5706-4E71-9E93-CB36E557BD89}" destId="{C8741E9F-CBD5-4E29-BFB0-AB3E1D3B5AEA}" srcOrd="0" destOrd="0" presId="urn:microsoft.com/office/officeart/2008/layout/VerticalCurvedList"/>
    <dgm:cxn modelId="{E2D24376-1257-40F9-8B1F-8F7B651EA906}" type="presParOf" srcId="{A4D40BAD-88BC-4500-AE74-958A0020467D}" destId="{57266D81-5A59-461B-8340-3E90C78CBB17}" srcOrd="3" destOrd="0" presId="urn:microsoft.com/office/officeart/2008/layout/VerticalCurvedList"/>
    <dgm:cxn modelId="{AD3F07E9-E64E-47E7-8ACE-B4391C8D44AB}" type="presParOf" srcId="{A4D40BAD-88BC-4500-AE74-958A0020467D}" destId="{91E3D54B-4D36-4988-94DE-B90C0B5FABF9}" srcOrd="4" destOrd="0" presId="urn:microsoft.com/office/officeart/2008/layout/VerticalCurvedList"/>
    <dgm:cxn modelId="{0A9094A0-96A5-4B58-82A5-4526A6C15E23}" type="presParOf" srcId="{91E3D54B-4D36-4988-94DE-B90C0B5FABF9}" destId="{5FD38D0E-B85C-41E1-B70F-DC2E2A27F5D7}" srcOrd="0" destOrd="0" presId="urn:microsoft.com/office/officeart/2008/layout/VerticalCurvedList"/>
    <dgm:cxn modelId="{40C7B2E1-6D34-4067-82E3-5B87183FFCFC}" type="presParOf" srcId="{A4D40BAD-88BC-4500-AE74-958A0020467D}" destId="{222474EA-3620-4240-ADAB-6B5BE2505095}" srcOrd="5" destOrd="0" presId="urn:microsoft.com/office/officeart/2008/layout/VerticalCurvedList"/>
    <dgm:cxn modelId="{A2F9903F-3E1A-4768-AEF6-69BD1B79AFE9}" type="presParOf" srcId="{A4D40BAD-88BC-4500-AE74-958A0020467D}" destId="{AC21204E-95C8-4DDF-9EFC-935F72D7A49D}" srcOrd="6" destOrd="0" presId="urn:microsoft.com/office/officeart/2008/layout/VerticalCurvedList"/>
    <dgm:cxn modelId="{2749CBE8-173D-4AED-B4DC-4291BBA91A73}" type="presParOf" srcId="{AC21204E-95C8-4DDF-9EFC-935F72D7A49D}" destId="{E8182C6D-CF7B-46BC-8B16-88C71BE83BC0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E881913-AE06-4FDF-908F-C198E9AD7ED7}" type="doc">
      <dgm:prSet loTypeId="urn:microsoft.com/office/officeart/2005/8/layout/hList6" loCatId="list" qsTypeId="urn:microsoft.com/office/officeart/2005/8/quickstyle/simple2" qsCatId="simple" csTypeId="urn:microsoft.com/office/officeart/2005/8/colors/accent1_5" csCatId="accent1" phldr="1"/>
      <dgm:spPr/>
      <dgm:t>
        <a:bodyPr/>
        <a:lstStyle/>
        <a:p>
          <a:endParaRPr lang="en-US"/>
        </a:p>
      </dgm:t>
    </dgm:pt>
    <dgm:pt modelId="{5A8482A4-EF78-42EC-8DD9-2F6626A8B42A}">
      <dgm:prSet phldrT="[Text]" custT="1"/>
      <dgm:spPr/>
      <dgm:t>
        <a:bodyPr/>
        <a:lstStyle/>
        <a:p>
          <a:r>
            <a:rPr lang="en-US" sz="1800" dirty="0" smtClean="0"/>
            <a:t>1. </a:t>
          </a:r>
          <a:r>
            <a:rPr lang="en-US" sz="1800" dirty="0" err="1" smtClean="0"/>
            <a:t>KetentuanKetentuan</a:t>
          </a:r>
          <a:r>
            <a:rPr lang="en-US" sz="1800" dirty="0" smtClean="0"/>
            <a:t> </a:t>
          </a:r>
          <a:r>
            <a:rPr lang="en-US" sz="1800" dirty="0" err="1" smtClean="0"/>
            <a:t>tentang</a:t>
          </a:r>
          <a:r>
            <a:rPr lang="en-US" sz="1800" dirty="0" smtClean="0"/>
            <a:t> </a:t>
          </a:r>
          <a:r>
            <a:rPr lang="en-US" sz="1800" dirty="0" err="1" smtClean="0"/>
            <a:t>susunan</a:t>
          </a:r>
          <a:r>
            <a:rPr lang="en-US" sz="1800" dirty="0" smtClean="0"/>
            <a:t> </a:t>
          </a:r>
          <a:r>
            <a:rPr lang="en-US" sz="1800" dirty="0" err="1" smtClean="0"/>
            <a:t>organisasi</a:t>
          </a:r>
          <a:r>
            <a:rPr lang="en-US" sz="1800" dirty="0" smtClean="0"/>
            <a:t> </a:t>
          </a:r>
          <a:r>
            <a:rPr lang="en-US" sz="1800" dirty="0" err="1" smtClean="0"/>
            <a:t>dan</a:t>
          </a:r>
          <a:r>
            <a:rPr lang="en-US" sz="1800" dirty="0" smtClean="0"/>
            <a:t> </a:t>
          </a:r>
          <a:r>
            <a:rPr lang="en-US" sz="1800" dirty="0" err="1" smtClean="0"/>
            <a:t>pemerintahan</a:t>
          </a:r>
          <a:endParaRPr lang="en-US" sz="1800" dirty="0"/>
        </a:p>
      </dgm:t>
    </dgm:pt>
    <dgm:pt modelId="{AB6EC11A-2EFE-4494-A15F-EBC110CD8CC8}" type="parTrans" cxnId="{A5FA6B01-FEB6-4E56-918A-638173A6B9D6}">
      <dgm:prSet/>
      <dgm:spPr/>
      <dgm:t>
        <a:bodyPr/>
        <a:lstStyle/>
        <a:p>
          <a:endParaRPr lang="en-US"/>
        </a:p>
      </dgm:t>
    </dgm:pt>
    <dgm:pt modelId="{4B6E7AEF-FC1E-4FBA-9192-8ACE2E9C4BBE}" type="sibTrans" cxnId="{A5FA6B01-FEB6-4E56-918A-638173A6B9D6}">
      <dgm:prSet/>
      <dgm:spPr/>
      <dgm:t>
        <a:bodyPr/>
        <a:lstStyle/>
        <a:p>
          <a:endParaRPr lang="en-US"/>
        </a:p>
      </dgm:t>
    </dgm:pt>
    <dgm:pt modelId="{0E030417-F03B-4AD1-B136-C4A0F27BB373}">
      <dgm:prSet phldrT="[Text]" custT="1"/>
      <dgm:spPr/>
      <dgm:t>
        <a:bodyPr/>
        <a:lstStyle/>
        <a:p>
          <a:r>
            <a:rPr lang="en-US" sz="1800" dirty="0" smtClean="0"/>
            <a:t>2. </a:t>
          </a:r>
          <a:r>
            <a:rPr lang="en-US" sz="1800" dirty="0" err="1" smtClean="0"/>
            <a:t>KetentuaKetentuan</a:t>
          </a:r>
          <a:r>
            <a:rPr lang="en-US" sz="1800" dirty="0" smtClean="0"/>
            <a:t> </a:t>
          </a:r>
          <a:r>
            <a:rPr lang="en-US" sz="1800" dirty="0" err="1" smtClean="0"/>
            <a:t>tentang</a:t>
          </a:r>
          <a:r>
            <a:rPr lang="en-US" sz="1800" dirty="0" smtClean="0"/>
            <a:t> </a:t>
          </a:r>
          <a:r>
            <a:rPr lang="en-US" sz="1800" dirty="0" err="1" smtClean="0"/>
            <a:t>susunan</a:t>
          </a:r>
          <a:r>
            <a:rPr lang="en-US" sz="1800" dirty="0" smtClean="0"/>
            <a:t> </a:t>
          </a:r>
          <a:r>
            <a:rPr lang="en-US" sz="1800" dirty="0" err="1" smtClean="0"/>
            <a:t>organisasi</a:t>
          </a:r>
          <a:r>
            <a:rPr lang="en-US" sz="1800" dirty="0" smtClean="0"/>
            <a:t> </a:t>
          </a:r>
          <a:r>
            <a:rPr lang="en-US" sz="1800" dirty="0" err="1" smtClean="0"/>
            <a:t>dan</a:t>
          </a:r>
          <a:r>
            <a:rPr lang="en-US" sz="1800" dirty="0" smtClean="0"/>
            <a:t> </a:t>
          </a:r>
          <a:r>
            <a:rPr lang="en-US" sz="1800" dirty="0" err="1" smtClean="0"/>
            <a:t>pemerintahan</a:t>
          </a:r>
          <a:endParaRPr lang="en-US" sz="1800" dirty="0"/>
        </a:p>
      </dgm:t>
    </dgm:pt>
    <dgm:pt modelId="{B6D20728-E4FF-48B4-AF72-A0E3A796072D}" type="parTrans" cxnId="{F11D478A-A225-4618-A6BE-1C17CD062A6B}">
      <dgm:prSet/>
      <dgm:spPr/>
      <dgm:t>
        <a:bodyPr/>
        <a:lstStyle/>
        <a:p>
          <a:endParaRPr lang="en-US"/>
        </a:p>
      </dgm:t>
    </dgm:pt>
    <dgm:pt modelId="{4A0B5368-0C71-4436-AA03-DC95B784FDEB}" type="sibTrans" cxnId="{F11D478A-A225-4618-A6BE-1C17CD062A6B}">
      <dgm:prSet/>
      <dgm:spPr/>
      <dgm:t>
        <a:bodyPr/>
        <a:lstStyle/>
        <a:p>
          <a:endParaRPr lang="en-US"/>
        </a:p>
      </dgm:t>
    </dgm:pt>
    <dgm:pt modelId="{2520B32C-713D-40D6-9D7D-0FB9BB447AE2}">
      <dgm:prSet phldrT="[Text]" custT="1"/>
      <dgm:spPr/>
      <dgm:t>
        <a:bodyPr/>
        <a:lstStyle/>
        <a:p>
          <a:r>
            <a:rPr lang="en-US" sz="1800" dirty="0" smtClean="0"/>
            <a:t>3. </a:t>
          </a:r>
          <a:r>
            <a:rPr lang="en-US" sz="1800" dirty="0" err="1" smtClean="0"/>
            <a:t>Ketentuan</a:t>
          </a:r>
          <a:r>
            <a:rPr lang="en-US" sz="1800" dirty="0" smtClean="0"/>
            <a:t> yang </a:t>
          </a:r>
          <a:r>
            <a:rPr lang="en-US" sz="1800" dirty="0" err="1" smtClean="0"/>
            <a:t>berkaitan</a:t>
          </a:r>
          <a:r>
            <a:rPr lang="en-US" sz="1800" dirty="0" smtClean="0"/>
            <a:t> </a:t>
          </a:r>
          <a:r>
            <a:rPr lang="en-US" sz="1800" dirty="0" err="1" smtClean="0"/>
            <a:t>dengan</a:t>
          </a:r>
          <a:r>
            <a:rPr lang="en-US" sz="1800" dirty="0" smtClean="0"/>
            <a:t> </a:t>
          </a:r>
          <a:r>
            <a:rPr lang="en-US" sz="1800" dirty="0" err="1" smtClean="0"/>
            <a:t>identitas</a:t>
          </a:r>
          <a:r>
            <a:rPr lang="en-US" sz="1800" dirty="0" smtClean="0"/>
            <a:t> </a:t>
          </a:r>
          <a:r>
            <a:rPr lang="en-US" sz="1800" dirty="0" err="1" smtClean="0"/>
            <a:t>negara</a:t>
          </a:r>
          <a:r>
            <a:rPr lang="en-US" sz="1800" dirty="0" smtClean="0"/>
            <a:t>, </a:t>
          </a:r>
          <a:r>
            <a:rPr lang="en-US" sz="1800" dirty="0" err="1" smtClean="0"/>
            <a:t>seperti</a:t>
          </a:r>
          <a:r>
            <a:rPr lang="en-US" sz="1800" dirty="0" smtClean="0"/>
            <a:t> </a:t>
          </a:r>
          <a:r>
            <a:rPr lang="en-US" sz="1800" dirty="0" err="1" smtClean="0"/>
            <a:t>bahasa</a:t>
          </a:r>
          <a:r>
            <a:rPr lang="en-US" sz="1800" dirty="0" smtClean="0"/>
            <a:t>, </a:t>
          </a:r>
          <a:r>
            <a:rPr lang="en-US" sz="1800" dirty="0" err="1" smtClean="0"/>
            <a:t>lambang</a:t>
          </a:r>
          <a:r>
            <a:rPr lang="en-US" sz="1800" dirty="0" smtClean="0"/>
            <a:t>, </a:t>
          </a:r>
          <a:r>
            <a:rPr lang="en-US" sz="1800" dirty="0" err="1" smtClean="0"/>
            <a:t>bendera</a:t>
          </a:r>
          <a:endParaRPr lang="en-US" sz="1800" dirty="0"/>
        </a:p>
      </dgm:t>
    </dgm:pt>
    <dgm:pt modelId="{C4862BDC-2272-4D75-86EF-838FB4B10819}" type="parTrans" cxnId="{66254625-6CBC-4E2D-8C09-B5E99C003184}">
      <dgm:prSet/>
      <dgm:spPr/>
      <dgm:t>
        <a:bodyPr/>
        <a:lstStyle/>
        <a:p>
          <a:endParaRPr lang="en-US"/>
        </a:p>
      </dgm:t>
    </dgm:pt>
    <dgm:pt modelId="{7A16EC8E-9B6E-41E9-88F2-7D26BBBEF297}" type="sibTrans" cxnId="{66254625-6CBC-4E2D-8C09-B5E99C003184}">
      <dgm:prSet/>
      <dgm:spPr/>
      <dgm:t>
        <a:bodyPr/>
        <a:lstStyle/>
        <a:p>
          <a:endParaRPr lang="en-US"/>
        </a:p>
      </dgm:t>
    </dgm:pt>
    <dgm:pt modelId="{89C4E611-7970-4D6F-9DA3-6D15719EAC51}">
      <dgm:prSet phldrT="[Text]" custT="1"/>
      <dgm:spPr/>
      <dgm:t>
        <a:bodyPr/>
        <a:lstStyle/>
        <a:p>
          <a:r>
            <a:rPr lang="en-US" sz="1800" dirty="0" smtClean="0"/>
            <a:t>4. </a:t>
          </a:r>
          <a:r>
            <a:rPr lang="en-US" sz="1800" dirty="0" err="1" smtClean="0"/>
            <a:t>Jaminan</a:t>
          </a:r>
          <a:r>
            <a:rPr lang="en-US" sz="1800" dirty="0" smtClean="0"/>
            <a:t> </a:t>
          </a:r>
          <a:r>
            <a:rPr lang="en-US" sz="1800" dirty="0" err="1" smtClean="0"/>
            <a:t>terhadap</a:t>
          </a:r>
          <a:r>
            <a:rPr lang="en-US" sz="1800" dirty="0" smtClean="0"/>
            <a:t> HAM </a:t>
          </a:r>
          <a:r>
            <a:rPr lang="en-US" sz="1800" dirty="0" err="1" smtClean="0"/>
            <a:t>dan</a:t>
          </a:r>
          <a:r>
            <a:rPr lang="en-US" sz="1800" dirty="0" smtClean="0"/>
            <a:t> </a:t>
          </a:r>
          <a:r>
            <a:rPr lang="en-US" sz="1800" dirty="0" err="1" smtClean="0"/>
            <a:t>Hak</a:t>
          </a:r>
          <a:r>
            <a:rPr lang="en-US" sz="1800" dirty="0" smtClean="0"/>
            <a:t> </a:t>
          </a:r>
          <a:r>
            <a:rPr lang="en-US" sz="1800" dirty="0" err="1" smtClean="0"/>
            <a:t>warga</a:t>
          </a:r>
          <a:endParaRPr lang="en-US" sz="1800" dirty="0"/>
        </a:p>
      </dgm:t>
    </dgm:pt>
    <dgm:pt modelId="{C8AE9AFB-9DFA-4E8A-8938-A4B3054A8C07}" type="parTrans" cxnId="{F1A22136-D833-4E73-BCB4-C2C2FF8CCBCC}">
      <dgm:prSet/>
      <dgm:spPr/>
      <dgm:t>
        <a:bodyPr/>
        <a:lstStyle/>
        <a:p>
          <a:endParaRPr lang="en-US"/>
        </a:p>
      </dgm:t>
    </dgm:pt>
    <dgm:pt modelId="{E5CF9C7D-8DA5-4919-8D00-D3D1CF61C0B7}" type="sibTrans" cxnId="{F1A22136-D833-4E73-BCB4-C2C2FF8CCBCC}">
      <dgm:prSet/>
      <dgm:spPr/>
      <dgm:t>
        <a:bodyPr/>
        <a:lstStyle/>
        <a:p>
          <a:endParaRPr lang="en-US"/>
        </a:p>
      </dgm:t>
    </dgm:pt>
    <dgm:pt modelId="{6EBBA723-124C-421D-9940-84310B5F888B}">
      <dgm:prSet phldrT="[Text]" custT="1"/>
      <dgm:spPr/>
      <dgm:t>
        <a:bodyPr/>
        <a:lstStyle/>
        <a:p>
          <a:r>
            <a:rPr lang="en-US" sz="1800" dirty="0" smtClean="0"/>
            <a:t>5. </a:t>
          </a:r>
          <a:r>
            <a:rPr lang="en-US" sz="1800" dirty="0" err="1" smtClean="0"/>
            <a:t>Susunan</a:t>
          </a:r>
          <a:r>
            <a:rPr lang="en-US" sz="1800" dirty="0" smtClean="0"/>
            <a:t> </a:t>
          </a:r>
          <a:r>
            <a:rPr lang="en-US" sz="1800" dirty="0" err="1" smtClean="0"/>
            <a:t>Ketatanegaraan</a:t>
          </a:r>
          <a:r>
            <a:rPr lang="en-US" sz="1800" dirty="0" smtClean="0"/>
            <a:t> yang fundamental</a:t>
          </a:r>
          <a:endParaRPr lang="en-US" sz="1800" dirty="0"/>
        </a:p>
      </dgm:t>
    </dgm:pt>
    <dgm:pt modelId="{892ABE86-C1BE-42EF-9A65-CBDDBA89503D}" type="parTrans" cxnId="{516FDF15-8581-4358-8676-3A01FB7CFCD0}">
      <dgm:prSet/>
      <dgm:spPr/>
      <dgm:t>
        <a:bodyPr/>
        <a:lstStyle/>
        <a:p>
          <a:endParaRPr lang="en-US"/>
        </a:p>
      </dgm:t>
    </dgm:pt>
    <dgm:pt modelId="{B609E3A7-45DC-4A2A-B176-F9F6EFA7A19E}" type="sibTrans" cxnId="{516FDF15-8581-4358-8676-3A01FB7CFCD0}">
      <dgm:prSet/>
      <dgm:spPr/>
      <dgm:t>
        <a:bodyPr/>
        <a:lstStyle/>
        <a:p>
          <a:endParaRPr lang="en-US"/>
        </a:p>
      </dgm:t>
    </dgm:pt>
    <dgm:pt modelId="{38D17F71-B6A0-434C-B483-4DE86C1DFDBE}">
      <dgm:prSet phldrT="[Text]" custT="1"/>
      <dgm:spPr/>
      <dgm:t>
        <a:bodyPr/>
        <a:lstStyle/>
        <a:p>
          <a:r>
            <a:rPr lang="en-US" sz="1800" dirty="0" smtClean="0"/>
            <a:t>6. </a:t>
          </a:r>
          <a:r>
            <a:rPr lang="en-US" sz="1800" dirty="0" err="1" smtClean="0"/>
            <a:t>Pembagian</a:t>
          </a:r>
          <a:r>
            <a:rPr lang="en-US" sz="1800" dirty="0" smtClean="0"/>
            <a:t> </a:t>
          </a:r>
          <a:r>
            <a:rPr lang="en-US" sz="1800" dirty="0" err="1" smtClean="0"/>
            <a:t>dan</a:t>
          </a:r>
          <a:r>
            <a:rPr lang="en-US" sz="1800" dirty="0" smtClean="0"/>
            <a:t> </a:t>
          </a:r>
          <a:r>
            <a:rPr lang="en-US" sz="1800" dirty="0" err="1" smtClean="0"/>
            <a:t>pembatasan</a:t>
          </a:r>
          <a:r>
            <a:rPr lang="en-US" sz="1800" dirty="0" smtClean="0"/>
            <a:t> </a:t>
          </a:r>
          <a:r>
            <a:rPr lang="en-US" sz="1800" dirty="0" err="1" smtClean="0"/>
            <a:t>Kekuasaan</a:t>
          </a:r>
          <a:endParaRPr lang="en-US" sz="1800" dirty="0"/>
        </a:p>
      </dgm:t>
    </dgm:pt>
    <dgm:pt modelId="{D486F121-765D-4FE7-839F-4D8FD2E3519E}" type="parTrans" cxnId="{B343846E-C7D6-4C06-9224-61BA826B7283}">
      <dgm:prSet/>
      <dgm:spPr/>
      <dgm:t>
        <a:bodyPr/>
        <a:lstStyle/>
        <a:p>
          <a:endParaRPr lang="en-US"/>
        </a:p>
      </dgm:t>
    </dgm:pt>
    <dgm:pt modelId="{012CDA70-2CCB-424B-840A-6D442E840BAB}" type="sibTrans" cxnId="{B343846E-C7D6-4C06-9224-61BA826B7283}">
      <dgm:prSet/>
      <dgm:spPr/>
      <dgm:t>
        <a:bodyPr/>
        <a:lstStyle/>
        <a:p>
          <a:endParaRPr lang="en-US"/>
        </a:p>
      </dgm:t>
    </dgm:pt>
    <dgm:pt modelId="{72271CB6-1817-497E-8994-16F60BFA3404}" type="pres">
      <dgm:prSet presAssocID="{CE881913-AE06-4FDF-908F-C198E9AD7ED7}" presName="Name0" presStyleCnt="0">
        <dgm:presLayoutVars>
          <dgm:dir/>
          <dgm:resizeHandles val="exact"/>
        </dgm:presLayoutVars>
      </dgm:prSet>
      <dgm:spPr/>
    </dgm:pt>
    <dgm:pt modelId="{B396EBB6-09A7-4D41-A5D0-CF7DCF27BAE8}" type="pres">
      <dgm:prSet presAssocID="{5A8482A4-EF78-42EC-8DD9-2F6626A8B42A}" presName="node" presStyleLbl="node1" presStyleIdx="0" presStyleCnt="6" custScaleX="11206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1BA7970-E87B-4DF0-805E-1D518D17F9B3}" type="pres">
      <dgm:prSet presAssocID="{4B6E7AEF-FC1E-4FBA-9192-8ACE2E9C4BBE}" presName="sibTrans" presStyleCnt="0"/>
      <dgm:spPr/>
    </dgm:pt>
    <dgm:pt modelId="{0D9C731D-3E92-4B8F-9606-25929CFB453E}" type="pres">
      <dgm:prSet presAssocID="{0E030417-F03B-4AD1-B136-C4A0F27BB373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127EE6F-85C9-476E-88F5-6D8BEA5448D9}" type="pres">
      <dgm:prSet presAssocID="{4A0B5368-0C71-4436-AA03-DC95B784FDEB}" presName="sibTrans" presStyleCnt="0"/>
      <dgm:spPr/>
    </dgm:pt>
    <dgm:pt modelId="{1601316F-0535-4BB6-BF30-FF81770A2E58}" type="pres">
      <dgm:prSet presAssocID="{2520B32C-713D-40D6-9D7D-0FB9BB447AE2}" presName="node" presStyleLbl="node1" presStyleIdx="2" presStyleCnt="6" custScaleX="11843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4BFE45-0B53-4DB7-8AEB-6CE03CAB17C8}" type="pres">
      <dgm:prSet presAssocID="{7A16EC8E-9B6E-41E9-88F2-7D26BBBEF297}" presName="sibTrans" presStyleCnt="0"/>
      <dgm:spPr/>
    </dgm:pt>
    <dgm:pt modelId="{D4F3E83F-D503-4338-AD70-DE67FD1DF5A4}" type="pres">
      <dgm:prSet presAssocID="{89C4E611-7970-4D6F-9DA3-6D15719EAC51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82461C9-5EBB-416F-8F25-E05306735715}" type="pres">
      <dgm:prSet presAssocID="{E5CF9C7D-8DA5-4919-8D00-D3D1CF61C0B7}" presName="sibTrans" presStyleCnt="0"/>
      <dgm:spPr/>
    </dgm:pt>
    <dgm:pt modelId="{868FBBF8-B7A1-4007-92A3-BB54B2461BFA}" type="pres">
      <dgm:prSet presAssocID="{6EBBA723-124C-421D-9940-84310B5F888B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6AAE807-714D-4F1E-A966-5F9BF8B0E06E}" type="pres">
      <dgm:prSet presAssocID="{B609E3A7-45DC-4A2A-B176-F9F6EFA7A19E}" presName="sibTrans" presStyleCnt="0"/>
      <dgm:spPr/>
    </dgm:pt>
    <dgm:pt modelId="{C5A236FE-1933-4CCF-A2A7-9F43411411A1}" type="pres">
      <dgm:prSet presAssocID="{38D17F71-B6A0-434C-B483-4DE86C1DFDBE}" presName="node" presStyleLbl="node1" presStyleIdx="5" presStyleCnt="6" custScaleX="11393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50E543B-9685-4EF3-9978-0BDAE9F21116}" type="presOf" srcId="{2520B32C-713D-40D6-9D7D-0FB9BB447AE2}" destId="{1601316F-0535-4BB6-BF30-FF81770A2E58}" srcOrd="0" destOrd="0" presId="urn:microsoft.com/office/officeart/2005/8/layout/hList6"/>
    <dgm:cxn modelId="{18561966-61E8-484B-A94B-76926C30BD0C}" type="presOf" srcId="{89C4E611-7970-4D6F-9DA3-6D15719EAC51}" destId="{D4F3E83F-D503-4338-AD70-DE67FD1DF5A4}" srcOrd="0" destOrd="0" presId="urn:microsoft.com/office/officeart/2005/8/layout/hList6"/>
    <dgm:cxn modelId="{F11D478A-A225-4618-A6BE-1C17CD062A6B}" srcId="{CE881913-AE06-4FDF-908F-C198E9AD7ED7}" destId="{0E030417-F03B-4AD1-B136-C4A0F27BB373}" srcOrd="1" destOrd="0" parTransId="{B6D20728-E4FF-48B4-AF72-A0E3A796072D}" sibTransId="{4A0B5368-0C71-4436-AA03-DC95B784FDEB}"/>
    <dgm:cxn modelId="{F1A22136-D833-4E73-BCB4-C2C2FF8CCBCC}" srcId="{CE881913-AE06-4FDF-908F-C198E9AD7ED7}" destId="{89C4E611-7970-4D6F-9DA3-6D15719EAC51}" srcOrd="3" destOrd="0" parTransId="{C8AE9AFB-9DFA-4E8A-8938-A4B3054A8C07}" sibTransId="{E5CF9C7D-8DA5-4919-8D00-D3D1CF61C0B7}"/>
    <dgm:cxn modelId="{516FDF15-8581-4358-8676-3A01FB7CFCD0}" srcId="{CE881913-AE06-4FDF-908F-C198E9AD7ED7}" destId="{6EBBA723-124C-421D-9940-84310B5F888B}" srcOrd="4" destOrd="0" parTransId="{892ABE86-C1BE-42EF-9A65-CBDDBA89503D}" sibTransId="{B609E3A7-45DC-4A2A-B176-F9F6EFA7A19E}"/>
    <dgm:cxn modelId="{C895B2AB-EBF9-4A8B-9D02-B777D3D6C0A0}" type="presOf" srcId="{CE881913-AE06-4FDF-908F-C198E9AD7ED7}" destId="{72271CB6-1817-497E-8994-16F60BFA3404}" srcOrd="0" destOrd="0" presId="urn:microsoft.com/office/officeart/2005/8/layout/hList6"/>
    <dgm:cxn modelId="{1146C061-12B3-4FDD-9A29-C5FAA4B86137}" type="presOf" srcId="{6EBBA723-124C-421D-9940-84310B5F888B}" destId="{868FBBF8-B7A1-4007-92A3-BB54B2461BFA}" srcOrd="0" destOrd="0" presId="urn:microsoft.com/office/officeart/2005/8/layout/hList6"/>
    <dgm:cxn modelId="{A5FA6B01-FEB6-4E56-918A-638173A6B9D6}" srcId="{CE881913-AE06-4FDF-908F-C198E9AD7ED7}" destId="{5A8482A4-EF78-42EC-8DD9-2F6626A8B42A}" srcOrd="0" destOrd="0" parTransId="{AB6EC11A-2EFE-4494-A15F-EBC110CD8CC8}" sibTransId="{4B6E7AEF-FC1E-4FBA-9192-8ACE2E9C4BBE}"/>
    <dgm:cxn modelId="{18DF31E0-A8CE-4E1C-B73C-82BB6A7A4BDC}" type="presOf" srcId="{38D17F71-B6A0-434C-B483-4DE86C1DFDBE}" destId="{C5A236FE-1933-4CCF-A2A7-9F43411411A1}" srcOrd="0" destOrd="0" presId="urn:microsoft.com/office/officeart/2005/8/layout/hList6"/>
    <dgm:cxn modelId="{A0220D5A-1BC5-4745-B051-E7411EE0186F}" type="presOf" srcId="{5A8482A4-EF78-42EC-8DD9-2F6626A8B42A}" destId="{B396EBB6-09A7-4D41-A5D0-CF7DCF27BAE8}" srcOrd="0" destOrd="0" presId="urn:microsoft.com/office/officeart/2005/8/layout/hList6"/>
    <dgm:cxn modelId="{66254625-6CBC-4E2D-8C09-B5E99C003184}" srcId="{CE881913-AE06-4FDF-908F-C198E9AD7ED7}" destId="{2520B32C-713D-40D6-9D7D-0FB9BB447AE2}" srcOrd="2" destOrd="0" parTransId="{C4862BDC-2272-4D75-86EF-838FB4B10819}" sibTransId="{7A16EC8E-9B6E-41E9-88F2-7D26BBBEF297}"/>
    <dgm:cxn modelId="{B343846E-C7D6-4C06-9224-61BA826B7283}" srcId="{CE881913-AE06-4FDF-908F-C198E9AD7ED7}" destId="{38D17F71-B6A0-434C-B483-4DE86C1DFDBE}" srcOrd="5" destOrd="0" parTransId="{D486F121-765D-4FE7-839F-4D8FD2E3519E}" sibTransId="{012CDA70-2CCB-424B-840A-6D442E840BAB}"/>
    <dgm:cxn modelId="{59CF857C-03C9-40A4-A5D7-F69F156B6A7F}" type="presOf" srcId="{0E030417-F03B-4AD1-B136-C4A0F27BB373}" destId="{0D9C731D-3E92-4B8F-9606-25929CFB453E}" srcOrd="0" destOrd="0" presId="urn:microsoft.com/office/officeart/2005/8/layout/hList6"/>
    <dgm:cxn modelId="{4E538CD4-2455-41B4-AB89-60A4E79408FE}" type="presParOf" srcId="{72271CB6-1817-497E-8994-16F60BFA3404}" destId="{B396EBB6-09A7-4D41-A5D0-CF7DCF27BAE8}" srcOrd="0" destOrd="0" presId="urn:microsoft.com/office/officeart/2005/8/layout/hList6"/>
    <dgm:cxn modelId="{61D59A6C-AE56-44BA-BC53-00DCAEC6A77D}" type="presParOf" srcId="{72271CB6-1817-497E-8994-16F60BFA3404}" destId="{21BA7970-E87B-4DF0-805E-1D518D17F9B3}" srcOrd="1" destOrd="0" presId="urn:microsoft.com/office/officeart/2005/8/layout/hList6"/>
    <dgm:cxn modelId="{C3F77A2D-F7AA-4193-B941-0E0809B1EF4A}" type="presParOf" srcId="{72271CB6-1817-497E-8994-16F60BFA3404}" destId="{0D9C731D-3E92-4B8F-9606-25929CFB453E}" srcOrd="2" destOrd="0" presId="urn:microsoft.com/office/officeart/2005/8/layout/hList6"/>
    <dgm:cxn modelId="{9B726000-C628-4EDD-9273-A89C57B7B86D}" type="presParOf" srcId="{72271CB6-1817-497E-8994-16F60BFA3404}" destId="{1127EE6F-85C9-476E-88F5-6D8BEA5448D9}" srcOrd="3" destOrd="0" presId="urn:microsoft.com/office/officeart/2005/8/layout/hList6"/>
    <dgm:cxn modelId="{A7230145-E598-4D25-9F0B-533D6FDBE320}" type="presParOf" srcId="{72271CB6-1817-497E-8994-16F60BFA3404}" destId="{1601316F-0535-4BB6-BF30-FF81770A2E58}" srcOrd="4" destOrd="0" presId="urn:microsoft.com/office/officeart/2005/8/layout/hList6"/>
    <dgm:cxn modelId="{4F011F4B-3DAC-4E43-A28F-5674EEEEC242}" type="presParOf" srcId="{72271CB6-1817-497E-8994-16F60BFA3404}" destId="{B34BFE45-0B53-4DB7-8AEB-6CE03CAB17C8}" srcOrd="5" destOrd="0" presId="urn:microsoft.com/office/officeart/2005/8/layout/hList6"/>
    <dgm:cxn modelId="{116D127D-83A9-40FD-B786-562182F106E4}" type="presParOf" srcId="{72271CB6-1817-497E-8994-16F60BFA3404}" destId="{D4F3E83F-D503-4338-AD70-DE67FD1DF5A4}" srcOrd="6" destOrd="0" presId="urn:microsoft.com/office/officeart/2005/8/layout/hList6"/>
    <dgm:cxn modelId="{9E881BCC-0BF7-4263-989C-364D241C17DA}" type="presParOf" srcId="{72271CB6-1817-497E-8994-16F60BFA3404}" destId="{A82461C9-5EBB-416F-8F25-E05306735715}" srcOrd="7" destOrd="0" presId="urn:microsoft.com/office/officeart/2005/8/layout/hList6"/>
    <dgm:cxn modelId="{FF2CE8B3-C05C-428F-9F40-0E405D51546F}" type="presParOf" srcId="{72271CB6-1817-497E-8994-16F60BFA3404}" destId="{868FBBF8-B7A1-4007-92A3-BB54B2461BFA}" srcOrd="8" destOrd="0" presId="urn:microsoft.com/office/officeart/2005/8/layout/hList6"/>
    <dgm:cxn modelId="{688CF2FB-CEB8-404E-BB43-342BA291F10D}" type="presParOf" srcId="{72271CB6-1817-497E-8994-16F60BFA3404}" destId="{96AAE807-714D-4F1E-A966-5F9BF8B0E06E}" srcOrd="9" destOrd="0" presId="urn:microsoft.com/office/officeart/2005/8/layout/hList6"/>
    <dgm:cxn modelId="{FBC2BA81-B05B-4060-ADA4-151AC6AB10F7}" type="presParOf" srcId="{72271CB6-1817-497E-8994-16F60BFA3404}" destId="{C5A236FE-1933-4CCF-A2A7-9F43411411A1}" srcOrd="10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6D82E45-4953-4BFA-81F4-ED421643B901}" type="doc">
      <dgm:prSet loTypeId="urn:microsoft.com/office/officeart/2005/8/layout/default" loCatId="list" qsTypeId="urn:microsoft.com/office/officeart/2005/8/quickstyle/simple5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2CBAD932-D123-4357-842D-668B76C3038D}">
      <dgm:prSet phldrT="[Text]" custT="1"/>
      <dgm:spPr/>
      <dgm:t>
        <a:bodyPr/>
        <a:lstStyle/>
        <a:p>
          <a:r>
            <a:rPr lang="en-US" sz="1600" dirty="0" smtClean="0"/>
            <a:t>1. </a:t>
          </a:r>
          <a:r>
            <a:rPr lang="en-US" sz="1800" dirty="0" err="1" smtClean="0"/>
            <a:t>pengaturan</a:t>
          </a:r>
          <a:r>
            <a:rPr lang="en-US" sz="1800" dirty="0" smtClean="0"/>
            <a:t> </a:t>
          </a:r>
          <a:r>
            <a:rPr lang="en-US" sz="1800" dirty="0" err="1" smtClean="0"/>
            <a:t>lebih</a:t>
          </a:r>
          <a:r>
            <a:rPr lang="en-US" sz="1800" dirty="0" smtClean="0"/>
            <a:t> </a:t>
          </a:r>
          <a:r>
            <a:rPr lang="en-US" sz="1800" dirty="0" err="1" smtClean="0"/>
            <a:t>lanjut</a:t>
          </a:r>
          <a:r>
            <a:rPr lang="en-US" sz="1800" dirty="0" smtClean="0"/>
            <a:t> </a:t>
          </a:r>
          <a:r>
            <a:rPr lang="en-US" sz="1800" dirty="0" err="1" smtClean="0"/>
            <a:t>mengenai</a:t>
          </a:r>
          <a:r>
            <a:rPr lang="en-US" sz="1800" dirty="0" smtClean="0"/>
            <a:t> </a:t>
          </a:r>
          <a:r>
            <a:rPr lang="en-US" sz="1800" dirty="0" err="1" smtClean="0"/>
            <a:t>ketentuan</a:t>
          </a:r>
          <a:r>
            <a:rPr lang="en-US" sz="1800" dirty="0" smtClean="0"/>
            <a:t> UUD NRI </a:t>
          </a:r>
          <a:r>
            <a:rPr lang="en-US" sz="1800" dirty="0" err="1" smtClean="0"/>
            <a:t>Tahun</a:t>
          </a:r>
          <a:r>
            <a:rPr lang="en-US" sz="1800" dirty="0" smtClean="0"/>
            <a:t> 1945 </a:t>
          </a:r>
          <a:endParaRPr lang="en-US" sz="1600" dirty="0"/>
        </a:p>
      </dgm:t>
    </dgm:pt>
    <dgm:pt modelId="{F28A0E72-E330-49C9-95BC-1B831AADB311}" type="parTrans" cxnId="{7EB7332B-535E-4DEA-9B7F-542ADF35181A}">
      <dgm:prSet/>
      <dgm:spPr/>
      <dgm:t>
        <a:bodyPr/>
        <a:lstStyle/>
        <a:p>
          <a:endParaRPr lang="en-US"/>
        </a:p>
      </dgm:t>
    </dgm:pt>
    <dgm:pt modelId="{6772CBE7-E4E5-4C14-937D-BF41AA8E694C}" type="sibTrans" cxnId="{7EB7332B-535E-4DEA-9B7F-542ADF35181A}">
      <dgm:prSet/>
      <dgm:spPr/>
      <dgm:t>
        <a:bodyPr/>
        <a:lstStyle/>
        <a:p>
          <a:endParaRPr lang="en-US"/>
        </a:p>
      </dgm:t>
    </dgm:pt>
    <dgm:pt modelId="{A28F0926-74AC-4BCC-BAA3-AE60FDF46263}">
      <dgm:prSet phldrT="[Text]" custT="1"/>
      <dgm:spPr/>
      <dgm:t>
        <a:bodyPr/>
        <a:lstStyle/>
        <a:p>
          <a:r>
            <a:rPr lang="en-US" sz="1800" dirty="0" smtClean="0"/>
            <a:t>2. </a:t>
          </a:r>
          <a:r>
            <a:rPr lang="en-US" sz="1800" dirty="0" err="1" smtClean="0"/>
            <a:t>perintah</a:t>
          </a:r>
          <a:r>
            <a:rPr lang="en-US" sz="1800" dirty="0" smtClean="0"/>
            <a:t> </a:t>
          </a:r>
          <a:r>
            <a:rPr lang="en-US" sz="1800" dirty="0" err="1" smtClean="0"/>
            <a:t>suatu</a:t>
          </a:r>
          <a:r>
            <a:rPr lang="en-US" sz="1800" dirty="0" smtClean="0"/>
            <a:t> </a:t>
          </a:r>
          <a:r>
            <a:rPr lang="en-US" sz="1800" dirty="0" err="1" smtClean="0"/>
            <a:t>Undang-Undang</a:t>
          </a:r>
          <a:r>
            <a:rPr lang="en-US" sz="1800" dirty="0" smtClean="0"/>
            <a:t> </a:t>
          </a:r>
          <a:r>
            <a:rPr lang="en-US" sz="1800" dirty="0" err="1" smtClean="0"/>
            <a:t>untuk</a:t>
          </a:r>
          <a:r>
            <a:rPr lang="en-US" sz="1800" dirty="0" smtClean="0"/>
            <a:t> </a:t>
          </a:r>
          <a:r>
            <a:rPr lang="en-US" sz="1800" dirty="0" err="1" smtClean="0"/>
            <a:t>diatur</a:t>
          </a:r>
          <a:r>
            <a:rPr lang="en-US" sz="1800" dirty="0" smtClean="0"/>
            <a:t> </a:t>
          </a:r>
          <a:r>
            <a:rPr lang="en-US" sz="1800" dirty="0" err="1" smtClean="0"/>
            <a:t>dengan</a:t>
          </a:r>
          <a:r>
            <a:rPr lang="en-US" sz="1800" dirty="0" smtClean="0"/>
            <a:t> </a:t>
          </a:r>
          <a:r>
            <a:rPr lang="en-US" sz="1800" dirty="0" err="1" smtClean="0"/>
            <a:t>Undang-Undang</a:t>
          </a:r>
          <a:r>
            <a:rPr lang="en-US" sz="1800" dirty="0" smtClean="0"/>
            <a:t> </a:t>
          </a:r>
          <a:endParaRPr lang="en-US" sz="1800" dirty="0"/>
        </a:p>
      </dgm:t>
    </dgm:pt>
    <dgm:pt modelId="{D18184B4-3D96-4551-B63A-47B41B9D9456}" type="parTrans" cxnId="{7CC4BFBC-4EC5-4075-9931-317ADF3F60F4}">
      <dgm:prSet/>
      <dgm:spPr/>
      <dgm:t>
        <a:bodyPr/>
        <a:lstStyle/>
        <a:p>
          <a:endParaRPr lang="en-US"/>
        </a:p>
      </dgm:t>
    </dgm:pt>
    <dgm:pt modelId="{73410C4C-3034-4B2A-BE78-316F662823BB}" type="sibTrans" cxnId="{7CC4BFBC-4EC5-4075-9931-317ADF3F60F4}">
      <dgm:prSet/>
      <dgm:spPr/>
      <dgm:t>
        <a:bodyPr/>
        <a:lstStyle/>
        <a:p>
          <a:endParaRPr lang="en-US"/>
        </a:p>
      </dgm:t>
    </dgm:pt>
    <dgm:pt modelId="{52C3BAD1-0B0E-4247-9F07-5B330FC6FDCF}">
      <dgm:prSet phldrT="[Text]" custT="1"/>
      <dgm:spPr/>
      <dgm:t>
        <a:bodyPr/>
        <a:lstStyle/>
        <a:p>
          <a:r>
            <a:rPr lang="en-US" sz="1800" dirty="0" smtClean="0"/>
            <a:t>3. </a:t>
          </a:r>
          <a:r>
            <a:rPr lang="en-US" sz="1800" dirty="0" err="1" smtClean="0"/>
            <a:t>pengesahan</a:t>
          </a:r>
          <a:r>
            <a:rPr lang="en-US" sz="1800" dirty="0" smtClean="0"/>
            <a:t> </a:t>
          </a:r>
          <a:r>
            <a:rPr lang="en-US" sz="1800" dirty="0" err="1" smtClean="0"/>
            <a:t>perjanjian</a:t>
          </a:r>
          <a:r>
            <a:rPr lang="en-US" sz="1800" dirty="0" smtClean="0"/>
            <a:t> </a:t>
          </a:r>
          <a:r>
            <a:rPr lang="en-US" sz="1800" dirty="0" err="1" smtClean="0"/>
            <a:t>internasional</a:t>
          </a:r>
          <a:r>
            <a:rPr lang="en-US" sz="1800" dirty="0" smtClean="0"/>
            <a:t> </a:t>
          </a:r>
          <a:r>
            <a:rPr lang="en-US" sz="1800" dirty="0" err="1" smtClean="0"/>
            <a:t>tertentu</a:t>
          </a:r>
          <a:r>
            <a:rPr lang="en-US" sz="1800" dirty="0" smtClean="0"/>
            <a:t> </a:t>
          </a:r>
          <a:endParaRPr lang="en-US" sz="1800" dirty="0"/>
        </a:p>
      </dgm:t>
    </dgm:pt>
    <dgm:pt modelId="{6FC19DC9-BF79-463E-AA21-3F10E770C2D8}" type="parTrans" cxnId="{4AEA54D3-4526-44D9-BB07-2907B096E58A}">
      <dgm:prSet/>
      <dgm:spPr/>
      <dgm:t>
        <a:bodyPr/>
        <a:lstStyle/>
        <a:p>
          <a:endParaRPr lang="en-US"/>
        </a:p>
      </dgm:t>
    </dgm:pt>
    <dgm:pt modelId="{DE8AB069-C15D-4D22-A8C2-3E41205BAF80}" type="sibTrans" cxnId="{4AEA54D3-4526-44D9-BB07-2907B096E58A}">
      <dgm:prSet/>
      <dgm:spPr/>
      <dgm:t>
        <a:bodyPr/>
        <a:lstStyle/>
        <a:p>
          <a:endParaRPr lang="en-US"/>
        </a:p>
      </dgm:t>
    </dgm:pt>
    <dgm:pt modelId="{949ADAAC-1EFF-43C6-9185-595D1D1C296D}">
      <dgm:prSet phldrT="[Text]" custT="1"/>
      <dgm:spPr/>
      <dgm:t>
        <a:bodyPr/>
        <a:lstStyle/>
        <a:p>
          <a:r>
            <a:rPr lang="en-US" sz="1800" dirty="0" smtClean="0"/>
            <a:t>4. T</a:t>
          </a:r>
          <a:r>
            <a:rPr lang="fi-FI" sz="1800" dirty="0" smtClean="0"/>
            <a:t>indak lanjut atas putusan Mahkamah Konstitusi</a:t>
          </a:r>
          <a:endParaRPr lang="en-US" sz="1800" dirty="0"/>
        </a:p>
      </dgm:t>
    </dgm:pt>
    <dgm:pt modelId="{0493A946-D87D-4869-9B2E-72411A6E44B5}" type="parTrans" cxnId="{35FC0DEF-633D-4E98-9555-339BB6DBBD98}">
      <dgm:prSet/>
      <dgm:spPr/>
      <dgm:t>
        <a:bodyPr/>
        <a:lstStyle/>
        <a:p>
          <a:endParaRPr lang="en-US"/>
        </a:p>
      </dgm:t>
    </dgm:pt>
    <dgm:pt modelId="{D9BD3027-8518-4026-A1C3-9696B4836FCB}" type="sibTrans" cxnId="{35FC0DEF-633D-4E98-9555-339BB6DBBD98}">
      <dgm:prSet/>
      <dgm:spPr/>
      <dgm:t>
        <a:bodyPr/>
        <a:lstStyle/>
        <a:p>
          <a:endParaRPr lang="en-US"/>
        </a:p>
      </dgm:t>
    </dgm:pt>
    <dgm:pt modelId="{503CE75C-6023-44D5-AA3B-7B842946B544}">
      <dgm:prSet phldrT="[Text]" custT="1"/>
      <dgm:spPr/>
      <dgm:t>
        <a:bodyPr/>
        <a:lstStyle/>
        <a:p>
          <a:r>
            <a:rPr lang="en-US" sz="1800" dirty="0" smtClean="0"/>
            <a:t>5. </a:t>
          </a:r>
          <a:r>
            <a:rPr lang="en-US" sz="1800" dirty="0" err="1" smtClean="0"/>
            <a:t>Pemenuhan</a:t>
          </a:r>
          <a:r>
            <a:rPr lang="en-US" sz="1800" dirty="0" smtClean="0"/>
            <a:t> </a:t>
          </a:r>
          <a:r>
            <a:rPr lang="en-US" sz="1800" dirty="0" err="1" smtClean="0"/>
            <a:t>kebutuhan</a:t>
          </a:r>
          <a:r>
            <a:rPr lang="en-US" sz="1800" dirty="0" smtClean="0"/>
            <a:t> </a:t>
          </a:r>
          <a:r>
            <a:rPr lang="en-US" sz="1800" dirty="0" err="1" smtClean="0"/>
            <a:t>hukum</a:t>
          </a:r>
          <a:r>
            <a:rPr lang="en-US" sz="1800" dirty="0" smtClean="0"/>
            <a:t> </a:t>
          </a:r>
          <a:r>
            <a:rPr lang="en-US" sz="1800" dirty="0" err="1" smtClean="0"/>
            <a:t>dalam</a:t>
          </a:r>
          <a:r>
            <a:rPr lang="en-US" sz="1800" dirty="0" smtClean="0"/>
            <a:t> </a:t>
          </a:r>
          <a:r>
            <a:rPr lang="en-US" sz="1800" dirty="0" err="1" smtClean="0"/>
            <a:t>masyarakat</a:t>
          </a:r>
          <a:r>
            <a:rPr lang="en-US" sz="1800" dirty="0" smtClean="0"/>
            <a:t> </a:t>
          </a:r>
          <a:endParaRPr lang="en-US" sz="1800" dirty="0"/>
        </a:p>
      </dgm:t>
    </dgm:pt>
    <dgm:pt modelId="{3C843D83-1B5B-4AFB-95E3-50D7314F9493}" type="parTrans" cxnId="{D0A3DF06-71D3-440E-AB36-52980CF58571}">
      <dgm:prSet/>
      <dgm:spPr/>
      <dgm:t>
        <a:bodyPr/>
        <a:lstStyle/>
        <a:p>
          <a:endParaRPr lang="en-US"/>
        </a:p>
      </dgm:t>
    </dgm:pt>
    <dgm:pt modelId="{4C14351F-FA5E-4AF4-A136-528222D439A4}" type="sibTrans" cxnId="{D0A3DF06-71D3-440E-AB36-52980CF58571}">
      <dgm:prSet/>
      <dgm:spPr/>
      <dgm:t>
        <a:bodyPr/>
        <a:lstStyle/>
        <a:p>
          <a:endParaRPr lang="en-US"/>
        </a:p>
      </dgm:t>
    </dgm:pt>
    <dgm:pt modelId="{9AA3739E-92AE-4D35-949D-692C5D2CA473}" type="pres">
      <dgm:prSet presAssocID="{D6D82E45-4953-4BFA-81F4-ED421643B901}" presName="diagram" presStyleCnt="0">
        <dgm:presLayoutVars>
          <dgm:dir/>
          <dgm:resizeHandles val="exact"/>
        </dgm:presLayoutVars>
      </dgm:prSet>
      <dgm:spPr/>
    </dgm:pt>
    <dgm:pt modelId="{74889462-2E8A-43E2-B7DD-4A215C9EDD13}" type="pres">
      <dgm:prSet presAssocID="{2CBAD932-D123-4357-842D-668B76C3038D}" presName="node" presStyleLbl="node1" presStyleIdx="0" presStyleCnt="5" custScaleX="11227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EBDD674-22D7-4388-A5AE-E3E735161D66}" type="pres">
      <dgm:prSet presAssocID="{6772CBE7-E4E5-4C14-937D-BF41AA8E694C}" presName="sibTrans" presStyleCnt="0"/>
      <dgm:spPr/>
    </dgm:pt>
    <dgm:pt modelId="{D12B8C05-C791-4771-9923-64ECD94F4E04}" type="pres">
      <dgm:prSet presAssocID="{A28F0926-74AC-4BCC-BAA3-AE60FDF46263}" presName="node" presStyleLbl="node1" presStyleIdx="1" presStyleCnt="5" custScaleX="11385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CFFD7E2-A267-420A-B133-1002CC953952}" type="pres">
      <dgm:prSet presAssocID="{73410C4C-3034-4B2A-BE78-316F662823BB}" presName="sibTrans" presStyleCnt="0"/>
      <dgm:spPr/>
    </dgm:pt>
    <dgm:pt modelId="{CBDB8500-D3DF-4750-BC40-59FEDB5FC97F}" type="pres">
      <dgm:prSet presAssocID="{52C3BAD1-0B0E-4247-9F07-5B330FC6FDCF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6BC23E7-4CB7-40D4-9F72-0A64E067EE56}" type="pres">
      <dgm:prSet presAssocID="{DE8AB069-C15D-4D22-A8C2-3E41205BAF80}" presName="sibTrans" presStyleCnt="0"/>
      <dgm:spPr/>
    </dgm:pt>
    <dgm:pt modelId="{E32AD41F-0367-426B-AF82-9562AC4AFF8F}" type="pres">
      <dgm:prSet presAssocID="{949ADAAC-1EFF-43C6-9185-595D1D1C296D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2246E9B-7D94-4A3B-B241-166DDEF25980}" type="pres">
      <dgm:prSet presAssocID="{D9BD3027-8518-4026-A1C3-9696B4836FCB}" presName="sibTrans" presStyleCnt="0"/>
      <dgm:spPr/>
    </dgm:pt>
    <dgm:pt modelId="{F1E34801-F258-447E-A745-6C2E18CF45E9}" type="pres">
      <dgm:prSet presAssocID="{503CE75C-6023-44D5-AA3B-7B842946B544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AEA54D3-4526-44D9-BB07-2907B096E58A}" srcId="{D6D82E45-4953-4BFA-81F4-ED421643B901}" destId="{52C3BAD1-0B0E-4247-9F07-5B330FC6FDCF}" srcOrd="2" destOrd="0" parTransId="{6FC19DC9-BF79-463E-AA21-3F10E770C2D8}" sibTransId="{DE8AB069-C15D-4D22-A8C2-3E41205BAF80}"/>
    <dgm:cxn modelId="{296A80FE-6696-4ABC-95ED-5C21F8282900}" type="presOf" srcId="{503CE75C-6023-44D5-AA3B-7B842946B544}" destId="{F1E34801-F258-447E-A745-6C2E18CF45E9}" srcOrd="0" destOrd="0" presId="urn:microsoft.com/office/officeart/2005/8/layout/default"/>
    <dgm:cxn modelId="{7EB7332B-535E-4DEA-9B7F-542ADF35181A}" srcId="{D6D82E45-4953-4BFA-81F4-ED421643B901}" destId="{2CBAD932-D123-4357-842D-668B76C3038D}" srcOrd="0" destOrd="0" parTransId="{F28A0E72-E330-49C9-95BC-1B831AADB311}" sibTransId="{6772CBE7-E4E5-4C14-937D-BF41AA8E694C}"/>
    <dgm:cxn modelId="{D0A3DF06-71D3-440E-AB36-52980CF58571}" srcId="{D6D82E45-4953-4BFA-81F4-ED421643B901}" destId="{503CE75C-6023-44D5-AA3B-7B842946B544}" srcOrd="4" destOrd="0" parTransId="{3C843D83-1B5B-4AFB-95E3-50D7314F9493}" sibTransId="{4C14351F-FA5E-4AF4-A136-528222D439A4}"/>
    <dgm:cxn modelId="{35FC0DEF-633D-4E98-9555-339BB6DBBD98}" srcId="{D6D82E45-4953-4BFA-81F4-ED421643B901}" destId="{949ADAAC-1EFF-43C6-9185-595D1D1C296D}" srcOrd="3" destOrd="0" parTransId="{0493A946-D87D-4869-9B2E-72411A6E44B5}" sibTransId="{D9BD3027-8518-4026-A1C3-9696B4836FCB}"/>
    <dgm:cxn modelId="{8742C577-33A7-4540-A5C3-7609C0D4DDB8}" type="presOf" srcId="{A28F0926-74AC-4BCC-BAA3-AE60FDF46263}" destId="{D12B8C05-C791-4771-9923-64ECD94F4E04}" srcOrd="0" destOrd="0" presId="urn:microsoft.com/office/officeart/2005/8/layout/default"/>
    <dgm:cxn modelId="{B0699FAC-5A4B-4702-BE5F-A7D5598221BD}" type="presOf" srcId="{52C3BAD1-0B0E-4247-9F07-5B330FC6FDCF}" destId="{CBDB8500-D3DF-4750-BC40-59FEDB5FC97F}" srcOrd="0" destOrd="0" presId="urn:microsoft.com/office/officeart/2005/8/layout/default"/>
    <dgm:cxn modelId="{7CC4BFBC-4EC5-4075-9931-317ADF3F60F4}" srcId="{D6D82E45-4953-4BFA-81F4-ED421643B901}" destId="{A28F0926-74AC-4BCC-BAA3-AE60FDF46263}" srcOrd="1" destOrd="0" parTransId="{D18184B4-3D96-4551-B63A-47B41B9D9456}" sibTransId="{73410C4C-3034-4B2A-BE78-316F662823BB}"/>
    <dgm:cxn modelId="{548CDD9C-9A1A-4898-B0CE-175B4F0861E2}" type="presOf" srcId="{949ADAAC-1EFF-43C6-9185-595D1D1C296D}" destId="{E32AD41F-0367-426B-AF82-9562AC4AFF8F}" srcOrd="0" destOrd="0" presId="urn:microsoft.com/office/officeart/2005/8/layout/default"/>
    <dgm:cxn modelId="{EF4AA0F8-BEC1-4612-AAB3-AEF8C60DFF3A}" type="presOf" srcId="{D6D82E45-4953-4BFA-81F4-ED421643B901}" destId="{9AA3739E-92AE-4D35-949D-692C5D2CA473}" srcOrd="0" destOrd="0" presId="urn:microsoft.com/office/officeart/2005/8/layout/default"/>
    <dgm:cxn modelId="{12FA9FBA-77B2-4B45-9B81-C49A7F8B98F1}" type="presOf" srcId="{2CBAD932-D123-4357-842D-668B76C3038D}" destId="{74889462-2E8A-43E2-B7DD-4A215C9EDD13}" srcOrd="0" destOrd="0" presId="urn:microsoft.com/office/officeart/2005/8/layout/default"/>
    <dgm:cxn modelId="{275B34B9-0EC3-4548-93A7-54FA7721F7EE}" type="presParOf" srcId="{9AA3739E-92AE-4D35-949D-692C5D2CA473}" destId="{74889462-2E8A-43E2-B7DD-4A215C9EDD13}" srcOrd="0" destOrd="0" presId="urn:microsoft.com/office/officeart/2005/8/layout/default"/>
    <dgm:cxn modelId="{B1A56F4B-250F-4479-B21F-D95BB64644D7}" type="presParOf" srcId="{9AA3739E-92AE-4D35-949D-692C5D2CA473}" destId="{0EBDD674-22D7-4388-A5AE-E3E735161D66}" srcOrd="1" destOrd="0" presId="urn:microsoft.com/office/officeart/2005/8/layout/default"/>
    <dgm:cxn modelId="{B7D3ACA0-CE8C-493A-B1EE-2E33CE173188}" type="presParOf" srcId="{9AA3739E-92AE-4D35-949D-692C5D2CA473}" destId="{D12B8C05-C791-4771-9923-64ECD94F4E04}" srcOrd="2" destOrd="0" presId="urn:microsoft.com/office/officeart/2005/8/layout/default"/>
    <dgm:cxn modelId="{44D1EA42-A49C-44D3-B3F0-15EEA03D9D9F}" type="presParOf" srcId="{9AA3739E-92AE-4D35-949D-692C5D2CA473}" destId="{ACFFD7E2-A267-420A-B133-1002CC953952}" srcOrd="3" destOrd="0" presId="urn:microsoft.com/office/officeart/2005/8/layout/default"/>
    <dgm:cxn modelId="{75EDDB23-892A-4C25-B95C-6852F0333E89}" type="presParOf" srcId="{9AA3739E-92AE-4D35-949D-692C5D2CA473}" destId="{CBDB8500-D3DF-4750-BC40-59FEDB5FC97F}" srcOrd="4" destOrd="0" presId="urn:microsoft.com/office/officeart/2005/8/layout/default"/>
    <dgm:cxn modelId="{1AF126E9-3163-447D-907B-0515C96A46DC}" type="presParOf" srcId="{9AA3739E-92AE-4D35-949D-692C5D2CA473}" destId="{96BC23E7-4CB7-40D4-9F72-0A64E067EE56}" srcOrd="5" destOrd="0" presId="urn:microsoft.com/office/officeart/2005/8/layout/default"/>
    <dgm:cxn modelId="{42DB163C-CDDA-435B-AAD8-087AB4ACE5C2}" type="presParOf" srcId="{9AA3739E-92AE-4D35-949D-692C5D2CA473}" destId="{E32AD41F-0367-426B-AF82-9562AC4AFF8F}" srcOrd="6" destOrd="0" presId="urn:microsoft.com/office/officeart/2005/8/layout/default"/>
    <dgm:cxn modelId="{0B863A7D-90EC-43C1-B25F-79760AFB24D0}" type="presParOf" srcId="{9AA3739E-92AE-4D35-949D-692C5D2CA473}" destId="{12246E9B-7D94-4A3B-B241-166DDEF25980}" srcOrd="7" destOrd="0" presId="urn:microsoft.com/office/officeart/2005/8/layout/default"/>
    <dgm:cxn modelId="{9AB091ED-5336-4953-8C68-90C081F307C9}" type="presParOf" srcId="{9AA3739E-92AE-4D35-949D-692C5D2CA473}" destId="{F1E34801-F258-447E-A745-6C2E18CF45E9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3F95B460-A31B-4AF4-928E-0F1730DFCEBB}" type="doc">
      <dgm:prSet loTypeId="urn:microsoft.com/office/officeart/2005/8/layout/list1" loCatId="list" qsTypeId="urn:microsoft.com/office/officeart/2005/8/quickstyle/simple4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A28B27A1-6319-41BD-B190-6CED4E4607CE}">
      <dgm:prSet phldrT="[Text]" custT="1"/>
      <dgm:spPr/>
      <dgm:t>
        <a:bodyPr/>
        <a:lstStyle/>
        <a:p>
          <a:r>
            <a:rPr lang="en-US" sz="1800" dirty="0" smtClean="0"/>
            <a:t>1. </a:t>
          </a:r>
          <a:r>
            <a:rPr lang="en-US" sz="1800" dirty="0" err="1" smtClean="0"/>
            <a:t>Presiden</a:t>
          </a:r>
          <a:r>
            <a:rPr lang="en-US" sz="1800" dirty="0" smtClean="0"/>
            <a:t> </a:t>
          </a:r>
          <a:r>
            <a:rPr lang="en-US" sz="1800" dirty="0" err="1" smtClean="0"/>
            <a:t>berhak</a:t>
          </a:r>
          <a:r>
            <a:rPr lang="en-US" sz="1800" dirty="0" smtClean="0"/>
            <a:t> </a:t>
          </a:r>
          <a:r>
            <a:rPr lang="en-US" sz="1800" dirty="0" err="1" smtClean="0"/>
            <a:t>mengeluarkan</a:t>
          </a:r>
          <a:r>
            <a:rPr lang="en-US" sz="1800" dirty="0" smtClean="0"/>
            <a:t> </a:t>
          </a:r>
          <a:r>
            <a:rPr lang="en-US" sz="1800" dirty="0" err="1" smtClean="0"/>
            <a:t>Perpu</a:t>
          </a:r>
          <a:r>
            <a:rPr lang="en-US" sz="1800" dirty="0" smtClean="0"/>
            <a:t> </a:t>
          </a:r>
          <a:r>
            <a:rPr lang="en-US" sz="1800" dirty="0" err="1" smtClean="0"/>
            <a:t>dalam</a:t>
          </a:r>
          <a:r>
            <a:rPr lang="en-US" sz="1800" dirty="0" smtClean="0"/>
            <a:t> </a:t>
          </a:r>
          <a:r>
            <a:rPr lang="en-US" sz="1800" dirty="0" err="1" smtClean="0"/>
            <a:t>hal</a:t>
          </a:r>
          <a:r>
            <a:rPr lang="en-US" sz="1800" dirty="0" smtClean="0"/>
            <a:t> </a:t>
          </a:r>
          <a:r>
            <a:rPr lang="en-US" sz="1800" dirty="0" err="1" smtClean="0"/>
            <a:t>ikhwal</a:t>
          </a:r>
          <a:r>
            <a:rPr lang="en-US" sz="1800" dirty="0" smtClean="0"/>
            <a:t> </a:t>
          </a:r>
          <a:r>
            <a:rPr lang="en-US" sz="1800" dirty="0" err="1" smtClean="0"/>
            <a:t>kegentingan</a:t>
          </a:r>
          <a:r>
            <a:rPr lang="en-US" sz="1800" dirty="0" smtClean="0"/>
            <a:t> yang </a:t>
          </a:r>
          <a:r>
            <a:rPr lang="en-US" sz="1800" dirty="0" err="1" smtClean="0"/>
            <a:t>memaksa</a:t>
          </a:r>
          <a:endParaRPr lang="en-US" sz="1800" dirty="0"/>
        </a:p>
      </dgm:t>
    </dgm:pt>
    <dgm:pt modelId="{7E68FE60-09DF-4E78-B6E1-A9ED8BFC14DA}" type="parTrans" cxnId="{D79C4DEE-1DCE-4062-A88E-7AD1BCA33FF0}">
      <dgm:prSet/>
      <dgm:spPr/>
      <dgm:t>
        <a:bodyPr/>
        <a:lstStyle/>
        <a:p>
          <a:endParaRPr lang="en-US"/>
        </a:p>
      </dgm:t>
    </dgm:pt>
    <dgm:pt modelId="{A43A3C2E-CD94-43B5-A8DC-1D3E29373436}" type="sibTrans" cxnId="{D79C4DEE-1DCE-4062-A88E-7AD1BCA33FF0}">
      <dgm:prSet/>
      <dgm:spPr/>
      <dgm:t>
        <a:bodyPr/>
        <a:lstStyle/>
        <a:p>
          <a:endParaRPr lang="en-US"/>
        </a:p>
      </dgm:t>
    </dgm:pt>
    <dgm:pt modelId="{56B78571-880F-467C-8253-5294D0E73A12}">
      <dgm:prSet phldrT="[Text]" custT="1"/>
      <dgm:spPr/>
      <dgm:t>
        <a:bodyPr/>
        <a:lstStyle/>
        <a:p>
          <a:r>
            <a:rPr lang="en-US" sz="1800" dirty="0" smtClean="0"/>
            <a:t>2. </a:t>
          </a:r>
          <a:r>
            <a:rPr lang="en-US" sz="1800" dirty="0" err="1" smtClean="0"/>
            <a:t>Perpu</a:t>
          </a:r>
          <a:r>
            <a:rPr lang="en-US" sz="1800" dirty="0" smtClean="0"/>
            <a:t> </a:t>
          </a:r>
          <a:r>
            <a:rPr lang="en-US" sz="1800" dirty="0" err="1" smtClean="0"/>
            <a:t>harus</a:t>
          </a:r>
          <a:r>
            <a:rPr lang="en-US" sz="1800" dirty="0" smtClean="0"/>
            <a:t> </a:t>
          </a:r>
          <a:r>
            <a:rPr lang="en-US" sz="1800" dirty="0" err="1" smtClean="0"/>
            <a:t>mendapat</a:t>
          </a:r>
          <a:r>
            <a:rPr lang="en-US" sz="1800" dirty="0" smtClean="0"/>
            <a:t> </a:t>
          </a:r>
          <a:r>
            <a:rPr lang="en-US" sz="1800" dirty="0" err="1" smtClean="0"/>
            <a:t>persetujuan</a:t>
          </a:r>
          <a:r>
            <a:rPr lang="en-US" sz="1800" dirty="0" smtClean="0"/>
            <a:t> DPR </a:t>
          </a:r>
          <a:r>
            <a:rPr lang="en-US" sz="1800" dirty="0" err="1" smtClean="0"/>
            <a:t>dalam</a:t>
          </a:r>
          <a:r>
            <a:rPr lang="en-US" sz="1800" dirty="0" smtClean="0"/>
            <a:t> </a:t>
          </a:r>
          <a:r>
            <a:rPr lang="en-US" sz="1800" dirty="0" err="1" smtClean="0"/>
            <a:t>masa</a:t>
          </a:r>
          <a:r>
            <a:rPr lang="en-US" sz="1800" dirty="0" smtClean="0"/>
            <a:t> </a:t>
          </a:r>
          <a:r>
            <a:rPr lang="en-US" sz="1800" dirty="0" err="1" smtClean="0"/>
            <a:t>persidangan</a:t>
          </a:r>
          <a:r>
            <a:rPr lang="en-US" sz="1800" dirty="0" smtClean="0"/>
            <a:t> </a:t>
          </a:r>
          <a:r>
            <a:rPr lang="en-US" sz="1800" dirty="0" err="1" smtClean="0"/>
            <a:t>berikutnya</a:t>
          </a:r>
          <a:r>
            <a:rPr lang="en-US" sz="1800" dirty="0" smtClean="0"/>
            <a:t> </a:t>
          </a:r>
          <a:endParaRPr lang="en-US" sz="1800" dirty="0"/>
        </a:p>
      </dgm:t>
    </dgm:pt>
    <dgm:pt modelId="{8532647D-EA00-460C-89F8-8C4BBB2463B8}" type="parTrans" cxnId="{52EBD19B-4703-4685-A86D-492DB823719A}">
      <dgm:prSet/>
      <dgm:spPr/>
      <dgm:t>
        <a:bodyPr/>
        <a:lstStyle/>
        <a:p>
          <a:endParaRPr lang="en-US"/>
        </a:p>
      </dgm:t>
    </dgm:pt>
    <dgm:pt modelId="{30C06FBF-0A17-4A7B-BF1E-3A01461E612B}" type="sibTrans" cxnId="{52EBD19B-4703-4685-A86D-492DB823719A}">
      <dgm:prSet/>
      <dgm:spPr/>
      <dgm:t>
        <a:bodyPr/>
        <a:lstStyle/>
        <a:p>
          <a:endParaRPr lang="en-US"/>
        </a:p>
      </dgm:t>
    </dgm:pt>
    <dgm:pt modelId="{F3646209-3B78-4B0D-A0D7-071B24D25AFA}">
      <dgm:prSet phldrT="[Text]" custT="1"/>
      <dgm:spPr/>
      <dgm:t>
        <a:bodyPr/>
        <a:lstStyle/>
        <a:p>
          <a:r>
            <a:rPr lang="en-US" sz="1800" dirty="0" smtClean="0"/>
            <a:t>3. </a:t>
          </a:r>
          <a:r>
            <a:rPr lang="en-US" sz="1800" dirty="0" err="1" smtClean="0"/>
            <a:t>Jika</a:t>
          </a:r>
          <a:r>
            <a:rPr lang="en-US" sz="1800" dirty="0" smtClean="0"/>
            <a:t> </a:t>
          </a:r>
          <a:r>
            <a:rPr lang="en-US" sz="1800" dirty="0" err="1" smtClean="0"/>
            <a:t>Perpu</a:t>
          </a:r>
          <a:r>
            <a:rPr lang="en-US" sz="1800" dirty="0" smtClean="0"/>
            <a:t> </a:t>
          </a:r>
          <a:r>
            <a:rPr lang="en-US" sz="1800" dirty="0" err="1" smtClean="0"/>
            <a:t>tidak</a:t>
          </a:r>
          <a:r>
            <a:rPr lang="en-US" sz="1800" dirty="0" smtClean="0"/>
            <a:t> </a:t>
          </a:r>
          <a:r>
            <a:rPr lang="en-US" sz="1800" dirty="0" err="1" smtClean="0"/>
            <a:t>disetujui</a:t>
          </a:r>
          <a:r>
            <a:rPr lang="en-US" sz="1800" dirty="0" smtClean="0"/>
            <a:t> DPR, </a:t>
          </a:r>
          <a:r>
            <a:rPr lang="en-US" sz="1800" dirty="0" err="1" smtClean="0"/>
            <a:t>Perpu</a:t>
          </a:r>
          <a:r>
            <a:rPr lang="en-US" sz="1800" dirty="0" smtClean="0"/>
            <a:t> </a:t>
          </a:r>
          <a:r>
            <a:rPr lang="en-US" sz="1800" dirty="0" err="1" smtClean="0"/>
            <a:t>harus</a:t>
          </a:r>
          <a:r>
            <a:rPr lang="en-US" sz="1800" dirty="0" smtClean="0"/>
            <a:t> </a:t>
          </a:r>
          <a:r>
            <a:rPr lang="en-US" sz="1800" dirty="0" err="1" smtClean="0"/>
            <a:t>dicabut</a:t>
          </a:r>
          <a:r>
            <a:rPr lang="en-US" sz="1800" dirty="0" smtClean="0"/>
            <a:t>. </a:t>
          </a:r>
          <a:r>
            <a:rPr lang="en-US" sz="1800" dirty="0" err="1" smtClean="0"/>
            <a:t>Namun</a:t>
          </a:r>
          <a:r>
            <a:rPr lang="en-US" sz="1800" dirty="0" smtClean="0"/>
            <a:t>, </a:t>
          </a:r>
          <a:r>
            <a:rPr lang="en-US" sz="1800" dirty="0" err="1" smtClean="0"/>
            <a:t>jika</a:t>
          </a:r>
          <a:r>
            <a:rPr lang="en-US" sz="1800" dirty="0" smtClean="0"/>
            <a:t> </a:t>
          </a:r>
          <a:r>
            <a:rPr lang="en-US" sz="1800" dirty="0" err="1" smtClean="0"/>
            <a:t>Perpu</a:t>
          </a:r>
          <a:r>
            <a:rPr lang="en-US" sz="1800" dirty="0" smtClean="0"/>
            <a:t> </a:t>
          </a:r>
          <a:r>
            <a:rPr lang="en-US" sz="1800" dirty="0" err="1" smtClean="0"/>
            <a:t>mendapat</a:t>
          </a:r>
          <a:r>
            <a:rPr lang="en-US" sz="1800" dirty="0" smtClean="0"/>
            <a:t> </a:t>
          </a:r>
          <a:r>
            <a:rPr lang="en-US" sz="1800" dirty="0" err="1" smtClean="0"/>
            <a:t>persetujuan</a:t>
          </a:r>
          <a:r>
            <a:rPr lang="en-US" sz="1800" dirty="0" smtClean="0"/>
            <a:t> DPR, </a:t>
          </a:r>
          <a:r>
            <a:rPr lang="en-US" sz="1800" dirty="0" err="1" smtClean="0"/>
            <a:t>Perpu</a:t>
          </a:r>
          <a:r>
            <a:rPr lang="en-US" sz="1800" dirty="0" smtClean="0"/>
            <a:t> </a:t>
          </a:r>
          <a:r>
            <a:rPr lang="en-US" sz="1800" dirty="0" err="1" smtClean="0"/>
            <a:t>ditetapkan</a:t>
          </a:r>
          <a:r>
            <a:rPr lang="en-US" sz="1800" dirty="0" smtClean="0"/>
            <a:t> </a:t>
          </a:r>
          <a:r>
            <a:rPr lang="en-US" sz="1800" dirty="0" err="1" smtClean="0"/>
            <a:t>menjadi</a:t>
          </a:r>
          <a:r>
            <a:rPr lang="en-US" sz="1800" dirty="0" smtClean="0"/>
            <a:t> UU</a:t>
          </a:r>
          <a:r>
            <a:rPr lang="en-US" sz="500" dirty="0" smtClean="0"/>
            <a:t>.</a:t>
          </a:r>
          <a:endParaRPr lang="en-US" sz="500" dirty="0"/>
        </a:p>
      </dgm:t>
    </dgm:pt>
    <dgm:pt modelId="{9840D7C3-77AA-4520-9137-2E77E918BF97}" type="parTrans" cxnId="{B12917B3-8C8A-4BF5-9508-07E876C3A983}">
      <dgm:prSet/>
      <dgm:spPr/>
      <dgm:t>
        <a:bodyPr/>
        <a:lstStyle/>
        <a:p>
          <a:endParaRPr lang="en-US"/>
        </a:p>
      </dgm:t>
    </dgm:pt>
    <dgm:pt modelId="{5A32108F-437E-493A-9DF4-9C4EB2F1581F}" type="sibTrans" cxnId="{B12917B3-8C8A-4BF5-9508-07E876C3A983}">
      <dgm:prSet/>
      <dgm:spPr/>
      <dgm:t>
        <a:bodyPr/>
        <a:lstStyle/>
        <a:p>
          <a:endParaRPr lang="en-US"/>
        </a:p>
      </dgm:t>
    </dgm:pt>
    <dgm:pt modelId="{3E7FD10F-5A30-4C1C-9F86-2FCDD5ECF454}" type="pres">
      <dgm:prSet presAssocID="{3F95B460-A31B-4AF4-928E-0F1730DFCEBB}" presName="linear" presStyleCnt="0">
        <dgm:presLayoutVars>
          <dgm:dir/>
          <dgm:animLvl val="lvl"/>
          <dgm:resizeHandles val="exact"/>
        </dgm:presLayoutVars>
      </dgm:prSet>
      <dgm:spPr/>
    </dgm:pt>
    <dgm:pt modelId="{EDC287B8-D054-42F3-94B0-2F9DA9C0428C}" type="pres">
      <dgm:prSet presAssocID="{A28B27A1-6319-41BD-B190-6CED4E4607CE}" presName="parentLin" presStyleCnt="0"/>
      <dgm:spPr/>
    </dgm:pt>
    <dgm:pt modelId="{7FBB7914-BCE1-4D94-ADE4-852D8124754C}" type="pres">
      <dgm:prSet presAssocID="{A28B27A1-6319-41BD-B190-6CED4E4607CE}" presName="parentLeftMargin" presStyleLbl="node1" presStyleIdx="0" presStyleCnt="3"/>
      <dgm:spPr/>
    </dgm:pt>
    <dgm:pt modelId="{D2818BFE-C767-4CFE-9E93-711EE2087D37}" type="pres">
      <dgm:prSet presAssocID="{A28B27A1-6319-41BD-B190-6CED4E4607CE}" presName="parentText" presStyleLbl="node1" presStyleIdx="0" presStyleCnt="3" custScaleY="26813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28A64ED-B919-484A-A2D0-70CD304030C0}" type="pres">
      <dgm:prSet presAssocID="{A28B27A1-6319-41BD-B190-6CED4E4607CE}" presName="negativeSpace" presStyleCnt="0"/>
      <dgm:spPr/>
    </dgm:pt>
    <dgm:pt modelId="{9BF7CA76-3B41-4F83-B89D-F6484B64A14E}" type="pres">
      <dgm:prSet presAssocID="{A28B27A1-6319-41BD-B190-6CED4E4607CE}" presName="childText" presStyleLbl="conFgAcc1" presStyleIdx="0" presStyleCnt="3" custLinFactY="-100000" custLinFactNeighborY="-142823">
        <dgm:presLayoutVars>
          <dgm:bulletEnabled val="1"/>
        </dgm:presLayoutVars>
      </dgm:prSet>
      <dgm:spPr/>
    </dgm:pt>
    <dgm:pt modelId="{936832D3-5C2B-477F-A2D0-E9BB346B811A}" type="pres">
      <dgm:prSet presAssocID="{A43A3C2E-CD94-43B5-A8DC-1D3E29373436}" presName="spaceBetweenRectangles" presStyleCnt="0"/>
      <dgm:spPr/>
    </dgm:pt>
    <dgm:pt modelId="{72848489-0C14-4516-9FA3-571498399904}" type="pres">
      <dgm:prSet presAssocID="{56B78571-880F-467C-8253-5294D0E73A12}" presName="parentLin" presStyleCnt="0"/>
      <dgm:spPr/>
    </dgm:pt>
    <dgm:pt modelId="{87308E7C-0ED3-4471-84FF-70FD55B31B58}" type="pres">
      <dgm:prSet presAssocID="{56B78571-880F-467C-8253-5294D0E73A12}" presName="parentLeftMargin" presStyleLbl="node1" presStyleIdx="0" presStyleCnt="3"/>
      <dgm:spPr/>
    </dgm:pt>
    <dgm:pt modelId="{46E4023A-B58E-4ACE-A25B-F11EE3B2E21C}" type="pres">
      <dgm:prSet presAssocID="{56B78571-880F-467C-8253-5294D0E73A12}" presName="parentText" presStyleLbl="node1" presStyleIdx="1" presStyleCnt="3" custScaleY="26559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9AC15B-A7A4-49C3-9507-4D48DD63D75F}" type="pres">
      <dgm:prSet presAssocID="{56B78571-880F-467C-8253-5294D0E73A12}" presName="negativeSpace" presStyleCnt="0"/>
      <dgm:spPr/>
    </dgm:pt>
    <dgm:pt modelId="{4BCB90BD-3EB8-411A-82F1-8C24C0A43C93}" type="pres">
      <dgm:prSet presAssocID="{56B78571-880F-467C-8253-5294D0E73A12}" presName="childText" presStyleLbl="conFgAcc1" presStyleIdx="1" presStyleCnt="3" custLinFactY="-107048" custLinFactNeighborY="-200000">
        <dgm:presLayoutVars>
          <dgm:bulletEnabled val="1"/>
        </dgm:presLayoutVars>
      </dgm:prSet>
      <dgm:spPr/>
    </dgm:pt>
    <dgm:pt modelId="{113C8E08-7643-4DAE-9D6A-EF990D7BFCE6}" type="pres">
      <dgm:prSet presAssocID="{30C06FBF-0A17-4A7B-BF1E-3A01461E612B}" presName="spaceBetweenRectangles" presStyleCnt="0"/>
      <dgm:spPr/>
    </dgm:pt>
    <dgm:pt modelId="{8D3BAE05-6133-416E-A5A1-677D6B796CCD}" type="pres">
      <dgm:prSet presAssocID="{F3646209-3B78-4B0D-A0D7-071B24D25AFA}" presName="parentLin" presStyleCnt="0"/>
      <dgm:spPr/>
    </dgm:pt>
    <dgm:pt modelId="{1F5A8CE3-8A14-477B-903F-8B4424F88AB0}" type="pres">
      <dgm:prSet presAssocID="{F3646209-3B78-4B0D-A0D7-071B24D25AFA}" presName="parentLeftMargin" presStyleLbl="node1" presStyleIdx="1" presStyleCnt="3"/>
      <dgm:spPr/>
    </dgm:pt>
    <dgm:pt modelId="{674C60E4-977D-4563-9679-61E740AB0203}" type="pres">
      <dgm:prSet presAssocID="{F3646209-3B78-4B0D-A0D7-071B24D25AFA}" presName="parentText" presStyleLbl="node1" presStyleIdx="2" presStyleCnt="3" custScaleY="27982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BCD5A21-437B-4274-A42F-B3D6F4FC0D44}" type="pres">
      <dgm:prSet presAssocID="{F3646209-3B78-4B0D-A0D7-071B24D25AFA}" presName="negativeSpace" presStyleCnt="0"/>
      <dgm:spPr/>
    </dgm:pt>
    <dgm:pt modelId="{A79EF189-973D-44AA-A4C3-18D6DA9627D0}" type="pres">
      <dgm:prSet presAssocID="{F3646209-3B78-4B0D-A0D7-071B24D25AFA}" presName="childText" presStyleLbl="conFgAcc1" presStyleIdx="2" presStyleCnt="3" custLinFactY="-45198" custLinFactNeighborY="-100000">
        <dgm:presLayoutVars>
          <dgm:bulletEnabled val="1"/>
        </dgm:presLayoutVars>
      </dgm:prSet>
      <dgm:spPr/>
    </dgm:pt>
  </dgm:ptLst>
  <dgm:cxnLst>
    <dgm:cxn modelId="{700920A0-E3E6-4DD9-82AA-E157EEDCEC3F}" type="presOf" srcId="{A28B27A1-6319-41BD-B190-6CED4E4607CE}" destId="{7FBB7914-BCE1-4D94-ADE4-852D8124754C}" srcOrd="0" destOrd="0" presId="urn:microsoft.com/office/officeart/2005/8/layout/list1"/>
    <dgm:cxn modelId="{B05B1064-ECB6-4491-98AF-38C912A11C7D}" type="presOf" srcId="{A28B27A1-6319-41BD-B190-6CED4E4607CE}" destId="{D2818BFE-C767-4CFE-9E93-711EE2087D37}" srcOrd="1" destOrd="0" presId="urn:microsoft.com/office/officeart/2005/8/layout/list1"/>
    <dgm:cxn modelId="{CB0B1C69-353A-4BB0-A17A-DFC5E2A8B209}" type="presOf" srcId="{F3646209-3B78-4B0D-A0D7-071B24D25AFA}" destId="{674C60E4-977D-4563-9679-61E740AB0203}" srcOrd="1" destOrd="0" presId="urn:microsoft.com/office/officeart/2005/8/layout/list1"/>
    <dgm:cxn modelId="{05130BB0-616D-4248-8314-561037A5C000}" type="presOf" srcId="{F3646209-3B78-4B0D-A0D7-071B24D25AFA}" destId="{1F5A8CE3-8A14-477B-903F-8B4424F88AB0}" srcOrd="0" destOrd="0" presId="urn:microsoft.com/office/officeart/2005/8/layout/list1"/>
    <dgm:cxn modelId="{D79C4DEE-1DCE-4062-A88E-7AD1BCA33FF0}" srcId="{3F95B460-A31B-4AF4-928E-0F1730DFCEBB}" destId="{A28B27A1-6319-41BD-B190-6CED4E4607CE}" srcOrd="0" destOrd="0" parTransId="{7E68FE60-09DF-4E78-B6E1-A9ED8BFC14DA}" sibTransId="{A43A3C2E-CD94-43B5-A8DC-1D3E29373436}"/>
    <dgm:cxn modelId="{52EBD19B-4703-4685-A86D-492DB823719A}" srcId="{3F95B460-A31B-4AF4-928E-0F1730DFCEBB}" destId="{56B78571-880F-467C-8253-5294D0E73A12}" srcOrd="1" destOrd="0" parTransId="{8532647D-EA00-460C-89F8-8C4BBB2463B8}" sibTransId="{30C06FBF-0A17-4A7B-BF1E-3A01461E612B}"/>
    <dgm:cxn modelId="{BC8CDDA2-F238-4283-A3F9-1CDB7A86F5AA}" type="presOf" srcId="{3F95B460-A31B-4AF4-928E-0F1730DFCEBB}" destId="{3E7FD10F-5A30-4C1C-9F86-2FCDD5ECF454}" srcOrd="0" destOrd="0" presId="urn:microsoft.com/office/officeart/2005/8/layout/list1"/>
    <dgm:cxn modelId="{61C89A0D-E009-43E6-AFC9-849B393BFFD8}" type="presOf" srcId="{56B78571-880F-467C-8253-5294D0E73A12}" destId="{46E4023A-B58E-4ACE-A25B-F11EE3B2E21C}" srcOrd="1" destOrd="0" presId="urn:microsoft.com/office/officeart/2005/8/layout/list1"/>
    <dgm:cxn modelId="{089138E4-642A-4E39-93DD-F33FC69429C4}" type="presOf" srcId="{56B78571-880F-467C-8253-5294D0E73A12}" destId="{87308E7C-0ED3-4471-84FF-70FD55B31B58}" srcOrd="0" destOrd="0" presId="urn:microsoft.com/office/officeart/2005/8/layout/list1"/>
    <dgm:cxn modelId="{B12917B3-8C8A-4BF5-9508-07E876C3A983}" srcId="{3F95B460-A31B-4AF4-928E-0F1730DFCEBB}" destId="{F3646209-3B78-4B0D-A0D7-071B24D25AFA}" srcOrd="2" destOrd="0" parTransId="{9840D7C3-77AA-4520-9137-2E77E918BF97}" sibTransId="{5A32108F-437E-493A-9DF4-9C4EB2F1581F}"/>
    <dgm:cxn modelId="{36BDB07D-3C9D-4865-B0C4-97A68FFDEB5D}" type="presParOf" srcId="{3E7FD10F-5A30-4C1C-9F86-2FCDD5ECF454}" destId="{EDC287B8-D054-42F3-94B0-2F9DA9C0428C}" srcOrd="0" destOrd="0" presId="urn:microsoft.com/office/officeart/2005/8/layout/list1"/>
    <dgm:cxn modelId="{90C67EFC-6A5E-45DB-9BC8-3C2362967047}" type="presParOf" srcId="{EDC287B8-D054-42F3-94B0-2F9DA9C0428C}" destId="{7FBB7914-BCE1-4D94-ADE4-852D8124754C}" srcOrd="0" destOrd="0" presId="urn:microsoft.com/office/officeart/2005/8/layout/list1"/>
    <dgm:cxn modelId="{44E89C86-D70F-4EE3-9519-8058EB7E743B}" type="presParOf" srcId="{EDC287B8-D054-42F3-94B0-2F9DA9C0428C}" destId="{D2818BFE-C767-4CFE-9E93-711EE2087D37}" srcOrd="1" destOrd="0" presId="urn:microsoft.com/office/officeart/2005/8/layout/list1"/>
    <dgm:cxn modelId="{4CFEA94A-78C4-4C68-8D1C-E955D750D50C}" type="presParOf" srcId="{3E7FD10F-5A30-4C1C-9F86-2FCDD5ECF454}" destId="{528A64ED-B919-484A-A2D0-70CD304030C0}" srcOrd="1" destOrd="0" presId="urn:microsoft.com/office/officeart/2005/8/layout/list1"/>
    <dgm:cxn modelId="{D11A2BF0-FF7A-4EBF-B306-588FE6CEF993}" type="presParOf" srcId="{3E7FD10F-5A30-4C1C-9F86-2FCDD5ECF454}" destId="{9BF7CA76-3B41-4F83-B89D-F6484B64A14E}" srcOrd="2" destOrd="0" presId="urn:microsoft.com/office/officeart/2005/8/layout/list1"/>
    <dgm:cxn modelId="{497D9442-0CA5-4985-86A7-E80DB1365F45}" type="presParOf" srcId="{3E7FD10F-5A30-4C1C-9F86-2FCDD5ECF454}" destId="{936832D3-5C2B-477F-A2D0-E9BB346B811A}" srcOrd="3" destOrd="0" presId="urn:microsoft.com/office/officeart/2005/8/layout/list1"/>
    <dgm:cxn modelId="{1483A85D-9549-4409-8AC4-B35B8C49E660}" type="presParOf" srcId="{3E7FD10F-5A30-4C1C-9F86-2FCDD5ECF454}" destId="{72848489-0C14-4516-9FA3-571498399904}" srcOrd="4" destOrd="0" presId="urn:microsoft.com/office/officeart/2005/8/layout/list1"/>
    <dgm:cxn modelId="{7B9FEE0D-3B0B-49E6-BC01-BC8BFCD88A2F}" type="presParOf" srcId="{72848489-0C14-4516-9FA3-571498399904}" destId="{87308E7C-0ED3-4471-84FF-70FD55B31B58}" srcOrd="0" destOrd="0" presId="urn:microsoft.com/office/officeart/2005/8/layout/list1"/>
    <dgm:cxn modelId="{9FA470D4-5E79-48E4-80FF-7D255DEF1272}" type="presParOf" srcId="{72848489-0C14-4516-9FA3-571498399904}" destId="{46E4023A-B58E-4ACE-A25B-F11EE3B2E21C}" srcOrd="1" destOrd="0" presId="urn:microsoft.com/office/officeart/2005/8/layout/list1"/>
    <dgm:cxn modelId="{E4F92CE6-C4AD-4798-9FC7-3FF83FD172AB}" type="presParOf" srcId="{3E7FD10F-5A30-4C1C-9F86-2FCDD5ECF454}" destId="{C49AC15B-A7A4-49C3-9507-4D48DD63D75F}" srcOrd="5" destOrd="0" presId="urn:microsoft.com/office/officeart/2005/8/layout/list1"/>
    <dgm:cxn modelId="{A795FD45-907E-44F3-8901-D068649B35D4}" type="presParOf" srcId="{3E7FD10F-5A30-4C1C-9F86-2FCDD5ECF454}" destId="{4BCB90BD-3EB8-411A-82F1-8C24C0A43C93}" srcOrd="6" destOrd="0" presId="urn:microsoft.com/office/officeart/2005/8/layout/list1"/>
    <dgm:cxn modelId="{880FA756-BB86-469D-9381-CAF7A37A2E71}" type="presParOf" srcId="{3E7FD10F-5A30-4C1C-9F86-2FCDD5ECF454}" destId="{113C8E08-7643-4DAE-9D6A-EF990D7BFCE6}" srcOrd="7" destOrd="0" presId="urn:microsoft.com/office/officeart/2005/8/layout/list1"/>
    <dgm:cxn modelId="{082BB172-ECA2-4C29-A411-B4A23D8DD6FE}" type="presParOf" srcId="{3E7FD10F-5A30-4C1C-9F86-2FCDD5ECF454}" destId="{8D3BAE05-6133-416E-A5A1-677D6B796CCD}" srcOrd="8" destOrd="0" presId="urn:microsoft.com/office/officeart/2005/8/layout/list1"/>
    <dgm:cxn modelId="{DC65265F-422E-4B28-9C78-C60BDF590AA1}" type="presParOf" srcId="{8D3BAE05-6133-416E-A5A1-677D6B796CCD}" destId="{1F5A8CE3-8A14-477B-903F-8B4424F88AB0}" srcOrd="0" destOrd="0" presId="urn:microsoft.com/office/officeart/2005/8/layout/list1"/>
    <dgm:cxn modelId="{742FC3D5-6BB0-41AF-B33A-C3AA81C1FDCD}" type="presParOf" srcId="{8D3BAE05-6133-416E-A5A1-677D6B796CCD}" destId="{674C60E4-977D-4563-9679-61E740AB0203}" srcOrd="1" destOrd="0" presId="urn:microsoft.com/office/officeart/2005/8/layout/list1"/>
    <dgm:cxn modelId="{2603B396-07E5-4870-9207-3FB7217305A0}" type="presParOf" srcId="{3E7FD10F-5A30-4C1C-9F86-2FCDD5ECF454}" destId="{3BCD5A21-437B-4274-A42F-B3D6F4FC0D44}" srcOrd="9" destOrd="0" presId="urn:microsoft.com/office/officeart/2005/8/layout/list1"/>
    <dgm:cxn modelId="{B66A8E64-F950-4050-A93C-159F76DB054E}" type="presParOf" srcId="{3E7FD10F-5A30-4C1C-9F86-2FCDD5ECF454}" destId="{A79EF189-973D-44AA-A4C3-18D6DA9627D0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4290BC4-24E8-4EC1-A223-A9351E101BA7}">
      <dsp:nvSpPr>
        <dsp:cNvPr id="0" name=""/>
        <dsp:cNvSpPr/>
      </dsp:nvSpPr>
      <dsp:spPr>
        <a:xfrm>
          <a:off x="7067260" y="2033193"/>
          <a:ext cx="91440" cy="300766"/>
        </a:xfrm>
        <a:custGeom>
          <a:avLst/>
          <a:gdLst/>
          <a:ahLst/>
          <a:cxnLst/>
          <a:rect l="0" t="0" r="0" b="0"/>
          <a:pathLst>
            <a:path>
              <a:moveTo>
                <a:pt x="59669" y="0"/>
              </a:moveTo>
              <a:lnTo>
                <a:pt x="59669" y="235063"/>
              </a:lnTo>
              <a:lnTo>
                <a:pt x="45720" y="235063"/>
              </a:lnTo>
              <a:lnTo>
                <a:pt x="45720" y="300766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89BF114-5E3E-409B-90C1-B4CB268494F0}">
      <dsp:nvSpPr>
        <dsp:cNvPr id="0" name=""/>
        <dsp:cNvSpPr/>
      </dsp:nvSpPr>
      <dsp:spPr>
        <a:xfrm>
          <a:off x="4708324" y="601873"/>
          <a:ext cx="2418605" cy="2080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2382"/>
              </a:lnTo>
              <a:lnTo>
                <a:pt x="2418605" y="142382"/>
              </a:lnTo>
              <a:lnTo>
                <a:pt x="2418605" y="208085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9FA44BD-D754-4506-BFA4-B3C29AD38494}">
      <dsp:nvSpPr>
        <dsp:cNvPr id="0" name=""/>
        <dsp:cNvSpPr/>
      </dsp:nvSpPr>
      <dsp:spPr>
        <a:xfrm>
          <a:off x="1651394" y="2275236"/>
          <a:ext cx="19905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0" y="70556"/>
              </a:lnTo>
              <a:lnTo>
                <a:pt x="199055" y="70556"/>
              </a:lnTo>
              <a:lnTo>
                <a:pt x="199055" y="136259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FFFF249-7974-4D5D-9F78-887C94EFF7B5}">
      <dsp:nvSpPr>
        <dsp:cNvPr id="0" name=""/>
        <dsp:cNvSpPr/>
      </dsp:nvSpPr>
      <dsp:spPr>
        <a:xfrm>
          <a:off x="1651394" y="601873"/>
          <a:ext cx="3056929" cy="209423"/>
        </a:xfrm>
        <a:custGeom>
          <a:avLst/>
          <a:gdLst/>
          <a:ahLst/>
          <a:cxnLst/>
          <a:rect l="0" t="0" r="0" b="0"/>
          <a:pathLst>
            <a:path>
              <a:moveTo>
                <a:pt x="3056929" y="0"/>
              </a:moveTo>
              <a:lnTo>
                <a:pt x="3056929" y="143720"/>
              </a:lnTo>
              <a:lnTo>
                <a:pt x="0" y="143720"/>
              </a:lnTo>
              <a:lnTo>
                <a:pt x="0" y="209423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A7E133-3CEF-4265-AB82-F26B9F542BA1}">
      <dsp:nvSpPr>
        <dsp:cNvPr id="0" name=""/>
        <dsp:cNvSpPr/>
      </dsp:nvSpPr>
      <dsp:spPr>
        <a:xfrm>
          <a:off x="2637452" y="1776"/>
          <a:ext cx="4141744" cy="60009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38BEDFE7-D6AC-4787-9083-846EFC47B470}">
      <dsp:nvSpPr>
        <dsp:cNvPr id="0" name=""/>
        <dsp:cNvSpPr/>
      </dsp:nvSpPr>
      <dsp:spPr>
        <a:xfrm>
          <a:off x="2716256" y="76640"/>
          <a:ext cx="4141744" cy="60009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4 ASAS </a:t>
          </a:r>
          <a:r>
            <a:rPr lang="en-US" sz="1800" kern="1200" dirty="0" err="1" smtClean="0"/>
            <a:t>terhadap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perundang-undangan</a:t>
          </a:r>
          <a:r>
            <a:rPr lang="en-US" sz="1800" kern="1200" dirty="0" smtClean="0"/>
            <a:t> </a:t>
          </a:r>
          <a:endParaRPr lang="en-US" sz="1800" kern="1200" dirty="0"/>
        </a:p>
      </dsp:txBody>
      <dsp:txXfrm>
        <a:off x="2733832" y="94216"/>
        <a:ext cx="4106592" cy="564944"/>
      </dsp:txXfrm>
    </dsp:sp>
    <dsp:sp modelId="{5C00CF8B-A990-437D-9224-1CE192A5A15B}">
      <dsp:nvSpPr>
        <dsp:cNvPr id="0" name=""/>
        <dsp:cNvSpPr/>
      </dsp:nvSpPr>
      <dsp:spPr>
        <a:xfrm>
          <a:off x="149794" y="811296"/>
          <a:ext cx="3003200" cy="15096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49C06D3D-1789-4D7C-BB69-33E39CE3DBCC}">
      <dsp:nvSpPr>
        <dsp:cNvPr id="0" name=""/>
        <dsp:cNvSpPr/>
      </dsp:nvSpPr>
      <dsp:spPr>
        <a:xfrm>
          <a:off x="228598" y="886160"/>
          <a:ext cx="3003200" cy="15096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1. </a:t>
          </a:r>
          <a:r>
            <a:rPr lang="en-US" sz="1800" i="1" kern="1200" dirty="0" err="1" smtClean="0"/>
            <a:t>Lex</a:t>
          </a:r>
          <a:r>
            <a:rPr lang="en-US" sz="1800" i="1" kern="1200" dirty="0" smtClean="0"/>
            <a:t> Superior derogate </a:t>
          </a:r>
          <a:r>
            <a:rPr lang="en-US" sz="1800" i="1" kern="1200" dirty="0" err="1" smtClean="0"/>
            <a:t>legi</a:t>
          </a:r>
          <a:r>
            <a:rPr lang="en-US" sz="1800" i="1" kern="1200" dirty="0" smtClean="0"/>
            <a:t> inferior</a:t>
          </a:r>
          <a:r>
            <a:rPr lang="en-US" sz="1800" kern="1200" dirty="0" smtClean="0"/>
            <a:t>: </a:t>
          </a:r>
          <a:r>
            <a:rPr lang="en-US" sz="1800" kern="1200" dirty="0" err="1" smtClean="0"/>
            <a:t>peraturan</a:t>
          </a:r>
          <a:r>
            <a:rPr lang="en-US" sz="1800" kern="1200" dirty="0" smtClean="0"/>
            <a:t> yang </a:t>
          </a:r>
          <a:r>
            <a:rPr lang="en-US" sz="1800" kern="1200" dirty="0" err="1" smtClean="0"/>
            <a:t>lebih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rendah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tidak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boleh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bertentangan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dengan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peraturan</a:t>
          </a:r>
          <a:r>
            <a:rPr lang="en-US" sz="1800" kern="1200" dirty="0" smtClean="0"/>
            <a:t> yang </a:t>
          </a:r>
          <a:r>
            <a:rPr lang="en-US" sz="1800" kern="1200" dirty="0" err="1" smtClean="0"/>
            <a:t>lebih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tinggi</a:t>
          </a:r>
          <a:r>
            <a:rPr lang="en-US" sz="1800" kern="1200" dirty="0" smtClean="0"/>
            <a:t> </a:t>
          </a:r>
          <a:endParaRPr lang="en-US" sz="1800" kern="1200" dirty="0"/>
        </a:p>
      </dsp:txBody>
      <dsp:txXfrm>
        <a:off x="272814" y="930376"/>
        <a:ext cx="2914768" cy="1421227"/>
      </dsp:txXfrm>
    </dsp:sp>
    <dsp:sp modelId="{7FE68A32-C0DF-46CF-92C3-8CA07066A144}">
      <dsp:nvSpPr>
        <dsp:cNvPr id="0" name=""/>
        <dsp:cNvSpPr/>
      </dsp:nvSpPr>
      <dsp:spPr>
        <a:xfrm>
          <a:off x="-2603" y="2411495"/>
          <a:ext cx="3706107" cy="139168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691933EA-006D-4B34-B691-2DBB125433CE}">
      <dsp:nvSpPr>
        <dsp:cNvPr id="0" name=""/>
        <dsp:cNvSpPr/>
      </dsp:nvSpPr>
      <dsp:spPr>
        <a:xfrm>
          <a:off x="76200" y="2486360"/>
          <a:ext cx="3706107" cy="139168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600" kern="1200" dirty="0" smtClean="0"/>
            <a:t>3. </a:t>
          </a:r>
          <a:r>
            <a:rPr lang="sv-SE" sz="1600" i="1" kern="1200" dirty="0" smtClean="0"/>
            <a:t>Lex posterior derogat legi priori</a:t>
          </a:r>
          <a:r>
            <a:rPr lang="sv-SE" sz="1600" kern="1200" dirty="0" smtClean="0"/>
            <a:t>: peraturan yang baru mengesampingkan peraturan lama. Asas ini diberlakukan saat ada dua peraturan perundang-undangan yang hierarkinya setara. </a:t>
          </a:r>
          <a:endParaRPr lang="en-US" sz="1600" kern="1200" dirty="0"/>
        </a:p>
      </dsp:txBody>
      <dsp:txXfrm>
        <a:off x="116961" y="2527121"/>
        <a:ext cx="3624585" cy="1310159"/>
      </dsp:txXfrm>
    </dsp:sp>
    <dsp:sp modelId="{C156D5BA-F53E-4C63-A9AD-B5D8191C8513}">
      <dsp:nvSpPr>
        <dsp:cNvPr id="0" name=""/>
        <dsp:cNvSpPr/>
      </dsp:nvSpPr>
      <dsp:spPr>
        <a:xfrm>
          <a:off x="5188664" y="809958"/>
          <a:ext cx="3876530" cy="122323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165EA95F-CE19-4581-8F2C-4E60D5850E55}">
      <dsp:nvSpPr>
        <dsp:cNvPr id="0" name=""/>
        <dsp:cNvSpPr/>
      </dsp:nvSpPr>
      <dsp:spPr>
        <a:xfrm>
          <a:off x="5267469" y="884823"/>
          <a:ext cx="3876530" cy="12232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2. </a:t>
          </a:r>
          <a:r>
            <a:rPr lang="sv-SE" sz="1800" i="1" kern="1200" dirty="0" smtClean="0"/>
            <a:t>Lex specialis derogat legi generali</a:t>
          </a:r>
          <a:r>
            <a:rPr lang="sv-SE" sz="1800" kern="1200" dirty="0" smtClean="0"/>
            <a:t>: peraturan yang lebih khusus mengesampingkan peraturan yang lebih umum</a:t>
          </a:r>
          <a:r>
            <a:rPr lang="en-US" sz="1800" kern="1200" dirty="0" smtClean="0"/>
            <a:t> </a:t>
          </a:r>
          <a:endParaRPr lang="en-US" sz="1800" kern="1200" dirty="0"/>
        </a:p>
      </dsp:txBody>
      <dsp:txXfrm>
        <a:off x="5303296" y="920650"/>
        <a:ext cx="3804876" cy="1151580"/>
      </dsp:txXfrm>
    </dsp:sp>
    <dsp:sp modelId="{035DB541-A2E9-4EC8-A3DE-54F0B5246F33}">
      <dsp:nvSpPr>
        <dsp:cNvPr id="0" name=""/>
        <dsp:cNvSpPr/>
      </dsp:nvSpPr>
      <dsp:spPr>
        <a:xfrm>
          <a:off x="5791200" y="2333960"/>
          <a:ext cx="2643558" cy="153083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E5EC2887-C0C4-4287-B0FD-5967BB440ABC}">
      <dsp:nvSpPr>
        <dsp:cNvPr id="0" name=""/>
        <dsp:cNvSpPr/>
      </dsp:nvSpPr>
      <dsp:spPr>
        <a:xfrm>
          <a:off x="5870005" y="2408824"/>
          <a:ext cx="2643558" cy="153083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4. </a:t>
          </a:r>
          <a:r>
            <a:rPr lang="en-US" sz="1500" kern="1200" dirty="0" err="1" smtClean="0"/>
            <a:t>Peraturan</a:t>
          </a:r>
          <a:r>
            <a:rPr lang="en-US" sz="1500" kern="1200" dirty="0" smtClean="0"/>
            <a:t> </a:t>
          </a:r>
          <a:r>
            <a:rPr lang="en-US" sz="1500" kern="1200" dirty="0" err="1" smtClean="0"/>
            <a:t>perundang-undangan</a:t>
          </a:r>
          <a:r>
            <a:rPr lang="en-US" sz="1500" kern="1200" dirty="0" smtClean="0"/>
            <a:t> </a:t>
          </a:r>
          <a:r>
            <a:rPr lang="en-US" sz="1500" kern="1200" dirty="0" err="1" smtClean="0"/>
            <a:t>hanya</a:t>
          </a:r>
          <a:r>
            <a:rPr lang="en-US" sz="1500" kern="1200" dirty="0" smtClean="0"/>
            <a:t> </a:t>
          </a:r>
          <a:r>
            <a:rPr lang="en-US" sz="1500" kern="1200" dirty="0" err="1" smtClean="0"/>
            <a:t>bisa</a:t>
          </a:r>
          <a:r>
            <a:rPr lang="en-US" sz="1500" kern="1200" dirty="0" smtClean="0"/>
            <a:t> </a:t>
          </a:r>
          <a:r>
            <a:rPr lang="en-US" sz="1500" kern="1200" dirty="0" err="1" smtClean="0"/>
            <a:t>dihapus</a:t>
          </a:r>
          <a:r>
            <a:rPr lang="en-US" sz="1500" kern="1200" dirty="0" smtClean="0"/>
            <a:t>, </a:t>
          </a:r>
          <a:r>
            <a:rPr lang="en-US" sz="1500" kern="1200" dirty="0" err="1" smtClean="0"/>
            <a:t>dicabut</a:t>
          </a:r>
          <a:r>
            <a:rPr lang="en-US" sz="1500" kern="1200" dirty="0" smtClean="0"/>
            <a:t>, </a:t>
          </a:r>
          <a:r>
            <a:rPr lang="en-US" sz="1500" kern="1200" dirty="0" err="1" smtClean="0"/>
            <a:t>atau</a:t>
          </a:r>
          <a:r>
            <a:rPr lang="en-US" sz="1500" kern="1200" dirty="0" smtClean="0"/>
            <a:t> </a:t>
          </a:r>
          <a:r>
            <a:rPr lang="en-US" sz="1500" kern="1200" dirty="0" err="1" smtClean="0"/>
            <a:t>diubah</a:t>
          </a:r>
          <a:r>
            <a:rPr lang="en-US" sz="1500" kern="1200" dirty="0" smtClean="0"/>
            <a:t> </a:t>
          </a:r>
          <a:r>
            <a:rPr lang="en-US" sz="1500" kern="1200" dirty="0" err="1" smtClean="0"/>
            <a:t>dengan</a:t>
          </a:r>
          <a:r>
            <a:rPr lang="en-US" sz="1500" kern="1200" dirty="0" smtClean="0"/>
            <a:t> </a:t>
          </a:r>
          <a:r>
            <a:rPr lang="en-US" sz="1500" kern="1200" dirty="0" err="1" smtClean="0"/>
            <a:t>peraturan</a:t>
          </a:r>
          <a:r>
            <a:rPr lang="en-US" sz="1500" kern="1200" dirty="0" smtClean="0"/>
            <a:t> yang </a:t>
          </a:r>
          <a:r>
            <a:rPr lang="en-US" sz="1500" kern="1200" dirty="0" err="1" smtClean="0"/>
            <a:t>hierarkinya</a:t>
          </a:r>
          <a:r>
            <a:rPr lang="en-US" sz="1500" kern="1200" dirty="0" smtClean="0"/>
            <a:t> </a:t>
          </a:r>
          <a:r>
            <a:rPr lang="en-US" sz="1500" kern="1200" dirty="0" err="1" smtClean="0"/>
            <a:t>sederajat</a:t>
          </a:r>
          <a:r>
            <a:rPr lang="en-US" sz="1500" kern="1200" dirty="0" smtClean="0"/>
            <a:t> </a:t>
          </a:r>
          <a:r>
            <a:rPr lang="en-US" sz="1500" kern="1200" dirty="0" err="1" smtClean="0"/>
            <a:t>atau</a:t>
          </a:r>
          <a:r>
            <a:rPr lang="en-US" sz="1500" kern="1200" dirty="0" smtClean="0"/>
            <a:t> </a:t>
          </a:r>
          <a:r>
            <a:rPr lang="en-US" sz="1500" kern="1200" dirty="0" err="1" smtClean="0"/>
            <a:t>lebih</a:t>
          </a:r>
          <a:r>
            <a:rPr lang="en-US" sz="1500" kern="1200" dirty="0" smtClean="0"/>
            <a:t> </a:t>
          </a:r>
          <a:r>
            <a:rPr lang="en-US" sz="1500" kern="1200" dirty="0" err="1" smtClean="0"/>
            <a:t>tinggi</a:t>
          </a:r>
          <a:r>
            <a:rPr lang="en-US" sz="1500" kern="1200" dirty="0" smtClean="0"/>
            <a:t>. </a:t>
          </a:r>
          <a:endParaRPr lang="en-US" sz="1500" kern="1200" dirty="0"/>
        </a:p>
      </dsp:txBody>
      <dsp:txXfrm>
        <a:off x="5914842" y="2453661"/>
        <a:ext cx="2553884" cy="144115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DDC73E-54BE-4ACC-9CF1-72A7B8A22FDC}">
      <dsp:nvSpPr>
        <dsp:cNvPr id="0" name=""/>
        <dsp:cNvSpPr/>
      </dsp:nvSpPr>
      <dsp:spPr>
        <a:xfrm rot="5400000">
          <a:off x="5377001" y="-2491599"/>
          <a:ext cx="782637" cy="585216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err="1" smtClean="0"/>
            <a:t>Peraturan</a:t>
          </a:r>
          <a:r>
            <a:rPr lang="en-US" sz="1500" kern="1200" dirty="0" smtClean="0"/>
            <a:t> </a:t>
          </a:r>
          <a:r>
            <a:rPr lang="en-US" sz="1500" kern="1200" dirty="0" err="1" smtClean="0"/>
            <a:t>perundang-undangan</a:t>
          </a:r>
          <a:r>
            <a:rPr lang="en-US" sz="1500" kern="1200" dirty="0" smtClean="0"/>
            <a:t> </a:t>
          </a:r>
          <a:r>
            <a:rPr lang="en-US" sz="1500" kern="1200" dirty="0" err="1" smtClean="0"/>
            <a:t>merupakan</a:t>
          </a:r>
          <a:r>
            <a:rPr lang="en-US" sz="1500" kern="1200" dirty="0" smtClean="0"/>
            <a:t> </a:t>
          </a:r>
          <a:r>
            <a:rPr lang="en-US" sz="1500" kern="1200" dirty="0" err="1" smtClean="0"/>
            <a:t>kaidah</a:t>
          </a:r>
          <a:r>
            <a:rPr lang="en-US" sz="1500" kern="1200" dirty="0" smtClean="0"/>
            <a:t> </a:t>
          </a:r>
          <a:r>
            <a:rPr lang="en-US" sz="1500" kern="1200" dirty="0" err="1" smtClean="0"/>
            <a:t>hukum</a:t>
          </a:r>
          <a:r>
            <a:rPr lang="en-US" sz="1500" kern="1200" dirty="0" smtClean="0"/>
            <a:t> yang </a:t>
          </a:r>
          <a:r>
            <a:rPr lang="en-US" sz="1500" kern="1200" dirty="0" err="1" smtClean="0"/>
            <a:t>mudah</a:t>
          </a:r>
          <a:r>
            <a:rPr lang="en-US" sz="1500" kern="1200" dirty="0" smtClean="0"/>
            <a:t> (</a:t>
          </a:r>
          <a:r>
            <a:rPr lang="en-US" sz="1500" kern="1200" dirty="0" err="1" smtClean="0"/>
            <a:t>diidentifikasi</a:t>
          </a:r>
          <a:r>
            <a:rPr lang="en-US" sz="1500" kern="1200" dirty="0" smtClean="0"/>
            <a:t>), </a:t>
          </a:r>
          <a:r>
            <a:rPr lang="en-US" sz="1500" kern="1200" dirty="0" err="1" smtClean="0"/>
            <a:t>mudah</a:t>
          </a:r>
          <a:r>
            <a:rPr lang="en-US" sz="1500" kern="1200" dirty="0" smtClean="0"/>
            <a:t> </a:t>
          </a:r>
          <a:r>
            <a:rPr lang="en-US" sz="1500" kern="1200" dirty="0" err="1" smtClean="0"/>
            <a:t>ditemukan</a:t>
          </a:r>
          <a:r>
            <a:rPr lang="en-US" sz="1500" kern="1200" dirty="0" smtClean="0"/>
            <a:t> </a:t>
          </a:r>
          <a:r>
            <a:rPr lang="en-US" sz="1500" kern="1200" dirty="0" err="1" smtClean="0"/>
            <a:t>kembali</a:t>
          </a:r>
          <a:r>
            <a:rPr lang="en-US" sz="1500" kern="1200" dirty="0" smtClean="0"/>
            <a:t>, </a:t>
          </a:r>
          <a:r>
            <a:rPr lang="en-US" sz="1500" kern="1200" dirty="0" err="1" smtClean="0"/>
            <a:t>dan</a:t>
          </a:r>
          <a:r>
            <a:rPr lang="en-US" sz="1500" kern="1200" dirty="0" smtClean="0"/>
            <a:t> </a:t>
          </a:r>
          <a:r>
            <a:rPr lang="en-US" sz="1500" kern="1200" dirty="0" err="1" smtClean="0"/>
            <a:t>mudah</a:t>
          </a:r>
          <a:r>
            <a:rPr lang="en-US" sz="1500" kern="1200" dirty="0" smtClean="0"/>
            <a:t> </a:t>
          </a:r>
          <a:r>
            <a:rPr lang="en-US" sz="1500" kern="1200" dirty="0" err="1" smtClean="0"/>
            <a:t>ditelusuri</a:t>
          </a:r>
          <a:endParaRPr lang="en-US" sz="1500" kern="1200" dirty="0"/>
        </a:p>
      </dsp:txBody>
      <dsp:txXfrm rot="-5400000">
        <a:off x="2842240" y="81367"/>
        <a:ext cx="5813955" cy="706227"/>
      </dsp:txXfrm>
    </dsp:sp>
    <dsp:sp modelId="{092FEECD-62EB-4894-BF34-764B003A9615}">
      <dsp:nvSpPr>
        <dsp:cNvPr id="0" name=""/>
        <dsp:cNvSpPr/>
      </dsp:nvSpPr>
      <dsp:spPr>
        <a:xfrm>
          <a:off x="472444" y="2033"/>
          <a:ext cx="2346950" cy="97829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err="1" smtClean="0"/>
            <a:t>Hukum</a:t>
          </a:r>
          <a:r>
            <a:rPr lang="en-US" sz="1400" kern="1200" dirty="0" smtClean="0"/>
            <a:t> </a:t>
          </a:r>
          <a:r>
            <a:rPr lang="en-US" sz="1400" kern="1200" dirty="0" err="1" smtClean="0"/>
            <a:t>merupakan</a:t>
          </a:r>
          <a:r>
            <a:rPr lang="en-US" sz="1400" kern="1200" dirty="0" smtClean="0"/>
            <a:t> </a:t>
          </a:r>
          <a:r>
            <a:rPr lang="en-US" sz="1400" kern="1200" dirty="0" err="1" smtClean="0"/>
            <a:t>hal</a:t>
          </a:r>
          <a:r>
            <a:rPr lang="en-US" sz="1400" kern="1200" dirty="0" smtClean="0"/>
            <a:t> yang </a:t>
          </a:r>
          <a:r>
            <a:rPr lang="en-US" sz="1400" kern="1200" dirty="0" err="1" smtClean="0"/>
            <a:t>bisa</a:t>
          </a:r>
          <a:r>
            <a:rPr lang="en-US" sz="1400" kern="1200" dirty="0" smtClean="0"/>
            <a:t> </a:t>
          </a:r>
          <a:r>
            <a:rPr lang="en-US" sz="1400" kern="1200" dirty="0" err="1" smtClean="0"/>
            <a:t>diakses</a:t>
          </a:r>
          <a:r>
            <a:rPr lang="en-US" sz="1400" kern="1200" dirty="0" smtClean="0"/>
            <a:t> </a:t>
          </a:r>
          <a:r>
            <a:rPr lang="en-US" sz="1400" kern="1200" dirty="0" err="1" smtClean="0"/>
            <a:t>oleh</a:t>
          </a:r>
          <a:r>
            <a:rPr lang="en-US" sz="1400" kern="1200" dirty="0" smtClean="0"/>
            <a:t> </a:t>
          </a:r>
          <a:r>
            <a:rPr lang="en-US" sz="1400" kern="1200" dirty="0" err="1" smtClean="0"/>
            <a:t>semua</a:t>
          </a:r>
          <a:r>
            <a:rPr lang="en-US" sz="1400" kern="1200" dirty="0" smtClean="0"/>
            <a:t> </a:t>
          </a:r>
          <a:r>
            <a:rPr lang="en-US" sz="1400" kern="1200" dirty="0" err="1" smtClean="0"/>
            <a:t>masyarakat</a:t>
          </a:r>
          <a:endParaRPr lang="en-US" sz="1400" kern="1200" dirty="0"/>
        </a:p>
      </dsp:txBody>
      <dsp:txXfrm>
        <a:off x="520200" y="49789"/>
        <a:ext cx="2251438" cy="882784"/>
      </dsp:txXfrm>
    </dsp:sp>
    <dsp:sp modelId="{74E52CF5-968F-42C3-A4EF-5C14E8CEEC92}">
      <dsp:nvSpPr>
        <dsp:cNvPr id="0" name=""/>
        <dsp:cNvSpPr/>
      </dsp:nvSpPr>
      <dsp:spPr>
        <a:xfrm rot="5400000">
          <a:off x="5354156" y="-1407685"/>
          <a:ext cx="782637" cy="585216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err="1" smtClean="0"/>
            <a:t>Peraturan</a:t>
          </a:r>
          <a:r>
            <a:rPr lang="en-US" sz="1500" kern="1200" dirty="0" smtClean="0"/>
            <a:t> </a:t>
          </a:r>
          <a:r>
            <a:rPr lang="en-US" sz="1500" kern="1200" dirty="0" err="1" smtClean="0"/>
            <a:t>perundang-undangan</a:t>
          </a:r>
          <a:r>
            <a:rPr lang="en-US" sz="1500" kern="1200" dirty="0" smtClean="0"/>
            <a:t> </a:t>
          </a:r>
          <a:r>
            <a:rPr lang="en-US" sz="1500" kern="1200" dirty="0" err="1" smtClean="0"/>
            <a:t>memberikan</a:t>
          </a:r>
          <a:r>
            <a:rPr lang="en-US" sz="1500" kern="1200" dirty="0" smtClean="0"/>
            <a:t> </a:t>
          </a:r>
          <a:r>
            <a:rPr lang="en-US" sz="1500" kern="1200" dirty="0" err="1" smtClean="0"/>
            <a:t>kepastian</a:t>
          </a:r>
          <a:r>
            <a:rPr lang="en-US" sz="1500" kern="1200" dirty="0" smtClean="0"/>
            <a:t> </a:t>
          </a:r>
          <a:r>
            <a:rPr lang="en-US" sz="1500" kern="1200" dirty="0" err="1" smtClean="0"/>
            <a:t>hukum</a:t>
          </a:r>
          <a:r>
            <a:rPr lang="en-US" sz="1500" kern="1200" dirty="0" smtClean="0"/>
            <a:t> yang </a:t>
          </a:r>
          <a:r>
            <a:rPr lang="en-US" sz="1500" kern="1200" dirty="0" err="1" smtClean="0"/>
            <a:t>lebih</a:t>
          </a:r>
          <a:r>
            <a:rPr lang="en-US" sz="1500" kern="1200" dirty="0" smtClean="0"/>
            <a:t> </a:t>
          </a:r>
          <a:r>
            <a:rPr lang="en-US" sz="1500" kern="1200" dirty="0" err="1" smtClean="0"/>
            <a:t>nyata</a:t>
          </a:r>
          <a:r>
            <a:rPr lang="en-US" sz="1500" kern="1200" dirty="0" smtClean="0"/>
            <a:t> </a:t>
          </a:r>
          <a:r>
            <a:rPr lang="en-US" sz="1500" kern="1200" dirty="0" err="1" smtClean="0"/>
            <a:t>karena</a:t>
          </a:r>
          <a:r>
            <a:rPr lang="en-US" sz="1500" kern="1200" dirty="0" smtClean="0"/>
            <a:t> </a:t>
          </a:r>
          <a:r>
            <a:rPr lang="en-US" sz="1500" kern="1200" dirty="0" err="1" smtClean="0"/>
            <a:t>kaidah-kaidah</a:t>
          </a:r>
          <a:r>
            <a:rPr lang="en-US" sz="1500" kern="1200" dirty="0" smtClean="0"/>
            <a:t> </a:t>
          </a:r>
          <a:r>
            <a:rPr lang="en-US" sz="1500" kern="1200" dirty="0" err="1" smtClean="0"/>
            <a:t>dalam</a:t>
          </a:r>
          <a:r>
            <a:rPr lang="en-US" sz="1500" kern="1200" dirty="0" smtClean="0"/>
            <a:t> </a:t>
          </a:r>
          <a:r>
            <a:rPr lang="en-US" sz="1500" kern="1200" dirty="0" err="1" smtClean="0"/>
            <a:t>peraturan</a:t>
          </a:r>
          <a:r>
            <a:rPr lang="en-US" sz="1500" kern="1200" dirty="0" smtClean="0"/>
            <a:t> </a:t>
          </a:r>
          <a:r>
            <a:rPr lang="en-US" sz="1500" kern="1200" dirty="0" err="1" smtClean="0"/>
            <a:t>perundang-undangan</a:t>
          </a:r>
          <a:r>
            <a:rPr lang="en-US" sz="1500" kern="1200" dirty="0" smtClean="0"/>
            <a:t> </a:t>
          </a:r>
          <a:r>
            <a:rPr lang="en-US" sz="1500" kern="1200" dirty="0" err="1" smtClean="0"/>
            <a:t>mudah</a:t>
          </a:r>
          <a:r>
            <a:rPr lang="en-US" sz="1500" kern="1200" dirty="0" smtClean="0"/>
            <a:t> </a:t>
          </a:r>
          <a:r>
            <a:rPr lang="en-US" sz="1500" kern="1200" dirty="0" err="1" smtClean="0"/>
            <a:t>diidentifikasi</a:t>
          </a:r>
          <a:r>
            <a:rPr lang="en-US" sz="1500" kern="1200" dirty="0" smtClean="0"/>
            <a:t> </a:t>
          </a:r>
          <a:r>
            <a:rPr lang="en-US" sz="1500" kern="1200" dirty="0" err="1" smtClean="0"/>
            <a:t>dan</a:t>
          </a:r>
          <a:r>
            <a:rPr lang="en-US" sz="1500" kern="1200" dirty="0" smtClean="0"/>
            <a:t> </a:t>
          </a:r>
          <a:r>
            <a:rPr lang="en-US" sz="1500" kern="1200" dirty="0" err="1" smtClean="0"/>
            <a:t>ditemukan</a:t>
          </a:r>
          <a:r>
            <a:rPr lang="en-US" sz="1500" kern="1200" dirty="0" smtClean="0"/>
            <a:t> </a:t>
          </a:r>
          <a:r>
            <a:rPr lang="en-US" sz="1500" kern="1200" dirty="0" err="1" smtClean="0"/>
            <a:t>kembali</a:t>
          </a:r>
          <a:endParaRPr lang="en-US" sz="1500" kern="1200" dirty="0"/>
        </a:p>
      </dsp:txBody>
      <dsp:txXfrm rot="-5400000">
        <a:off x="2819395" y="1165281"/>
        <a:ext cx="5813955" cy="706227"/>
      </dsp:txXfrm>
    </dsp:sp>
    <dsp:sp modelId="{102F8754-81B3-49FB-AFFD-496DCF88D691}">
      <dsp:nvSpPr>
        <dsp:cNvPr id="0" name=""/>
        <dsp:cNvSpPr/>
      </dsp:nvSpPr>
      <dsp:spPr>
        <a:xfrm>
          <a:off x="472444" y="1029245"/>
          <a:ext cx="2346950" cy="97829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err="1" smtClean="0"/>
            <a:t>Hukum</a:t>
          </a:r>
          <a:r>
            <a:rPr lang="en-US" sz="1400" kern="1200" dirty="0" smtClean="0"/>
            <a:t> </a:t>
          </a:r>
          <a:r>
            <a:rPr lang="en-US" sz="1400" kern="1200" dirty="0" err="1" smtClean="0"/>
            <a:t>merupakan</a:t>
          </a:r>
          <a:r>
            <a:rPr lang="en-US" sz="1400" kern="1200" dirty="0" smtClean="0"/>
            <a:t> </a:t>
          </a:r>
          <a:r>
            <a:rPr lang="en-US" sz="1400" kern="1200" dirty="0" err="1" smtClean="0"/>
            <a:t>produk</a:t>
          </a:r>
          <a:r>
            <a:rPr lang="en-US" sz="1400" kern="1200" dirty="0" smtClean="0"/>
            <a:t> yang </a:t>
          </a:r>
          <a:r>
            <a:rPr lang="en-US" sz="1400" kern="1200" dirty="0" err="1" smtClean="0"/>
            <a:t>berlaku</a:t>
          </a:r>
          <a:r>
            <a:rPr lang="en-US" sz="1400" kern="1200" dirty="0" smtClean="0"/>
            <a:t> </a:t>
          </a:r>
          <a:r>
            <a:rPr lang="en-US" sz="1400" kern="1200" dirty="0" err="1" smtClean="0"/>
            <a:t>oleh</a:t>
          </a:r>
          <a:r>
            <a:rPr lang="en-US" sz="1400" kern="1200" dirty="0" smtClean="0"/>
            <a:t> </a:t>
          </a:r>
          <a:r>
            <a:rPr lang="en-US" sz="1400" kern="1200" dirty="0" err="1" smtClean="0"/>
            <a:t>semua</a:t>
          </a:r>
          <a:r>
            <a:rPr lang="en-US" sz="1400" kern="1200" dirty="0" smtClean="0"/>
            <a:t> </a:t>
          </a:r>
          <a:r>
            <a:rPr lang="en-US" sz="1400" kern="1200" dirty="0" err="1" smtClean="0"/>
            <a:t>lapisan</a:t>
          </a:r>
          <a:r>
            <a:rPr lang="en-US" sz="1400" kern="1200" dirty="0" smtClean="0"/>
            <a:t> </a:t>
          </a:r>
          <a:r>
            <a:rPr lang="en-US" sz="1400" kern="1200" dirty="0" err="1" smtClean="0"/>
            <a:t>masyarakat</a:t>
          </a:r>
          <a:endParaRPr lang="en-US" sz="1400" kern="1200" dirty="0"/>
        </a:p>
      </dsp:txBody>
      <dsp:txXfrm>
        <a:off x="520200" y="1077001"/>
        <a:ext cx="2251438" cy="882784"/>
      </dsp:txXfrm>
    </dsp:sp>
    <dsp:sp modelId="{6A453867-562F-4613-B53F-AD25CA7B75E3}">
      <dsp:nvSpPr>
        <dsp:cNvPr id="0" name=""/>
        <dsp:cNvSpPr/>
      </dsp:nvSpPr>
      <dsp:spPr>
        <a:xfrm rot="5400000">
          <a:off x="5354156" y="-380474"/>
          <a:ext cx="782637" cy="585216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err="1" smtClean="0"/>
            <a:t>Adanya</a:t>
          </a:r>
          <a:r>
            <a:rPr lang="en-US" sz="1500" kern="1200" dirty="0" smtClean="0"/>
            <a:t> </a:t>
          </a:r>
          <a:r>
            <a:rPr lang="en-US" sz="1500" kern="1200" dirty="0" err="1" smtClean="0"/>
            <a:t>struktur</a:t>
          </a:r>
          <a:r>
            <a:rPr lang="en-US" sz="1500" kern="1200" dirty="0" smtClean="0"/>
            <a:t> </a:t>
          </a:r>
          <a:r>
            <a:rPr lang="en-US" sz="1500" kern="1200" dirty="0" err="1" smtClean="0"/>
            <a:t>dan</a:t>
          </a:r>
          <a:r>
            <a:rPr lang="en-US" sz="1500" kern="1200" dirty="0" smtClean="0"/>
            <a:t> </a:t>
          </a:r>
          <a:r>
            <a:rPr lang="en-US" sz="1500" kern="1200" dirty="0" err="1" smtClean="0"/>
            <a:t>sistematika</a:t>
          </a:r>
          <a:r>
            <a:rPr lang="en-US" sz="1500" kern="1200" dirty="0" smtClean="0"/>
            <a:t> yang </a:t>
          </a:r>
          <a:r>
            <a:rPr lang="en-US" sz="1500" kern="1200" dirty="0" err="1" smtClean="0"/>
            <a:t>lebih</a:t>
          </a:r>
          <a:r>
            <a:rPr lang="en-US" sz="1500" kern="1200" dirty="0" smtClean="0"/>
            <a:t> </a:t>
          </a:r>
          <a:r>
            <a:rPr lang="en-US" sz="1500" kern="1200" dirty="0" err="1" smtClean="0"/>
            <a:t>jelas</a:t>
          </a:r>
          <a:r>
            <a:rPr lang="en-US" sz="1500" kern="1200" dirty="0" smtClean="0"/>
            <a:t> </a:t>
          </a:r>
          <a:r>
            <a:rPr lang="en-US" sz="1500" kern="1200" dirty="0" err="1" smtClean="0"/>
            <a:t>sehingga</a:t>
          </a:r>
          <a:r>
            <a:rPr lang="en-US" sz="1500" kern="1200" dirty="0" smtClean="0"/>
            <a:t> </a:t>
          </a:r>
          <a:r>
            <a:rPr lang="en-US" sz="1500" kern="1200" dirty="0" err="1" smtClean="0"/>
            <a:t>memungkinkan</a:t>
          </a:r>
          <a:r>
            <a:rPr lang="en-US" sz="1500" kern="1200" dirty="0" smtClean="0"/>
            <a:t> </a:t>
          </a:r>
          <a:r>
            <a:rPr lang="en-US" sz="1500" kern="1200" dirty="0" err="1" smtClean="0"/>
            <a:t>untuk</a:t>
          </a:r>
          <a:r>
            <a:rPr lang="en-US" sz="1500" kern="1200" dirty="0" smtClean="0"/>
            <a:t> </a:t>
          </a:r>
          <a:r>
            <a:rPr lang="en-US" sz="1500" kern="1200" dirty="0" err="1" smtClean="0"/>
            <a:t>diperiksa</a:t>
          </a:r>
          <a:r>
            <a:rPr lang="en-US" sz="1500" kern="1200" dirty="0" smtClean="0"/>
            <a:t> </a:t>
          </a:r>
          <a:r>
            <a:rPr lang="en-US" sz="1500" kern="1200" dirty="0" err="1" smtClean="0"/>
            <a:t>dan</a:t>
          </a:r>
          <a:r>
            <a:rPr lang="en-US" sz="1500" kern="1200" dirty="0" smtClean="0"/>
            <a:t> </a:t>
          </a:r>
          <a:r>
            <a:rPr lang="en-US" sz="1500" kern="1200" dirty="0" err="1" smtClean="0"/>
            <a:t>diuji</a:t>
          </a:r>
          <a:r>
            <a:rPr lang="en-US" sz="1500" kern="1200" dirty="0" smtClean="0"/>
            <a:t> </a:t>
          </a:r>
          <a:r>
            <a:rPr lang="en-US" sz="1500" kern="1200" dirty="0" err="1" smtClean="0"/>
            <a:t>kembali</a:t>
          </a:r>
          <a:r>
            <a:rPr lang="en-US" sz="1500" kern="1200" dirty="0" smtClean="0"/>
            <a:t>, </a:t>
          </a:r>
          <a:r>
            <a:rPr lang="en-US" sz="1500" kern="1200" dirty="0" err="1" smtClean="0"/>
            <a:t>baik</a:t>
          </a:r>
          <a:r>
            <a:rPr lang="en-US" sz="1500" kern="1200" dirty="0" smtClean="0"/>
            <a:t> </a:t>
          </a:r>
          <a:r>
            <a:rPr lang="en-US" sz="1500" kern="1200" dirty="0" err="1" smtClean="0"/>
            <a:t>dari</a:t>
          </a:r>
          <a:r>
            <a:rPr lang="en-US" sz="1500" kern="1200" dirty="0" smtClean="0"/>
            <a:t> </a:t>
          </a:r>
          <a:r>
            <a:rPr lang="en-US" sz="1500" kern="1200" dirty="0" err="1" smtClean="0"/>
            <a:t>segi</a:t>
          </a:r>
          <a:r>
            <a:rPr lang="en-US" sz="1500" kern="1200" dirty="0" smtClean="0"/>
            <a:t> formal </a:t>
          </a:r>
          <a:r>
            <a:rPr lang="en-US" sz="1500" kern="1200" dirty="0" err="1" smtClean="0"/>
            <a:t>maupun</a:t>
          </a:r>
          <a:r>
            <a:rPr lang="en-US" sz="1500" kern="1200" dirty="0" smtClean="0"/>
            <a:t> </a:t>
          </a:r>
          <a:r>
            <a:rPr lang="en-US" sz="1500" kern="1200" dirty="0" err="1" smtClean="0"/>
            <a:t>segi</a:t>
          </a:r>
          <a:r>
            <a:rPr lang="en-US" sz="1500" kern="1200" dirty="0" smtClean="0"/>
            <a:t> </a:t>
          </a:r>
          <a:r>
            <a:rPr lang="en-US" sz="1500" kern="1200" dirty="0" err="1" smtClean="0"/>
            <a:t>materi</a:t>
          </a:r>
          <a:r>
            <a:rPr lang="en-US" sz="1500" kern="1200" dirty="0" smtClean="0"/>
            <a:t> </a:t>
          </a:r>
          <a:r>
            <a:rPr lang="en-US" sz="1500" kern="1200" dirty="0" err="1" smtClean="0"/>
            <a:t>muatannya</a:t>
          </a:r>
          <a:endParaRPr lang="en-US" sz="1500" kern="1200" dirty="0"/>
        </a:p>
      </dsp:txBody>
      <dsp:txXfrm rot="-5400000">
        <a:off x="2819395" y="2192492"/>
        <a:ext cx="5813955" cy="706227"/>
      </dsp:txXfrm>
    </dsp:sp>
    <dsp:sp modelId="{CD37F4CD-CBF9-48A7-A922-5F2DE0E09E94}">
      <dsp:nvSpPr>
        <dsp:cNvPr id="0" name=""/>
        <dsp:cNvSpPr/>
      </dsp:nvSpPr>
      <dsp:spPr>
        <a:xfrm>
          <a:off x="472444" y="2056457"/>
          <a:ext cx="2346950" cy="97829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err="1" smtClean="0"/>
            <a:t>Produk</a:t>
          </a:r>
          <a:r>
            <a:rPr lang="en-US" sz="1400" kern="1200" dirty="0" smtClean="0"/>
            <a:t> </a:t>
          </a:r>
          <a:r>
            <a:rPr lang="en-US" sz="1400" kern="1200" dirty="0" err="1" smtClean="0"/>
            <a:t>hukum</a:t>
          </a:r>
          <a:r>
            <a:rPr lang="en-US" sz="1400" kern="1200" dirty="0" smtClean="0"/>
            <a:t> </a:t>
          </a:r>
          <a:r>
            <a:rPr lang="en-US" sz="1400" kern="1200" dirty="0" err="1" smtClean="0"/>
            <a:t>harus</a:t>
          </a:r>
          <a:r>
            <a:rPr lang="en-US" sz="1400" kern="1200" dirty="0" smtClean="0"/>
            <a:t> </a:t>
          </a:r>
          <a:r>
            <a:rPr lang="en-US" sz="1400" kern="1200" dirty="0" err="1" smtClean="0"/>
            <a:t>jelas</a:t>
          </a:r>
          <a:r>
            <a:rPr lang="en-US" sz="1400" kern="1200" dirty="0" smtClean="0"/>
            <a:t> </a:t>
          </a:r>
          <a:r>
            <a:rPr lang="en-US" sz="1400" kern="1200" dirty="0" err="1" smtClean="0"/>
            <a:t>dan</a:t>
          </a:r>
          <a:r>
            <a:rPr lang="en-US" sz="1400" kern="1200" dirty="0" smtClean="0"/>
            <a:t> </a:t>
          </a:r>
          <a:r>
            <a:rPr lang="en-US" sz="1400" kern="1200" dirty="0" err="1" smtClean="0"/>
            <a:t>tidak</a:t>
          </a:r>
          <a:r>
            <a:rPr lang="en-US" sz="1400" kern="1200" dirty="0" smtClean="0"/>
            <a:t> </a:t>
          </a:r>
          <a:r>
            <a:rPr lang="en-US" sz="1400" kern="1200" dirty="0" err="1" smtClean="0"/>
            <a:t>ambigu</a:t>
          </a:r>
          <a:endParaRPr lang="en-US" sz="1400" kern="1200" dirty="0"/>
        </a:p>
      </dsp:txBody>
      <dsp:txXfrm>
        <a:off x="520200" y="2104213"/>
        <a:ext cx="2251438" cy="882784"/>
      </dsp:txXfrm>
    </dsp:sp>
    <dsp:sp modelId="{F602703F-27AA-4CFC-8B7C-BD12A64CC7B4}">
      <dsp:nvSpPr>
        <dsp:cNvPr id="0" name=""/>
        <dsp:cNvSpPr/>
      </dsp:nvSpPr>
      <dsp:spPr>
        <a:xfrm>
          <a:off x="472444" y="3083669"/>
          <a:ext cx="2377465" cy="97829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err="1" smtClean="0"/>
            <a:t>Hukum</a:t>
          </a:r>
          <a:r>
            <a:rPr lang="en-US" sz="1400" kern="1200" dirty="0" smtClean="0"/>
            <a:t> </a:t>
          </a:r>
          <a:r>
            <a:rPr lang="en-US" sz="1400" kern="1200" dirty="0" err="1" smtClean="0"/>
            <a:t>merupakan</a:t>
          </a:r>
          <a:r>
            <a:rPr lang="en-US" sz="1400" kern="1200" dirty="0" smtClean="0"/>
            <a:t> </a:t>
          </a:r>
          <a:r>
            <a:rPr lang="en-US" sz="1400" kern="1200" dirty="0" err="1" smtClean="0"/>
            <a:t>produk</a:t>
          </a:r>
          <a:r>
            <a:rPr lang="en-US" sz="1400" kern="1200" dirty="0" smtClean="0"/>
            <a:t> yang proses </a:t>
          </a:r>
          <a:r>
            <a:rPr lang="en-US" sz="1400" kern="1200" dirty="0" err="1" smtClean="0"/>
            <a:t>pembuatannya</a:t>
          </a:r>
          <a:r>
            <a:rPr lang="en-US" sz="1400" kern="1200" dirty="0" smtClean="0"/>
            <a:t> </a:t>
          </a:r>
          <a:r>
            <a:rPr lang="en-US" sz="1400" kern="1200" dirty="0" err="1" smtClean="0"/>
            <a:t>tidak</a:t>
          </a:r>
          <a:r>
            <a:rPr lang="en-US" sz="1400" kern="1200" dirty="0" smtClean="0"/>
            <a:t> </a:t>
          </a:r>
          <a:r>
            <a:rPr lang="en-US" sz="1400" kern="1200" dirty="0" err="1" smtClean="0"/>
            <a:t>boleh</a:t>
          </a:r>
          <a:r>
            <a:rPr lang="en-US" sz="1400" kern="1200" dirty="0" smtClean="0"/>
            <a:t> </a:t>
          </a:r>
          <a:r>
            <a:rPr lang="en-US" sz="1400" kern="1200" dirty="0" err="1" smtClean="0"/>
            <a:t>sembarangan</a:t>
          </a:r>
          <a:r>
            <a:rPr lang="en-US" sz="1400" kern="1200" dirty="0" smtClean="0"/>
            <a:t> </a:t>
          </a:r>
          <a:r>
            <a:rPr lang="en-US" sz="1400" kern="1200" dirty="0" err="1" smtClean="0"/>
            <a:t>dan</a:t>
          </a:r>
          <a:r>
            <a:rPr lang="en-US" sz="1400" kern="1200" dirty="0" smtClean="0"/>
            <a:t> </a:t>
          </a:r>
          <a:r>
            <a:rPr lang="en-US" sz="1400" kern="1200" dirty="0" err="1" smtClean="0"/>
            <a:t>harus</a:t>
          </a:r>
          <a:r>
            <a:rPr lang="en-US" sz="1400" kern="1200" dirty="0" smtClean="0"/>
            <a:t> yang </a:t>
          </a:r>
          <a:r>
            <a:rPr lang="en-US" sz="1400" kern="1200" dirty="0" err="1" smtClean="0"/>
            <a:t>berwenang</a:t>
          </a:r>
          <a:endParaRPr lang="en-US" sz="1400" kern="1200" dirty="0"/>
        </a:p>
      </dsp:txBody>
      <dsp:txXfrm>
        <a:off x="520200" y="3131425"/>
        <a:ext cx="2281953" cy="88278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F739E7-D262-44E4-BB22-71F328BCB2D3}">
      <dsp:nvSpPr>
        <dsp:cNvPr id="0" name=""/>
        <dsp:cNvSpPr/>
      </dsp:nvSpPr>
      <dsp:spPr>
        <a:xfrm>
          <a:off x="0" y="1192926"/>
          <a:ext cx="1400472" cy="1680567"/>
        </a:xfrm>
        <a:prstGeom prst="roundRect">
          <a:avLst>
            <a:gd name="adj" fmla="val 5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54864" rIns="71120" bIns="0" numCol="1" spcCol="1270" anchor="t" anchorCtr="0">
          <a:noAutofit/>
        </a:bodyPr>
        <a:lstStyle/>
        <a:p>
          <a:pPr lvl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 dirty="0"/>
        </a:p>
      </dsp:txBody>
      <dsp:txXfrm rot="16200000">
        <a:off x="-548985" y="1741911"/>
        <a:ext cx="1378065" cy="280094"/>
      </dsp:txXfrm>
    </dsp:sp>
    <dsp:sp modelId="{5A8B77FA-58F9-41FC-823F-5141663A14EC}">
      <dsp:nvSpPr>
        <dsp:cNvPr id="0" name=""/>
        <dsp:cNvSpPr/>
      </dsp:nvSpPr>
      <dsp:spPr>
        <a:xfrm>
          <a:off x="280094" y="1192926"/>
          <a:ext cx="1043352" cy="1680567"/>
        </a:xfrm>
        <a:prstGeom prst="rect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/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61722" rIns="0" bIns="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Fungsi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Penciptaan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Hukum</a:t>
          </a:r>
          <a:endParaRPr lang="en-US" sz="1800" kern="1200" dirty="0"/>
        </a:p>
      </dsp:txBody>
      <dsp:txXfrm>
        <a:off x="280094" y="1192926"/>
        <a:ext cx="1043352" cy="1680567"/>
      </dsp:txXfrm>
    </dsp:sp>
    <dsp:sp modelId="{E55BDD90-7B37-4BAF-ACF2-87204BD03039}">
      <dsp:nvSpPr>
        <dsp:cNvPr id="0" name=""/>
        <dsp:cNvSpPr/>
      </dsp:nvSpPr>
      <dsp:spPr>
        <a:xfrm>
          <a:off x="1450949" y="1191716"/>
          <a:ext cx="1744610" cy="1680567"/>
        </a:xfrm>
        <a:prstGeom prst="roundRect">
          <a:avLst>
            <a:gd name="adj" fmla="val 5000"/>
          </a:avLst>
        </a:prstGeom>
        <a:gradFill rotWithShape="0">
          <a:gsLst>
            <a:gs pos="0">
              <a:schemeClr val="accent2">
                <a:hueOff val="1560506"/>
                <a:satOff val="-1946"/>
                <a:lumOff val="458"/>
                <a:alphaOff val="0"/>
                <a:shade val="51000"/>
                <a:satMod val="130000"/>
              </a:schemeClr>
            </a:gs>
            <a:gs pos="80000">
              <a:schemeClr val="accent2">
                <a:hueOff val="1560506"/>
                <a:satOff val="-1946"/>
                <a:lumOff val="458"/>
                <a:alphaOff val="0"/>
                <a:shade val="93000"/>
                <a:satMod val="130000"/>
              </a:schemeClr>
            </a:gs>
            <a:gs pos="100000">
              <a:schemeClr val="accent2">
                <a:hueOff val="1560506"/>
                <a:satOff val="-1946"/>
                <a:lumOff val="45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68580" rIns="88900" bIns="0" numCol="1" spcCol="1270" anchor="t" anchorCtr="0">
          <a:noAutofit/>
        </a:bodyPr>
        <a:lstStyle/>
        <a:p>
          <a:pPr lvl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 dirty="0"/>
        </a:p>
      </dsp:txBody>
      <dsp:txXfrm rot="16200000">
        <a:off x="936378" y="1706287"/>
        <a:ext cx="1378065" cy="348922"/>
      </dsp:txXfrm>
    </dsp:sp>
    <dsp:sp modelId="{FD1BD142-E9D8-4F46-9BFB-AF177FB0C97D}">
      <dsp:nvSpPr>
        <dsp:cNvPr id="0" name=""/>
        <dsp:cNvSpPr/>
      </dsp:nvSpPr>
      <dsp:spPr>
        <a:xfrm rot="5400000">
          <a:off x="1334418" y="2527908"/>
          <a:ext cx="247067" cy="210070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145E08A-697E-4419-B77C-5064EA3434DB}">
      <dsp:nvSpPr>
        <dsp:cNvPr id="0" name=""/>
        <dsp:cNvSpPr/>
      </dsp:nvSpPr>
      <dsp:spPr>
        <a:xfrm>
          <a:off x="1774922" y="1191716"/>
          <a:ext cx="1299735" cy="1680567"/>
        </a:xfrm>
        <a:prstGeom prst="rect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/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61722" rIns="0" bIns="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Fungsi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Pembaharuan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Hukum</a:t>
          </a:r>
          <a:endParaRPr lang="en-US" sz="1800" kern="1200" dirty="0"/>
        </a:p>
      </dsp:txBody>
      <dsp:txXfrm>
        <a:off x="1774922" y="1191716"/>
        <a:ext cx="1299735" cy="1680567"/>
      </dsp:txXfrm>
    </dsp:sp>
    <dsp:sp modelId="{ABF9F9BE-8571-4E72-B00E-D03D1345D34D}">
      <dsp:nvSpPr>
        <dsp:cNvPr id="0" name=""/>
        <dsp:cNvSpPr/>
      </dsp:nvSpPr>
      <dsp:spPr>
        <a:xfrm>
          <a:off x="3244577" y="1191716"/>
          <a:ext cx="1400472" cy="1680567"/>
        </a:xfrm>
        <a:prstGeom prst="roundRect">
          <a:avLst>
            <a:gd name="adj" fmla="val 5000"/>
          </a:avLst>
        </a:prstGeom>
        <a:gradFill rotWithShape="0">
          <a:gsLst>
            <a:gs pos="0">
              <a:schemeClr val="accent2">
                <a:hueOff val="3121013"/>
                <a:satOff val="-3893"/>
                <a:lumOff val="915"/>
                <a:alphaOff val="0"/>
                <a:shade val="51000"/>
                <a:satMod val="130000"/>
              </a:schemeClr>
            </a:gs>
            <a:gs pos="80000">
              <a:schemeClr val="accent2">
                <a:hueOff val="3121013"/>
                <a:satOff val="-3893"/>
                <a:lumOff val="915"/>
                <a:alphaOff val="0"/>
                <a:shade val="93000"/>
                <a:satMod val="130000"/>
              </a:schemeClr>
            </a:gs>
            <a:gs pos="100000">
              <a:schemeClr val="accent2">
                <a:hueOff val="3121013"/>
                <a:satOff val="-3893"/>
                <a:lumOff val="91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54864" rIns="71120" bIns="0" numCol="1" spcCol="1270" anchor="t" anchorCtr="0">
          <a:noAutofit/>
        </a:bodyPr>
        <a:lstStyle/>
        <a:p>
          <a:pPr lvl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/>
        </a:p>
      </dsp:txBody>
      <dsp:txXfrm rot="16200000">
        <a:off x="2695592" y="1740701"/>
        <a:ext cx="1378065" cy="280094"/>
      </dsp:txXfrm>
    </dsp:sp>
    <dsp:sp modelId="{ABFBF636-312D-45C0-B939-191ADCCBF1D8}">
      <dsp:nvSpPr>
        <dsp:cNvPr id="0" name=""/>
        <dsp:cNvSpPr/>
      </dsp:nvSpPr>
      <dsp:spPr>
        <a:xfrm rot="5400000">
          <a:off x="3128045" y="2527908"/>
          <a:ext cx="247067" cy="210070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2340759"/>
              <a:satOff val="-2919"/>
              <a:lumOff val="686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014B920-15ED-4B2C-81CA-A6D051C11F41}">
      <dsp:nvSpPr>
        <dsp:cNvPr id="0" name=""/>
        <dsp:cNvSpPr/>
      </dsp:nvSpPr>
      <dsp:spPr>
        <a:xfrm>
          <a:off x="3524671" y="1191716"/>
          <a:ext cx="1043352" cy="1680567"/>
        </a:xfrm>
        <a:prstGeom prst="rect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/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61722" rIns="0" bIns="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Fungsi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Integrasi</a:t>
          </a:r>
          <a:endParaRPr lang="en-US" sz="1800" kern="1200" dirty="0"/>
        </a:p>
      </dsp:txBody>
      <dsp:txXfrm>
        <a:off x="3524671" y="1191716"/>
        <a:ext cx="1043352" cy="1680567"/>
      </dsp:txXfrm>
    </dsp:sp>
    <dsp:sp modelId="{F85FE2D7-240C-418E-B29D-D24827F3731E}">
      <dsp:nvSpPr>
        <dsp:cNvPr id="0" name=""/>
        <dsp:cNvSpPr/>
      </dsp:nvSpPr>
      <dsp:spPr>
        <a:xfrm>
          <a:off x="4694066" y="1191716"/>
          <a:ext cx="1400472" cy="1680567"/>
        </a:xfrm>
        <a:prstGeom prst="roundRect">
          <a:avLst>
            <a:gd name="adj" fmla="val 5000"/>
          </a:avLst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shade val="51000"/>
                <a:satMod val="130000"/>
              </a:schemeClr>
            </a:gs>
            <a:gs pos="80000">
              <a:schemeClr val="accent2">
                <a:hueOff val="4681519"/>
                <a:satOff val="-5839"/>
                <a:lumOff val="1373"/>
                <a:alphaOff val="0"/>
                <a:shade val="93000"/>
                <a:satMod val="13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54864" rIns="71120" bIns="0" numCol="1" spcCol="1270" anchor="t" anchorCtr="0">
          <a:noAutofit/>
        </a:bodyPr>
        <a:lstStyle/>
        <a:p>
          <a:pPr lvl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 dirty="0"/>
        </a:p>
      </dsp:txBody>
      <dsp:txXfrm rot="16200000">
        <a:off x="4145081" y="1740701"/>
        <a:ext cx="1378065" cy="280094"/>
      </dsp:txXfrm>
    </dsp:sp>
    <dsp:sp modelId="{97C85372-B416-4AD0-BA8E-84E5A6599F2B}">
      <dsp:nvSpPr>
        <dsp:cNvPr id="0" name=""/>
        <dsp:cNvSpPr/>
      </dsp:nvSpPr>
      <dsp:spPr>
        <a:xfrm rot="5400000">
          <a:off x="4577535" y="2527908"/>
          <a:ext cx="247067" cy="210070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4681519"/>
              <a:satOff val="-5839"/>
              <a:lumOff val="1373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5C40CC-E418-41E9-A7DB-3CD41B22952D}">
      <dsp:nvSpPr>
        <dsp:cNvPr id="0" name=""/>
        <dsp:cNvSpPr/>
      </dsp:nvSpPr>
      <dsp:spPr>
        <a:xfrm>
          <a:off x="-4594335" y="-704407"/>
          <a:ext cx="5472816" cy="5472816"/>
        </a:xfrm>
        <a:prstGeom prst="blockArc">
          <a:avLst>
            <a:gd name="adj1" fmla="val 18900000"/>
            <a:gd name="adj2" fmla="val 2700000"/>
            <a:gd name="adj3" fmla="val 395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634C45A-6BD7-4954-9A39-58E793C132A8}">
      <dsp:nvSpPr>
        <dsp:cNvPr id="0" name=""/>
        <dsp:cNvSpPr/>
      </dsp:nvSpPr>
      <dsp:spPr>
        <a:xfrm>
          <a:off x="564979" y="406400"/>
          <a:ext cx="4942433" cy="812800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5160" tIns="106680" rIns="106680" bIns="106680" numCol="1" spcCol="1270" anchor="ctr" anchorCtr="0">
          <a:noAutofit/>
        </a:bodyPr>
        <a:lstStyle/>
        <a:p>
          <a:pPr lvl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200" kern="1200" dirty="0" err="1" smtClean="0"/>
            <a:t>Fungsi</a:t>
          </a:r>
          <a:r>
            <a:rPr lang="en-US" sz="4200" kern="1200" dirty="0" smtClean="0"/>
            <a:t> </a:t>
          </a:r>
          <a:r>
            <a:rPr lang="en-US" sz="4200" kern="1200" dirty="0" err="1" smtClean="0"/>
            <a:t>Perubahan</a:t>
          </a:r>
          <a:endParaRPr lang="en-US" sz="4200" kern="1200" dirty="0"/>
        </a:p>
      </dsp:txBody>
      <dsp:txXfrm>
        <a:off x="564979" y="406400"/>
        <a:ext cx="4942433" cy="812800"/>
      </dsp:txXfrm>
    </dsp:sp>
    <dsp:sp modelId="{C8741E9F-CBD5-4E29-BFB0-AB3E1D3B5AEA}">
      <dsp:nvSpPr>
        <dsp:cNvPr id="0" name=""/>
        <dsp:cNvSpPr/>
      </dsp:nvSpPr>
      <dsp:spPr>
        <a:xfrm>
          <a:off x="56979" y="304800"/>
          <a:ext cx="1016000" cy="10160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7266D81-5A59-461B-8340-3E90C78CBB17}">
      <dsp:nvSpPr>
        <dsp:cNvPr id="0" name=""/>
        <dsp:cNvSpPr/>
      </dsp:nvSpPr>
      <dsp:spPr>
        <a:xfrm>
          <a:off x="860432" y="1625599"/>
          <a:ext cx="4646980" cy="812800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5160" tIns="106680" rIns="106680" bIns="106680" numCol="1" spcCol="1270" anchor="ctr" anchorCtr="0">
          <a:noAutofit/>
        </a:bodyPr>
        <a:lstStyle/>
        <a:p>
          <a:pPr lvl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200" kern="1200" dirty="0" err="1" smtClean="0"/>
            <a:t>Fungsi</a:t>
          </a:r>
          <a:r>
            <a:rPr lang="en-US" sz="4200" kern="1200" dirty="0" smtClean="0"/>
            <a:t> </a:t>
          </a:r>
          <a:r>
            <a:rPr lang="en-US" sz="4200" kern="1200" dirty="0" err="1" smtClean="0"/>
            <a:t>Stabilitas</a:t>
          </a:r>
          <a:endParaRPr lang="en-US" sz="4200" kern="1200" dirty="0"/>
        </a:p>
      </dsp:txBody>
      <dsp:txXfrm>
        <a:off x="860432" y="1625599"/>
        <a:ext cx="4646980" cy="812800"/>
      </dsp:txXfrm>
    </dsp:sp>
    <dsp:sp modelId="{5FD38D0E-B85C-41E1-B70F-DC2E2A27F5D7}">
      <dsp:nvSpPr>
        <dsp:cNvPr id="0" name=""/>
        <dsp:cNvSpPr/>
      </dsp:nvSpPr>
      <dsp:spPr>
        <a:xfrm>
          <a:off x="352432" y="1523999"/>
          <a:ext cx="1016000" cy="10160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22474EA-3620-4240-ADAB-6B5BE2505095}">
      <dsp:nvSpPr>
        <dsp:cNvPr id="0" name=""/>
        <dsp:cNvSpPr/>
      </dsp:nvSpPr>
      <dsp:spPr>
        <a:xfrm>
          <a:off x="564979" y="2844800"/>
          <a:ext cx="4942433" cy="812800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5160" tIns="106680" rIns="106680" bIns="106680" numCol="1" spcCol="1270" anchor="ctr" anchorCtr="0">
          <a:noAutofit/>
        </a:bodyPr>
        <a:lstStyle/>
        <a:p>
          <a:pPr lvl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200" kern="1200" dirty="0" err="1" smtClean="0"/>
            <a:t>Fungsi</a:t>
          </a:r>
          <a:r>
            <a:rPr lang="en-US" sz="4200" kern="1200" dirty="0" smtClean="0"/>
            <a:t> </a:t>
          </a:r>
          <a:r>
            <a:rPr lang="en-US" sz="4200" kern="1200" dirty="0" err="1" smtClean="0"/>
            <a:t>Kemudahan</a:t>
          </a:r>
          <a:endParaRPr lang="en-US" sz="4200" kern="1200" dirty="0"/>
        </a:p>
      </dsp:txBody>
      <dsp:txXfrm>
        <a:off x="564979" y="2844800"/>
        <a:ext cx="4942433" cy="812800"/>
      </dsp:txXfrm>
    </dsp:sp>
    <dsp:sp modelId="{E8182C6D-CF7B-46BC-8B16-88C71BE83BC0}">
      <dsp:nvSpPr>
        <dsp:cNvPr id="0" name=""/>
        <dsp:cNvSpPr/>
      </dsp:nvSpPr>
      <dsp:spPr>
        <a:xfrm>
          <a:off x="56979" y="2743200"/>
          <a:ext cx="1016000" cy="10160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96EBB6-09A7-4D41-A5D0-CF7DCF27BAE8}">
      <dsp:nvSpPr>
        <dsp:cNvPr id="0" name=""/>
        <dsp:cNvSpPr/>
      </dsp:nvSpPr>
      <dsp:spPr>
        <a:xfrm rot="16200000">
          <a:off x="-1171306" y="1175366"/>
          <a:ext cx="3589105" cy="1238372"/>
        </a:xfrm>
        <a:prstGeom prst="flowChartManualOperation">
          <a:avLst/>
        </a:prstGeom>
        <a:solidFill>
          <a:schemeClr val="accen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0" tIns="0" rIns="11430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1. </a:t>
          </a:r>
          <a:r>
            <a:rPr lang="en-US" sz="1800" kern="1200" dirty="0" err="1" smtClean="0"/>
            <a:t>KetentuanKetentuan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tentang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susunan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organisasi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dan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pemerintahan</a:t>
          </a:r>
          <a:endParaRPr lang="en-US" sz="1800" kern="1200" dirty="0"/>
        </a:p>
      </dsp:txBody>
      <dsp:txXfrm rot="5400000">
        <a:off x="4060" y="717821"/>
        <a:ext cx="1238372" cy="2153463"/>
      </dsp:txXfrm>
    </dsp:sp>
    <dsp:sp modelId="{0D9C731D-3E92-4B8F-9606-25929CFB453E}">
      <dsp:nvSpPr>
        <dsp:cNvPr id="0" name=""/>
        <dsp:cNvSpPr/>
      </dsp:nvSpPr>
      <dsp:spPr>
        <a:xfrm rot="16200000">
          <a:off x="83282" y="1242028"/>
          <a:ext cx="3589105" cy="1105048"/>
        </a:xfrm>
        <a:prstGeom prst="flowChartManualOperation">
          <a:avLst/>
        </a:prstGeom>
        <a:solidFill>
          <a:schemeClr val="accent1">
            <a:alpha val="90000"/>
            <a:hueOff val="0"/>
            <a:satOff val="0"/>
            <a:lumOff val="0"/>
            <a:alphaOff val="-8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0" tIns="0" rIns="11430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2. </a:t>
          </a:r>
          <a:r>
            <a:rPr lang="en-US" sz="1800" kern="1200" dirty="0" err="1" smtClean="0"/>
            <a:t>KetentuaKetentuan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tentang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susunan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organisasi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dan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pemerintahan</a:t>
          </a:r>
          <a:endParaRPr lang="en-US" sz="1800" kern="1200" dirty="0"/>
        </a:p>
      </dsp:txBody>
      <dsp:txXfrm rot="5400000">
        <a:off x="1325310" y="717821"/>
        <a:ext cx="1105048" cy="2153463"/>
      </dsp:txXfrm>
    </dsp:sp>
    <dsp:sp modelId="{1601316F-0535-4BB6-BF30-FF81770A2E58}">
      <dsp:nvSpPr>
        <dsp:cNvPr id="0" name=""/>
        <dsp:cNvSpPr/>
      </dsp:nvSpPr>
      <dsp:spPr>
        <a:xfrm rot="16200000">
          <a:off x="1373073" y="1140164"/>
          <a:ext cx="3589105" cy="1308775"/>
        </a:xfrm>
        <a:prstGeom prst="flowChartManualOperation">
          <a:avLst/>
        </a:prstGeom>
        <a:solidFill>
          <a:schemeClr val="accent1">
            <a:alpha val="90000"/>
            <a:hueOff val="0"/>
            <a:satOff val="0"/>
            <a:lumOff val="0"/>
            <a:alphaOff val="-16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0" tIns="0" rIns="11430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3. </a:t>
          </a:r>
          <a:r>
            <a:rPr lang="en-US" sz="1800" kern="1200" dirty="0" err="1" smtClean="0"/>
            <a:t>Ketentuan</a:t>
          </a:r>
          <a:r>
            <a:rPr lang="en-US" sz="1800" kern="1200" dirty="0" smtClean="0"/>
            <a:t> yang </a:t>
          </a:r>
          <a:r>
            <a:rPr lang="en-US" sz="1800" kern="1200" dirty="0" err="1" smtClean="0"/>
            <a:t>berkaitan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dengan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identitas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negara</a:t>
          </a:r>
          <a:r>
            <a:rPr lang="en-US" sz="1800" kern="1200" dirty="0" smtClean="0"/>
            <a:t>, </a:t>
          </a:r>
          <a:r>
            <a:rPr lang="en-US" sz="1800" kern="1200" dirty="0" err="1" smtClean="0"/>
            <a:t>seperti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bahasa</a:t>
          </a:r>
          <a:r>
            <a:rPr lang="en-US" sz="1800" kern="1200" dirty="0" smtClean="0"/>
            <a:t>, </a:t>
          </a:r>
          <a:r>
            <a:rPr lang="en-US" sz="1800" kern="1200" dirty="0" err="1" smtClean="0"/>
            <a:t>lambang</a:t>
          </a:r>
          <a:r>
            <a:rPr lang="en-US" sz="1800" kern="1200" dirty="0" smtClean="0"/>
            <a:t>, </a:t>
          </a:r>
          <a:r>
            <a:rPr lang="en-US" sz="1800" kern="1200" dirty="0" err="1" smtClean="0"/>
            <a:t>bendera</a:t>
          </a:r>
          <a:endParaRPr lang="en-US" sz="1800" kern="1200" dirty="0"/>
        </a:p>
      </dsp:txBody>
      <dsp:txXfrm rot="5400000">
        <a:off x="2513238" y="717820"/>
        <a:ext cx="1308775" cy="2153463"/>
      </dsp:txXfrm>
    </dsp:sp>
    <dsp:sp modelId="{D4F3E83F-D503-4338-AD70-DE67FD1DF5A4}">
      <dsp:nvSpPr>
        <dsp:cNvPr id="0" name=""/>
        <dsp:cNvSpPr/>
      </dsp:nvSpPr>
      <dsp:spPr>
        <a:xfrm rot="16200000">
          <a:off x="2662864" y="1242028"/>
          <a:ext cx="3589105" cy="1105048"/>
        </a:xfrm>
        <a:prstGeom prst="flowChartManualOperation">
          <a:avLst/>
        </a:prstGeom>
        <a:solidFill>
          <a:schemeClr val="accent1">
            <a:alpha val="90000"/>
            <a:hueOff val="0"/>
            <a:satOff val="0"/>
            <a:lumOff val="0"/>
            <a:alphaOff val="-24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0" tIns="0" rIns="11430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4. </a:t>
          </a:r>
          <a:r>
            <a:rPr lang="en-US" sz="1800" kern="1200" dirty="0" err="1" smtClean="0"/>
            <a:t>Jaminan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terhadap</a:t>
          </a:r>
          <a:r>
            <a:rPr lang="en-US" sz="1800" kern="1200" dirty="0" smtClean="0"/>
            <a:t> HAM </a:t>
          </a:r>
          <a:r>
            <a:rPr lang="en-US" sz="1800" kern="1200" dirty="0" err="1" smtClean="0"/>
            <a:t>dan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Hak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warga</a:t>
          </a:r>
          <a:endParaRPr lang="en-US" sz="1800" kern="1200" dirty="0"/>
        </a:p>
      </dsp:txBody>
      <dsp:txXfrm rot="5400000">
        <a:off x="3904892" y="717821"/>
        <a:ext cx="1105048" cy="2153463"/>
      </dsp:txXfrm>
    </dsp:sp>
    <dsp:sp modelId="{868FBBF8-B7A1-4007-92A3-BB54B2461BFA}">
      <dsp:nvSpPr>
        <dsp:cNvPr id="0" name=""/>
        <dsp:cNvSpPr/>
      </dsp:nvSpPr>
      <dsp:spPr>
        <a:xfrm rot="16200000">
          <a:off x="3850792" y="1242028"/>
          <a:ext cx="3589105" cy="1105048"/>
        </a:xfrm>
        <a:prstGeom prst="flowChartManualOperation">
          <a:avLst/>
        </a:prstGeom>
        <a:solidFill>
          <a:schemeClr val="accent1">
            <a:alpha val="90000"/>
            <a:hueOff val="0"/>
            <a:satOff val="0"/>
            <a:lumOff val="0"/>
            <a:alphaOff val="-32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0" tIns="0" rIns="11430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5. </a:t>
          </a:r>
          <a:r>
            <a:rPr lang="en-US" sz="1800" kern="1200" dirty="0" err="1" smtClean="0"/>
            <a:t>Susunan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Ketatanegaraan</a:t>
          </a:r>
          <a:r>
            <a:rPr lang="en-US" sz="1800" kern="1200" dirty="0" smtClean="0"/>
            <a:t> yang fundamental</a:t>
          </a:r>
          <a:endParaRPr lang="en-US" sz="1800" kern="1200" dirty="0"/>
        </a:p>
      </dsp:txBody>
      <dsp:txXfrm rot="5400000">
        <a:off x="5092820" y="717821"/>
        <a:ext cx="1105048" cy="2153463"/>
      </dsp:txXfrm>
    </dsp:sp>
    <dsp:sp modelId="{C5A236FE-1933-4CCF-A2A7-9F43411411A1}">
      <dsp:nvSpPr>
        <dsp:cNvPr id="0" name=""/>
        <dsp:cNvSpPr/>
      </dsp:nvSpPr>
      <dsp:spPr>
        <a:xfrm rot="16200000">
          <a:off x="5115691" y="1165055"/>
          <a:ext cx="3589105" cy="1258993"/>
        </a:xfrm>
        <a:prstGeom prst="flowChartManualOperation">
          <a:avLst/>
        </a:prstGeom>
        <a:solidFill>
          <a:schemeClr val="accent1">
            <a:alpha val="90000"/>
            <a:hueOff val="0"/>
            <a:satOff val="0"/>
            <a:lumOff val="0"/>
            <a:alphaOff val="-40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0" tIns="0" rIns="11430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6. </a:t>
          </a:r>
          <a:r>
            <a:rPr lang="en-US" sz="1800" kern="1200" dirty="0" err="1" smtClean="0"/>
            <a:t>Pembagian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dan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pembatasan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Kekuasaan</a:t>
          </a:r>
          <a:endParaRPr lang="en-US" sz="1800" kern="1200" dirty="0"/>
        </a:p>
      </dsp:txBody>
      <dsp:txXfrm rot="5400000">
        <a:off x="6280747" y="717820"/>
        <a:ext cx="1258993" cy="2153463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889462-2E8A-43E2-B7DD-4A215C9EDD13}">
      <dsp:nvSpPr>
        <dsp:cNvPr id="0" name=""/>
        <dsp:cNvSpPr/>
      </dsp:nvSpPr>
      <dsp:spPr>
        <a:xfrm>
          <a:off x="761999" y="632904"/>
          <a:ext cx="2040157" cy="1090283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1. </a:t>
          </a:r>
          <a:r>
            <a:rPr lang="en-US" sz="1800" kern="1200" dirty="0" err="1" smtClean="0"/>
            <a:t>pengaturan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lebih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lanjut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mengenai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ketentuan</a:t>
          </a:r>
          <a:r>
            <a:rPr lang="en-US" sz="1800" kern="1200" dirty="0" smtClean="0"/>
            <a:t> UUD NRI </a:t>
          </a:r>
          <a:r>
            <a:rPr lang="en-US" sz="1800" kern="1200" dirty="0" err="1" smtClean="0"/>
            <a:t>Tahun</a:t>
          </a:r>
          <a:r>
            <a:rPr lang="en-US" sz="1800" kern="1200" dirty="0" smtClean="0"/>
            <a:t> 1945 </a:t>
          </a:r>
          <a:endParaRPr lang="en-US" sz="1600" kern="1200" dirty="0"/>
        </a:p>
      </dsp:txBody>
      <dsp:txXfrm>
        <a:off x="761999" y="632904"/>
        <a:ext cx="2040157" cy="1090283"/>
      </dsp:txXfrm>
    </dsp:sp>
    <dsp:sp modelId="{D12B8C05-C791-4771-9923-64ECD94F4E04}">
      <dsp:nvSpPr>
        <dsp:cNvPr id="0" name=""/>
        <dsp:cNvSpPr/>
      </dsp:nvSpPr>
      <dsp:spPr>
        <a:xfrm>
          <a:off x="2983871" y="632904"/>
          <a:ext cx="2068977" cy="1090283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2. </a:t>
          </a:r>
          <a:r>
            <a:rPr lang="en-US" sz="1800" kern="1200" dirty="0" err="1" smtClean="0"/>
            <a:t>perintah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suatu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Undang-Undang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untuk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diatur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dengan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Undang-Undang</a:t>
          </a:r>
          <a:r>
            <a:rPr lang="en-US" sz="1800" kern="1200" dirty="0" smtClean="0"/>
            <a:t> </a:t>
          </a:r>
          <a:endParaRPr lang="en-US" sz="1800" kern="1200" dirty="0"/>
        </a:p>
      </dsp:txBody>
      <dsp:txXfrm>
        <a:off x="2983871" y="632904"/>
        <a:ext cx="2068977" cy="1090283"/>
      </dsp:txXfrm>
    </dsp:sp>
    <dsp:sp modelId="{CBDB8500-D3DF-4750-BC40-59FEDB5FC97F}">
      <dsp:nvSpPr>
        <dsp:cNvPr id="0" name=""/>
        <dsp:cNvSpPr/>
      </dsp:nvSpPr>
      <dsp:spPr>
        <a:xfrm>
          <a:off x="0" y="1904902"/>
          <a:ext cx="1817140" cy="1090283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3. </a:t>
          </a:r>
          <a:r>
            <a:rPr lang="en-US" sz="1800" kern="1200" dirty="0" err="1" smtClean="0"/>
            <a:t>pengesahan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perjanjian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internasional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tertentu</a:t>
          </a:r>
          <a:r>
            <a:rPr lang="en-US" sz="1800" kern="1200" dirty="0" smtClean="0"/>
            <a:t> </a:t>
          </a:r>
          <a:endParaRPr lang="en-US" sz="1800" kern="1200" dirty="0"/>
        </a:p>
      </dsp:txBody>
      <dsp:txXfrm>
        <a:off x="0" y="1904902"/>
        <a:ext cx="1817140" cy="1090283"/>
      </dsp:txXfrm>
    </dsp:sp>
    <dsp:sp modelId="{E32AD41F-0367-426B-AF82-9562AC4AFF8F}">
      <dsp:nvSpPr>
        <dsp:cNvPr id="0" name=""/>
        <dsp:cNvSpPr/>
      </dsp:nvSpPr>
      <dsp:spPr>
        <a:xfrm>
          <a:off x="1998854" y="1904902"/>
          <a:ext cx="1817140" cy="1090283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4. T</a:t>
          </a:r>
          <a:r>
            <a:rPr lang="fi-FI" sz="1800" kern="1200" dirty="0" smtClean="0"/>
            <a:t>indak lanjut atas putusan Mahkamah Konstitusi</a:t>
          </a:r>
          <a:endParaRPr lang="en-US" sz="1800" kern="1200" dirty="0"/>
        </a:p>
      </dsp:txBody>
      <dsp:txXfrm>
        <a:off x="1998854" y="1904902"/>
        <a:ext cx="1817140" cy="1090283"/>
      </dsp:txXfrm>
    </dsp:sp>
    <dsp:sp modelId="{F1E34801-F258-447E-A745-6C2E18CF45E9}">
      <dsp:nvSpPr>
        <dsp:cNvPr id="0" name=""/>
        <dsp:cNvSpPr/>
      </dsp:nvSpPr>
      <dsp:spPr>
        <a:xfrm>
          <a:off x="3997708" y="1904902"/>
          <a:ext cx="1817140" cy="1090283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5. </a:t>
          </a:r>
          <a:r>
            <a:rPr lang="en-US" sz="1800" kern="1200" dirty="0" err="1" smtClean="0"/>
            <a:t>Pemenuhan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kebutuhan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hukum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dalam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masyarakat</a:t>
          </a:r>
          <a:r>
            <a:rPr lang="en-US" sz="1800" kern="1200" dirty="0" smtClean="0"/>
            <a:t> </a:t>
          </a:r>
          <a:endParaRPr lang="en-US" sz="1800" kern="1200" dirty="0"/>
        </a:p>
      </dsp:txBody>
      <dsp:txXfrm>
        <a:off x="3997708" y="1904902"/>
        <a:ext cx="1817140" cy="1090283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F7CA76-3B41-4F83-B89D-F6484B64A14E}">
      <dsp:nvSpPr>
        <dsp:cNvPr id="0" name=""/>
        <dsp:cNvSpPr/>
      </dsp:nvSpPr>
      <dsp:spPr>
        <a:xfrm>
          <a:off x="0" y="496766"/>
          <a:ext cx="6096000" cy="352800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2818BFE-C767-4CFE-9E93-711EE2087D37}">
      <dsp:nvSpPr>
        <dsp:cNvPr id="0" name=""/>
        <dsp:cNvSpPr/>
      </dsp:nvSpPr>
      <dsp:spPr>
        <a:xfrm>
          <a:off x="304502" y="56032"/>
          <a:ext cx="4263032" cy="1108148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1. </a:t>
          </a:r>
          <a:r>
            <a:rPr lang="en-US" sz="1800" kern="1200" dirty="0" err="1" smtClean="0"/>
            <a:t>Presiden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berhak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mengeluarkan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Perpu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dalam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hal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ikhwal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kegentingan</a:t>
          </a:r>
          <a:r>
            <a:rPr lang="en-US" sz="1800" kern="1200" dirty="0" smtClean="0"/>
            <a:t> yang </a:t>
          </a:r>
          <a:r>
            <a:rPr lang="en-US" sz="1800" kern="1200" dirty="0" err="1" smtClean="0"/>
            <a:t>memaksa</a:t>
          </a:r>
          <a:endParaRPr lang="en-US" sz="1800" kern="1200" dirty="0"/>
        </a:p>
      </dsp:txBody>
      <dsp:txXfrm>
        <a:off x="358597" y="110127"/>
        <a:ext cx="4154842" cy="999958"/>
      </dsp:txXfrm>
    </dsp:sp>
    <dsp:sp modelId="{4BCB90BD-3EB8-411A-82F1-8C24C0A43C93}">
      <dsp:nvSpPr>
        <dsp:cNvPr id="0" name=""/>
        <dsp:cNvSpPr/>
      </dsp:nvSpPr>
      <dsp:spPr>
        <a:xfrm>
          <a:off x="0" y="1748081"/>
          <a:ext cx="6096000" cy="352800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6E4023A-B58E-4ACE-A25B-F11EE3B2E21C}">
      <dsp:nvSpPr>
        <dsp:cNvPr id="0" name=""/>
        <dsp:cNvSpPr/>
      </dsp:nvSpPr>
      <dsp:spPr>
        <a:xfrm>
          <a:off x="304502" y="1385940"/>
          <a:ext cx="4263032" cy="1097646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2. </a:t>
          </a:r>
          <a:r>
            <a:rPr lang="en-US" sz="1800" kern="1200" dirty="0" err="1" smtClean="0"/>
            <a:t>Perpu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harus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mendapat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persetujuan</a:t>
          </a:r>
          <a:r>
            <a:rPr lang="en-US" sz="1800" kern="1200" dirty="0" smtClean="0"/>
            <a:t> DPR </a:t>
          </a:r>
          <a:r>
            <a:rPr lang="en-US" sz="1800" kern="1200" dirty="0" err="1" smtClean="0"/>
            <a:t>dalam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masa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persidangan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berikutnya</a:t>
          </a:r>
          <a:r>
            <a:rPr lang="en-US" sz="1800" kern="1200" dirty="0" smtClean="0"/>
            <a:t> </a:t>
          </a:r>
          <a:endParaRPr lang="en-US" sz="1800" kern="1200" dirty="0"/>
        </a:p>
      </dsp:txBody>
      <dsp:txXfrm>
        <a:off x="358085" y="1439523"/>
        <a:ext cx="4155866" cy="990480"/>
      </dsp:txXfrm>
    </dsp:sp>
    <dsp:sp modelId="{A79EF189-973D-44AA-A4C3-18D6DA9627D0}">
      <dsp:nvSpPr>
        <dsp:cNvPr id="0" name=""/>
        <dsp:cNvSpPr/>
      </dsp:nvSpPr>
      <dsp:spPr>
        <a:xfrm>
          <a:off x="0" y="3289069"/>
          <a:ext cx="6096000" cy="352800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74C60E4-977D-4563-9679-61E740AB0203}">
      <dsp:nvSpPr>
        <dsp:cNvPr id="0" name=""/>
        <dsp:cNvSpPr/>
      </dsp:nvSpPr>
      <dsp:spPr>
        <a:xfrm>
          <a:off x="304502" y="2705347"/>
          <a:ext cx="4263032" cy="1156460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3. </a:t>
          </a:r>
          <a:r>
            <a:rPr lang="en-US" sz="1800" kern="1200" dirty="0" err="1" smtClean="0"/>
            <a:t>Jika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Perpu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tidak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disetujui</a:t>
          </a:r>
          <a:r>
            <a:rPr lang="en-US" sz="1800" kern="1200" dirty="0" smtClean="0"/>
            <a:t> DPR, </a:t>
          </a:r>
          <a:r>
            <a:rPr lang="en-US" sz="1800" kern="1200" dirty="0" err="1" smtClean="0"/>
            <a:t>Perpu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harus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dicabut</a:t>
          </a:r>
          <a:r>
            <a:rPr lang="en-US" sz="1800" kern="1200" dirty="0" smtClean="0"/>
            <a:t>. </a:t>
          </a:r>
          <a:r>
            <a:rPr lang="en-US" sz="1800" kern="1200" dirty="0" err="1" smtClean="0"/>
            <a:t>Namun</a:t>
          </a:r>
          <a:r>
            <a:rPr lang="en-US" sz="1800" kern="1200" dirty="0" smtClean="0"/>
            <a:t>, </a:t>
          </a:r>
          <a:r>
            <a:rPr lang="en-US" sz="1800" kern="1200" dirty="0" err="1" smtClean="0"/>
            <a:t>jika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Perpu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mendapat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persetujuan</a:t>
          </a:r>
          <a:r>
            <a:rPr lang="en-US" sz="1800" kern="1200" dirty="0" smtClean="0"/>
            <a:t> DPR, </a:t>
          </a:r>
          <a:r>
            <a:rPr lang="en-US" sz="1800" kern="1200" dirty="0" err="1" smtClean="0"/>
            <a:t>Perpu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ditetapkan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menjadi</a:t>
          </a:r>
          <a:r>
            <a:rPr lang="en-US" sz="1800" kern="1200" dirty="0" smtClean="0"/>
            <a:t> UU</a:t>
          </a:r>
          <a:r>
            <a:rPr lang="en-US" sz="500" kern="1200" dirty="0" smtClean="0"/>
            <a:t>.</a:t>
          </a:r>
          <a:endParaRPr lang="en-US" sz="500" kern="1200" dirty="0"/>
        </a:p>
      </dsp:txBody>
      <dsp:txXfrm>
        <a:off x="360956" y="2761801"/>
        <a:ext cx="4150124" cy="104355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7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presOf axis="self"/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B66D27-DE06-40B4-BEBB-99905555E750}" type="datetimeFigureOut">
              <a:rPr lang="en-US" smtClean="0"/>
              <a:t>2/17/2023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5B1283-1CAC-4C22-AE27-57A3D24587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4379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1478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1478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B1283-1CAC-4C22-AE27-57A3D24587F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1478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14451"/>
            <a:ext cx="8229600" cy="33944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0EE17-CFAB-4D26-B63C-0014F2997EC4}" type="datetimeFigureOut">
              <a:rPr lang="en-US" smtClean="0"/>
              <a:pPr/>
              <a:t>2/17/2023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4CEBB-2B45-44E7-9A9C-6831F2A34C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949927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jpeg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comments" Target="../comments/comment4.xml"/><Relationship Id="rId5" Type="http://schemas.openxmlformats.org/officeDocument/2006/relationships/image" Target="../media/image7.png"/><Relationship Id="rId4" Type="http://schemas.microsoft.com/office/2007/relationships/hdphoto" Target="../media/hdphoto1.wdp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5.xml"/><Relationship Id="rId3" Type="http://schemas.openxmlformats.org/officeDocument/2006/relationships/image" Target="../media/image2.png"/><Relationship Id="rId7" Type="http://schemas.openxmlformats.org/officeDocument/2006/relationships/diagramQuickStyle" Target="../diagrams/quickStyl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5.xml"/><Relationship Id="rId5" Type="http://schemas.openxmlformats.org/officeDocument/2006/relationships/diagramData" Target="../diagrams/data5.xml"/><Relationship Id="rId4" Type="http://schemas.microsoft.com/office/2007/relationships/hdphoto" Target="../media/hdphoto1.wdp"/><Relationship Id="rId9" Type="http://schemas.microsoft.com/office/2007/relationships/diagramDrawing" Target="../diagrams/drawing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6.xml"/><Relationship Id="rId3" Type="http://schemas.openxmlformats.org/officeDocument/2006/relationships/image" Target="../media/image2.png"/><Relationship Id="rId7" Type="http://schemas.openxmlformats.org/officeDocument/2006/relationships/diagramQuickStyle" Target="../diagrams/quickStyle6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6.xml"/><Relationship Id="rId5" Type="http://schemas.openxmlformats.org/officeDocument/2006/relationships/diagramData" Target="../diagrams/data6.xml"/><Relationship Id="rId4" Type="http://schemas.microsoft.com/office/2007/relationships/hdphoto" Target="../media/hdphoto1.wdp"/><Relationship Id="rId9" Type="http://schemas.microsoft.com/office/2007/relationships/diagramDrawing" Target="../diagrams/drawing6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7.xml"/><Relationship Id="rId3" Type="http://schemas.openxmlformats.org/officeDocument/2006/relationships/image" Target="../media/image2.png"/><Relationship Id="rId7" Type="http://schemas.openxmlformats.org/officeDocument/2006/relationships/diagramQuickStyle" Target="../diagrams/quickStyle7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7.xml"/><Relationship Id="rId5" Type="http://schemas.openxmlformats.org/officeDocument/2006/relationships/diagramData" Target="../diagrams/data7.xml"/><Relationship Id="rId4" Type="http://schemas.microsoft.com/office/2007/relationships/hdphoto" Target="../media/hdphoto1.wdp"/><Relationship Id="rId9" Type="http://schemas.microsoft.com/office/2007/relationships/diagramDrawing" Target="../diagrams/drawing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comments" Target="../comments/comment5.xml"/><Relationship Id="rId5" Type="http://schemas.openxmlformats.org/officeDocument/2006/relationships/image" Target="../media/image8.png"/><Relationship Id="rId4" Type="http://schemas.microsoft.com/office/2007/relationships/hdphoto" Target="../media/hdphoto1.wd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comments" Target="../comments/comment6.xml"/><Relationship Id="rId5" Type="http://schemas.openxmlformats.org/officeDocument/2006/relationships/image" Target="../media/image9.png"/><Relationship Id="rId4" Type="http://schemas.microsoft.com/office/2007/relationships/hdphoto" Target="../media/hdphoto1.wdp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comments" Target="../comments/comment7.xml"/><Relationship Id="rId5" Type="http://schemas.openxmlformats.org/officeDocument/2006/relationships/image" Target="../media/image10.png"/><Relationship Id="rId4" Type="http://schemas.microsoft.com/office/2007/relationships/hdphoto" Target="../media/hdphoto1.wdp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comments" Target="../comments/comment8.xml"/><Relationship Id="rId5" Type="http://schemas.openxmlformats.org/officeDocument/2006/relationships/image" Target="../media/image11.pn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comments" Target="../comments/commen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comments" Target="../comments/commen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2.png"/><Relationship Id="rId7" Type="http://schemas.openxmlformats.org/officeDocument/2006/relationships/diagramQuickStyle" Target="../diagrams/quickStyl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10" Type="http://schemas.openxmlformats.org/officeDocument/2006/relationships/comments" Target="../comments/comment3.xml"/><Relationship Id="rId4" Type="http://schemas.microsoft.com/office/2007/relationships/hdphoto" Target="../media/hdphoto1.wdp"/><Relationship Id="rId9" Type="http://schemas.microsoft.com/office/2007/relationships/diagramDrawing" Target="../diagrams/drawing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3" Type="http://schemas.openxmlformats.org/officeDocument/2006/relationships/image" Target="../media/image2.png"/><Relationship Id="rId7" Type="http://schemas.openxmlformats.org/officeDocument/2006/relationships/diagramQuickStyle" Target="../diagrams/quickStyl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2.xml"/><Relationship Id="rId5" Type="http://schemas.openxmlformats.org/officeDocument/2006/relationships/diagramData" Target="../diagrams/data2.xml"/><Relationship Id="rId4" Type="http://schemas.microsoft.com/office/2007/relationships/hdphoto" Target="../media/hdphoto1.wdp"/><Relationship Id="rId9" Type="http://schemas.microsoft.com/office/2007/relationships/diagramDrawing" Target="../diagrams/drawing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.xml"/><Relationship Id="rId3" Type="http://schemas.openxmlformats.org/officeDocument/2006/relationships/image" Target="../media/image2.png"/><Relationship Id="rId7" Type="http://schemas.openxmlformats.org/officeDocument/2006/relationships/diagramQuickStyle" Target="../diagrams/quickStyl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3.xml"/><Relationship Id="rId5" Type="http://schemas.openxmlformats.org/officeDocument/2006/relationships/diagramData" Target="../diagrams/data3.xml"/><Relationship Id="rId4" Type="http://schemas.microsoft.com/office/2007/relationships/hdphoto" Target="../media/hdphoto1.wdp"/><Relationship Id="rId9" Type="http://schemas.microsoft.com/office/2007/relationships/diagramDrawing" Target="../diagrams/drawing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4.xml"/><Relationship Id="rId3" Type="http://schemas.openxmlformats.org/officeDocument/2006/relationships/image" Target="../media/image2.png"/><Relationship Id="rId7" Type="http://schemas.openxmlformats.org/officeDocument/2006/relationships/diagramQuickStyle" Target="../diagrams/quickStyle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4.xml"/><Relationship Id="rId5" Type="http://schemas.openxmlformats.org/officeDocument/2006/relationships/diagramData" Target="../diagrams/data4.xml"/><Relationship Id="rId4" Type="http://schemas.microsoft.com/office/2007/relationships/hdphoto" Target="../media/hdphoto1.wdp"/><Relationship Id="rId9" Type="http://schemas.microsoft.com/office/2007/relationships/diagramDrawing" Target="../diagrams/drawing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19737" y="1733550"/>
            <a:ext cx="4907096" cy="738656"/>
          </a:xfrm>
          <a:prstGeom prst="rect">
            <a:avLst/>
          </a:prstGeom>
          <a:noFill/>
        </p:spPr>
        <p:txBody>
          <a:bodyPr wrap="none" lIns="91432" tIns="45716" rIns="91432" bIns="45716">
            <a:spAutoFit/>
          </a:bodyPr>
          <a:lstStyle/>
          <a:p>
            <a:pPr algn="ctr"/>
            <a:r>
              <a:rPr lang="id-ID" sz="4200" b="1" noProof="1" smtClean="0">
                <a:ln w="0"/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  <a:ea typeface="Cambria" pitchFamily="18" charset="0"/>
                <a:cs typeface="Calibri" pitchFamily="34" charset="0"/>
              </a:rPr>
              <a:t>Media Pembelajaran</a:t>
            </a:r>
            <a:endParaRPr lang="id-ID" sz="4200" b="1" noProof="1">
              <a:ln w="0"/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  <a:ea typeface="Cambria" pitchFamily="18" charset="0"/>
              <a:cs typeface="Calibri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38645" y="2522494"/>
            <a:ext cx="5669280" cy="1015655"/>
          </a:xfrm>
          <a:prstGeom prst="rect">
            <a:avLst/>
          </a:prstGeom>
          <a:noFill/>
        </p:spPr>
        <p:txBody>
          <a:bodyPr wrap="square" lIns="91432" tIns="45716" rIns="91432" bIns="45716">
            <a:spAutoFit/>
          </a:bodyPr>
          <a:lstStyle/>
          <a:p>
            <a:pPr algn="ctr"/>
            <a:r>
              <a:rPr lang="id-ID" sz="3600" b="1" noProof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atang" pitchFamily="18" charset="-127"/>
                <a:ea typeface="Batang" pitchFamily="18" charset="-127"/>
                <a:cs typeface="Calibri" pitchFamily="34" charset="0"/>
              </a:rPr>
              <a:t>Pendidikan Pancasila</a:t>
            </a:r>
            <a:endParaRPr lang="id-ID" sz="6000" b="1" noProof="1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atang" pitchFamily="18" charset="-127"/>
              <a:ea typeface="Batang" pitchFamily="18" charset="-127"/>
              <a:cs typeface="Calibri" pitchFamily="34" charset="0"/>
            </a:endParaRPr>
          </a:p>
          <a:p>
            <a:pPr algn="ctr"/>
            <a:r>
              <a:rPr lang="id-ID" sz="2400" b="1" noProof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atang" pitchFamily="18" charset="-127"/>
                <a:ea typeface="Batang" pitchFamily="18" charset="-127"/>
                <a:cs typeface="Calibri" pitchFamily="34" charset="0"/>
              </a:rPr>
              <a:t>untuk SMA/MA Kelas X</a:t>
            </a:r>
            <a:r>
              <a:rPr lang="en-US" sz="2400" b="1" noProof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atang" pitchFamily="18" charset="-127"/>
                <a:ea typeface="Batang" pitchFamily="18" charset="-127"/>
                <a:cs typeface="Calibri" pitchFamily="34" charset="0"/>
              </a:rPr>
              <a:t>I</a:t>
            </a:r>
            <a:endParaRPr lang="id-ID" sz="2400" b="1" noProof="1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atang" pitchFamily="18" charset="-127"/>
              <a:ea typeface="Batang" pitchFamily="18" charset="-127"/>
              <a:cs typeface="Calibri" pitchFamily="34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567245" y="2533650"/>
            <a:ext cx="5212080" cy="0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4" name="Group 3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2" name="Group 1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8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9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2" name="Picture 11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xmlns="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3" name="Rectangle 2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SMA/MA</a:t>
              </a:r>
              <a:endParaRPr lang="en-US" b="1" dirty="0"/>
            </a:p>
          </p:txBody>
        </p:sp>
      </p:grpSp>
      <p:pic>
        <p:nvPicPr>
          <p:cNvPr id="13" name="Picture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9325" y="222687"/>
            <a:ext cx="2825064" cy="4127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882353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84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9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9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9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0" y="803757"/>
            <a:ext cx="9144000" cy="386008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5" name="Group 4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9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10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8" name="Picture 7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xmlns="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6" name="Rectangle 5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SMA/MA</a:t>
              </a:r>
              <a:endParaRPr lang="en-US" b="1" dirty="0"/>
            </a:p>
          </p:txBody>
        </p:sp>
      </p:grpSp>
      <p:sp>
        <p:nvSpPr>
          <p:cNvPr id="11" name="TextBox 34"/>
          <p:cNvSpPr txBox="1"/>
          <p:nvPr/>
        </p:nvSpPr>
        <p:spPr>
          <a:xfrm>
            <a:off x="1" y="-46993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 smtClean="0">
                <a:solidFill>
                  <a:schemeClr val="bg1"/>
                </a:solidFill>
                <a:latin typeface="Candara" pitchFamily="34" charset="0"/>
              </a:rPr>
              <a:t>A. Produk Peraturan Perundang-Undangan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-23648" y="431898"/>
            <a:ext cx="9167648" cy="369332"/>
          </a:xfrm>
          <a:prstGeom prst="rect">
            <a:avLst/>
          </a:prstGeom>
          <a:solidFill>
            <a:srgbClr val="2C987E"/>
          </a:solidFill>
        </p:spPr>
        <p:txBody>
          <a:bodyPr wrap="square">
            <a:spAutoFit/>
          </a:bodyPr>
          <a:lstStyle/>
          <a:p>
            <a:r>
              <a:rPr lang="en-US" b="1" noProof="1" smtClean="0">
                <a:solidFill>
                  <a:schemeClr val="bg1"/>
                </a:solidFill>
                <a:latin typeface="Candara" pitchFamily="34" charset="0"/>
                <a:ea typeface="Tahoma" pitchFamily="34" charset="0"/>
                <a:cs typeface="Calibri" pitchFamily="34" charset="0"/>
              </a:rPr>
              <a:t>6. Jenis dan Hierarki Peraturan Perundang-Undangan</a:t>
            </a:r>
            <a:endParaRPr lang="id-ID" noProof="1">
              <a:solidFill>
                <a:schemeClr val="bg1"/>
              </a:solidFill>
              <a:latin typeface="Candara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-36786" y="744789"/>
            <a:ext cx="914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Jenis</a:t>
            </a:r>
            <a:r>
              <a:rPr lang="en-US" sz="1400" dirty="0" smtClean="0"/>
              <a:t> </a:t>
            </a:r>
            <a:r>
              <a:rPr lang="en-US" sz="1400" dirty="0" err="1" smtClean="0"/>
              <a:t>dan</a:t>
            </a:r>
            <a:r>
              <a:rPr lang="en-US" sz="1400" dirty="0" smtClean="0"/>
              <a:t> </a:t>
            </a:r>
            <a:r>
              <a:rPr lang="en-US" sz="1400" dirty="0" err="1" smtClean="0"/>
              <a:t>hierarki</a:t>
            </a:r>
            <a:r>
              <a:rPr lang="en-US" sz="1400" dirty="0" smtClean="0"/>
              <a:t> </a:t>
            </a:r>
            <a:r>
              <a:rPr lang="en-US" sz="1400" dirty="0" err="1" smtClean="0"/>
              <a:t>peraturan</a:t>
            </a:r>
            <a:r>
              <a:rPr lang="en-US" sz="1400" dirty="0" smtClean="0"/>
              <a:t> </a:t>
            </a:r>
            <a:r>
              <a:rPr lang="en-US" sz="1400" dirty="0" err="1" smtClean="0"/>
              <a:t>perundang-undangan</a:t>
            </a:r>
            <a:r>
              <a:rPr lang="en-US" sz="1400" dirty="0" smtClean="0"/>
              <a:t> </a:t>
            </a:r>
            <a:r>
              <a:rPr lang="en-US" sz="1400" dirty="0" err="1" smtClean="0"/>
              <a:t>menurut</a:t>
            </a:r>
            <a:r>
              <a:rPr lang="en-US" sz="1400" dirty="0" smtClean="0"/>
              <a:t> </a:t>
            </a:r>
            <a:r>
              <a:rPr lang="en-US" sz="1400" dirty="0" err="1" smtClean="0"/>
              <a:t>peraturan</a:t>
            </a:r>
            <a:r>
              <a:rPr lang="en-US" sz="1400" dirty="0" smtClean="0"/>
              <a:t> yang </a:t>
            </a:r>
            <a:r>
              <a:rPr lang="en-US" sz="1400" dirty="0" err="1" smtClean="0"/>
              <a:t>mengaturnya</a:t>
            </a:r>
            <a:endParaRPr lang="en-US" sz="1400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8765487"/>
              </p:ext>
            </p:extLst>
          </p:nvPr>
        </p:nvGraphicFramePr>
        <p:xfrm>
          <a:off x="0" y="820801"/>
          <a:ext cx="9143999" cy="384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75463"/>
                <a:gridCol w="2486526"/>
                <a:gridCol w="2217162"/>
                <a:gridCol w="1964848"/>
              </a:tblGrid>
              <a:tr h="389057"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Ketetapan</a:t>
                      </a:r>
                      <a:r>
                        <a:rPr lang="en-US" sz="1600" dirty="0" smtClean="0"/>
                        <a:t> MPRS </a:t>
                      </a:r>
                      <a:r>
                        <a:rPr lang="en-US" sz="1600" dirty="0" err="1" smtClean="0"/>
                        <a:t>No.XX</a:t>
                      </a:r>
                      <a:r>
                        <a:rPr lang="en-US" sz="1600" dirty="0" smtClean="0"/>
                        <a:t>/MPRS/1966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Ketetapan</a:t>
                      </a:r>
                      <a:r>
                        <a:rPr lang="en-US" sz="1600" baseline="0" dirty="0" smtClean="0"/>
                        <a:t> MPR No. III/MPR/2000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UU</a:t>
                      </a:r>
                      <a:r>
                        <a:rPr lang="en-US" sz="1600" baseline="0" dirty="0" smtClean="0"/>
                        <a:t> RI No. 10 </a:t>
                      </a:r>
                      <a:r>
                        <a:rPr lang="en-US" sz="1600" baseline="0" dirty="0" err="1" smtClean="0"/>
                        <a:t>Tahun</a:t>
                      </a:r>
                      <a:r>
                        <a:rPr lang="en-US" sz="1600" baseline="0" dirty="0" smtClean="0"/>
                        <a:t> 2004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UU RI</a:t>
                      </a:r>
                      <a:r>
                        <a:rPr lang="en-US" sz="1600" baseline="0" dirty="0" smtClean="0"/>
                        <a:t> No 12 </a:t>
                      </a:r>
                      <a:r>
                        <a:rPr lang="en-US" sz="1600" baseline="0" dirty="0" err="1" smtClean="0"/>
                        <a:t>Tahun</a:t>
                      </a:r>
                      <a:r>
                        <a:rPr lang="en-US" sz="1600" baseline="0" dirty="0" smtClean="0"/>
                        <a:t> 2011</a:t>
                      </a:r>
                      <a:endParaRPr lang="en-US" sz="1600" dirty="0"/>
                    </a:p>
                  </a:txBody>
                  <a:tcPr/>
                </a:tc>
              </a:tr>
              <a:tr h="2297284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1600" dirty="0" smtClean="0"/>
                        <a:t>UUD NRI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Tahun</a:t>
                      </a:r>
                      <a:r>
                        <a:rPr lang="en-US" sz="1600" baseline="0" dirty="0" smtClean="0"/>
                        <a:t> 1945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1600" baseline="0" dirty="0" err="1" smtClean="0"/>
                        <a:t>Ketetapan</a:t>
                      </a:r>
                      <a:r>
                        <a:rPr lang="en-US" sz="1600" baseline="0" dirty="0" smtClean="0"/>
                        <a:t> MPR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1600" baseline="0" dirty="0" smtClean="0"/>
                        <a:t>UU/</a:t>
                      </a:r>
                      <a:r>
                        <a:rPr lang="en-US" sz="1600" baseline="0" dirty="0" err="1" smtClean="0"/>
                        <a:t>Perppu</a:t>
                      </a:r>
                      <a:endParaRPr lang="en-US" sz="1600" baseline="0" dirty="0" smtClean="0"/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1600" baseline="0" dirty="0" err="1" smtClean="0"/>
                        <a:t>Peraturan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Pemerintah</a:t>
                      </a:r>
                      <a:endParaRPr lang="en-US" sz="1600" baseline="0" dirty="0" smtClean="0"/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1600" baseline="0" dirty="0" err="1" smtClean="0"/>
                        <a:t>Keputusan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Presiden</a:t>
                      </a:r>
                      <a:endParaRPr lang="en-US" sz="1600" baseline="0" dirty="0" smtClean="0"/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n-US" sz="16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Peraturan</a:t>
                      </a:r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pelaksana</a:t>
                      </a:r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lainnya</a:t>
                      </a:r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6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seperti</a:t>
                      </a:r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Peraturan</a:t>
                      </a:r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Menteri</a:t>
                      </a:r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dan</a:t>
                      </a:r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Instruksi</a:t>
                      </a:r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Menteri</a:t>
                      </a:r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US" sz="1600" baseline="0" dirty="0" smtClean="0"/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en-US" sz="1600" dirty="0" smtClean="0"/>
                        <a:t>UUD NRI </a:t>
                      </a:r>
                      <a:r>
                        <a:rPr lang="en-US" sz="1600" dirty="0" err="1" smtClean="0"/>
                        <a:t>Tahun</a:t>
                      </a:r>
                      <a:r>
                        <a:rPr lang="en-US" sz="1600" dirty="0" smtClean="0"/>
                        <a:t> 1945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600" dirty="0" err="1" smtClean="0"/>
                        <a:t>Ketetapan</a:t>
                      </a:r>
                      <a:r>
                        <a:rPr lang="en-US" sz="1600" dirty="0" smtClean="0"/>
                        <a:t> MPR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600" dirty="0" err="1" smtClean="0"/>
                        <a:t>Undang-Undang</a:t>
                      </a:r>
                      <a:endParaRPr lang="en-US" sz="1600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600" dirty="0" err="1" smtClean="0"/>
                        <a:t>Perppu</a:t>
                      </a:r>
                      <a:endParaRPr lang="en-US" sz="1600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600" dirty="0" err="1" smtClean="0"/>
                        <a:t>Peraturan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Pemerintah</a:t>
                      </a:r>
                      <a:endParaRPr lang="en-US" sz="1600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600" dirty="0" err="1" smtClean="0"/>
                        <a:t>Keputusan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Presiden</a:t>
                      </a:r>
                      <a:endParaRPr lang="en-US" sz="1600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600" dirty="0" err="1" smtClean="0"/>
                        <a:t>Peraturan</a:t>
                      </a:r>
                      <a:r>
                        <a:rPr lang="en-US" sz="1600" baseline="0" dirty="0" smtClean="0"/>
                        <a:t> Daerah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UUD NRI </a:t>
                      </a:r>
                      <a:r>
                        <a:rPr lang="en-US" sz="16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Tahun</a:t>
                      </a:r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1945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UU/</a:t>
                      </a:r>
                      <a:r>
                        <a:rPr lang="en-US" sz="16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Perppu</a:t>
                      </a:r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16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Peraturan</a:t>
                      </a:r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Pemerintah</a:t>
                      </a:r>
                      <a:endParaRPr lang="en-US" sz="16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16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Peraturan</a:t>
                      </a:r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Presiden</a:t>
                      </a:r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16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Peraturan</a:t>
                      </a:r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Daerah, </a:t>
                      </a:r>
                      <a:r>
                        <a:rPr lang="en-US" sz="16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Seperti</a:t>
                      </a:r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Prov</a:t>
                      </a:r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Kota/</a:t>
                      </a:r>
                      <a:r>
                        <a:rPr lang="en-US" sz="16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Kab</a:t>
                      </a:r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dan</a:t>
                      </a:r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Desa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6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1. UUD NRI Tahun 1945 </a:t>
                      </a:r>
                    </a:p>
                    <a:p>
                      <a:r>
                        <a:rPr lang="en-US" sz="16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2. </a:t>
                      </a:r>
                      <a:r>
                        <a:rPr lang="en-US" sz="1600" b="0" i="0" u="none" strike="noStrike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Ketetapan</a:t>
                      </a:r>
                      <a:r>
                        <a:rPr lang="en-US" sz="16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 MPR </a:t>
                      </a:r>
                    </a:p>
                    <a:p>
                      <a:r>
                        <a:rPr lang="en-US" sz="16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3. UU/</a:t>
                      </a:r>
                      <a:r>
                        <a:rPr lang="en-US" sz="1600" b="0" i="0" u="none" strike="noStrike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Perppu</a:t>
                      </a:r>
                      <a:r>
                        <a:rPr lang="en-US" sz="16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 </a:t>
                      </a:r>
                    </a:p>
                    <a:p>
                      <a:r>
                        <a:rPr lang="en-US" sz="16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4. </a:t>
                      </a:r>
                      <a:r>
                        <a:rPr lang="en-US" sz="1600" b="0" i="0" u="none" strike="noStrike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Peraturan</a:t>
                      </a:r>
                      <a:r>
                        <a:rPr lang="en-US" sz="16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 </a:t>
                      </a:r>
                      <a:r>
                        <a:rPr lang="en-US" sz="1600" b="0" i="0" u="none" strike="noStrike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Pemerintah</a:t>
                      </a:r>
                      <a:r>
                        <a:rPr lang="en-US" sz="16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 </a:t>
                      </a:r>
                    </a:p>
                    <a:p>
                      <a:r>
                        <a:rPr lang="en-US" sz="16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5. </a:t>
                      </a:r>
                      <a:r>
                        <a:rPr lang="en-US" sz="1600" b="0" i="0" u="none" strike="noStrike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Peraturan</a:t>
                      </a:r>
                      <a:r>
                        <a:rPr lang="en-US" sz="16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 </a:t>
                      </a:r>
                      <a:r>
                        <a:rPr lang="en-US" sz="1600" b="0" i="0" u="none" strike="noStrike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Presiden</a:t>
                      </a:r>
                      <a:r>
                        <a:rPr lang="en-US" sz="16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 </a:t>
                      </a:r>
                    </a:p>
                    <a:p>
                      <a:r>
                        <a:rPr lang="en-US" sz="16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6. </a:t>
                      </a:r>
                      <a:r>
                        <a:rPr lang="en-US" sz="1600" b="0" i="0" u="none" strike="noStrike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Peraturan</a:t>
                      </a:r>
                      <a:r>
                        <a:rPr lang="en-US" sz="16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 Daerah </a:t>
                      </a:r>
                      <a:r>
                        <a:rPr lang="en-US" sz="1600" b="0" i="0" u="none" strike="noStrike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Provinsi</a:t>
                      </a:r>
                      <a:r>
                        <a:rPr lang="en-US" sz="16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 </a:t>
                      </a:r>
                    </a:p>
                    <a:p>
                      <a:r>
                        <a:rPr lang="en-US" sz="16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7. </a:t>
                      </a:r>
                      <a:r>
                        <a:rPr lang="en-US" sz="1600" b="0" i="0" u="none" strike="noStrike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Peraturan</a:t>
                      </a:r>
                      <a:r>
                        <a:rPr lang="en-US" sz="16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 Daerah </a:t>
                      </a:r>
                      <a:r>
                        <a:rPr lang="en-US" sz="1600" b="0" i="0" u="none" strike="noStrike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Kabupaten</a:t>
                      </a:r>
                      <a:r>
                        <a:rPr lang="en-US" sz="16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/Kota </a:t>
                      </a:r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  <a:p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04389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0" y="803757"/>
            <a:ext cx="9144000" cy="386008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5" name="Group 4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9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10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8" name="Picture 7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xmlns="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6" name="Rectangle 5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SMA/MA</a:t>
              </a:r>
              <a:endParaRPr lang="en-US" b="1" dirty="0"/>
            </a:p>
          </p:txBody>
        </p:sp>
      </p:grpSp>
      <p:sp>
        <p:nvSpPr>
          <p:cNvPr id="11" name="TextBox 34"/>
          <p:cNvSpPr txBox="1"/>
          <p:nvPr/>
        </p:nvSpPr>
        <p:spPr>
          <a:xfrm>
            <a:off x="1" y="-46993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 smtClean="0">
                <a:solidFill>
                  <a:schemeClr val="bg1"/>
                </a:solidFill>
                <a:latin typeface="Candara" pitchFamily="34" charset="0"/>
              </a:rPr>
              <a:t>A. Produk Peraturan Perundang-Undangan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-23648" y="431898"/>
            <a:ext cx="9167648" cy="369332"/>
          </a:xfrm>
          <a:prstGeom prst="rect">
            <a:avLst/>
          </a:prstGeom>
          <a:solidFill>
            <a:srgbClr val="2C987E"/>
          </a:solidFill>
        </p:spPr>
        <p:txBody>
          <a:bodyPr wrap="square">
            <a:spAutoFit/>
          </a:bodyPr>
          <a:lstStyle/>
          <a:p>
            <a:r>
              <a:rPr lang="en-US" b="1" noProof="1" smtClean="0">
                <a:solidFill>
                  <a:schemeClr val="bg1"/>
                </a:solidFill>
                <a:latin typeface="Candara" pitchFamily="34" charset="0"/>
                <a:ea typeface="Tahoma" pitchFamily="34" charset="0"/>
                <a:cs typeface="Calibri" pitchFamily="34" charset="0"/>
              </a:rPr>
              <a:t>6. Jenis dan Hierarki Peraturan Perundang-Undangan</a:t>
            </a:r>
            <a:endParaRPr lang="id-ID" noProof="1">
              <a:solidFill>
                <a:schemeClr val="bg1"/>
              </a:solidFill>
              <a:latin typeface="Candara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81048" y="861253"/>
            <a:ext cx="4321596" cy="3650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0783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0" y="803757"/>
            <a:ext cx="9144000" cy="386008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5" name="Group 4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9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10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8" name="Picture 7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xmlns="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6" name="Rectangle 5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SMA/MA</a:t>
              </a:r>
              <a:endParaRPr lang="en-US" b="1" dirty="0"/>
            </a:p>
          </p:txBody>
        </p:sp>
      </p:grpSp>
      <p:sp>
        <p:nvSpPr>
          <p:cNvPr id="11" name="TextBox 34"/>
          <p:cNvSpPr txBox="1"/>
          <p:nvPr/>
        </p:nvSpPr>
        <p:spPr>
          <a:xfrm>
            <a:off x="1" y="-46993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 smtClean="0">
                <a:solidFill>
                  <a:schemeClr val="bg1"/>
                </a:solidFill>
                <a:latin typeface="Candara" pitchFamily="34" charset="0"/>
              </a:rPr>
              <a:t>A. Produk Peraturan Perundang-Undangan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-23648" y="431898"/>
            <a:ext cx="9167648" cy="369332"/>
          </a:xfrm>
          <a:prstGeom prst="rect">
            <a:avLst/>
          </a:prstGeom>
          <a:solidFill>
            <a:srgbClr val="2C987E"/>
          </a:solidFill>
        </p:spPr>
        <p:txBody>
          <a:bodyPr wrap="square">
            <a:spAutoFit/>
          </a:bodyPr>
          <a:lstStyle/>
          <a:p>
            <a:r>
              <a:rPr lang="en-US" b="1" noProof="1" smtClean="0">
                <a:solidFill>
                  <a:schemeClr val="bg1"/>
                </a:solidFill>
                <a:latin typeface="Candara" pitchFamily="34" charset="0"/>
              </a:rPr>
              <a:t>7. Materi Muatan Peraturan Perundang-undangan</a:t>
            </a:r>
            <a:endParaRPr lang="id-ID" b="1" noProof="1">
              <a:solidFill>
                <a:schemeClr val="bg1"/>
              </a:solidFill>
              <a:latin typeface="Candara" pitchFamily="34" charset="0"/>
            </a:endParaRP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397296298"/>
              </p:ext>
            </p:extLst>
          </p:nvPr>
        </p:nvGraphicFramePr>
        <p:xfrm>
          <a:off x="1600200" y="885154"/>
          <a:ext cx="7543800" cy="35891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13" name="Rectangle 12"/>
          <p:cNvSpPr/>
          <p:nvPr/>
        </p:nvSpPr>
        <p:spPr>
          <a:xfrm>
            <a:off x="228600" y="1411412"/>
            <a:ext cx="1143000" cy="26447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UUD NRI 45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971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0" y="803757"/>
            <a:ext cx="9144000" cy="386008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5" name="Group 4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9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10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8" name="Picture 7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xmlns="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6" name="Rectangle 5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SMA/MA</a:t>
              </a:r>
              <a:endParaRPr lang="en-US" b="1" dirty="0"/>
            </a:p>
          </p:txBody>
        </p:sp>
      </p:grpSp>
      <p:sp>
        <p:nvSpPr>
          <p:cNvPr id="11" name="TextBox 34"/>
          <p:cNvSpPr txBox="1"/>
          <p:nvPr/>
        </p:nvSpPr>
        <p:spPr>
          <a:xfrm>
            <a:off x="1" y="-46993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 smtClean="0">
                <a:solidFill>
                  <a:schemeClr val="bg1"/>
                </a:solidFill>
                <a:latin typeface="Candara" pitchFamily="34" charset="0"/>
              </a:rPr>
              <a:t>A. Produk Peraturan Perundang-Undangan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-23648" y="431898"/>
            <a:ext cx="9167648" cy="369332"/>
          </a:xfrm>
          <a:prstGeom prst="rect">
            <a:avLst/>
          </a:prstGeom>
          <a:solidFill>
            <a:srgbClr val="2C987E"/>
          </a:solidFill>
        </p:spPr>
        <p:txBody>
          <a:bodyPr wrap="square">
            <a:spAutoFit/>
          </a:bodyPr>
          <a:lstStyle/>
          <a:p>
            <a:r>
              <a:rPr lang="en-US" b="1" noProof="1" smtClean="0">
                <a:solidFill>
                  <a:schemeClr val="bg1"/>
                </a:solidFill>
                <a:latin typeface="Candara" pitchFamily="34" charset="0"/>
              </a:rPr>
              <a:t>7. Materi Muatan Peraturan Perundang-undangan</a:t>
            </a:r>
            <a:endParaRPr lang="id-ID" b="1" noProof="1">
              <a:solidFill>
                <a:schemeClr val="bg1"/>
              </a:solidFill>
              <a:latin typeface="Candara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200400" y="841569"/>
            <a:ext cx="3048000" cy="11609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Ketetapan</a:t>
            </a:r>
            <a:r>
              <a:rPr lang="en-US" dirty="0" smtClean="0"/>
              <a:t> MPR</a:t>
            </a:r>
            <a:endParaRPr lang="en-US" dirty="0"/>
          </a:p>
        </p:txBody>
      </p:sp>
      <p:sp>
        <p:nvSpPr>
          <p:cNvPr id="2" name="Flowchart: Punched Tape 1"/>
          <p:cNvSpPr/>
          <p:nvPr/>
        </p:nvSpPr>
        <p:spPr>
          <a:xfrm>
            <a:off x="112986" y="1870963"/>
            <a:ext cx="3124200" cy="2742062"/>
          </a:xfrm>
          <a:prstGeom prst="flowChartPunchedTap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Peraturan</a:t>
            </a:r>
            <a:r>
              <a:rPr lang="en-US" dirty="0"/>
              <a:t> MPR </a:t>
            </a:r>
            <a:r>
              <a:rPr lang="en-US" dirty="0" err="1"/>
              <a:t>dijelaskan</a:t>
            </a:r>
            <a:r>
              <a:rPr lang="en-US" dirty="0"/>
              <a:t> </a:t>
            </a:r>
            <a:r>
              <a:rPr lang="en-US" dirty="0" err="1"/>
              <a:t>sebagai</a:t>
            </a:r>
            <a:r>
              <a:rPr lang="en-US" dirty="0"/>
              <a:t> </a:t>
            </a:r>
            <a:r>
              <a:rPr lang="en-US" dirty="0" err="1"/>
              <a:t>keputusan</a:t>
            </a:r>
            <a:r>
              <a:rPr lang="en-US" dirty="0"/>
              <a:t> yang </a:t>
            </a:r>
            <a:r>
              <a:rPr lang="en-US" dirty="0" err="1"/>
              <a:t>berisi</a:t>
            </a:r>
            <a:r>
              <a:rPr lang="en-US" dirty="0"/>
              <a:t> </a:t>
            </a:r>
            <a:r>
              <a:rPr lang="en-US" dirty="0" err="1"/>
              <a:t>hal</a:t>
            </a:r>
            <a:r>
              <a:rPr lang="en-US" dirty="0"/>
              <a:t> yang </a:t>
            </a:r>
            <a:r>
              <a:rPr lang="en-US" dirty="0" err="1"/>
              <a:t>bersifat</a:t>
            </a:r>
            <a:r>
              <a:rPr lang="en-US" dirty="0"/>
              <a:t> </a:t>
            </a:r>
            <a:r>
              <a:rPr lang="en-US" dirty="0" err="1"/>
              <a:t>pengaturan</a:t>
            </a:r>
            <a:r>
              <a:rPr lang="en-US" dirty="0"/>
              <a:t> (</a:t>
            </a:r>
            <a:r>
              <a:rPr lang="en-US" i="1" dirty="0" err="1"/>
              <a:t>regeling</a:t>
            </a:r>
            <a:r>
              <a:rPr lang="en-US" dirty="0"/>
              <a:t>)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mempunyai</a:t>
            </a:r>
            <a:r>
              <a:rPr lang="en-US" dirty="0"/>
              <a:t> </a:t>
            </a:r>
            <a:r>
              <a:rPr lang="en-US" dirty="0" err="1"/>
              <a:t>kekuatan</a:t>
            </a:r>
            <a:r>
              <a:rPr lang="en-US" dirty="0"/>
              <a:t> </a:t>
            </a:r>
            <a:r>
              <a:rPr lang="en-US" dirty="0" err="1"/>
              <a:t>hukum</a:t>
            </a:r>
            <a:r>
              <a:rPr lang="en-US" dirty="0"/>
              <a:t> </a:t>
            </a:r>
            <a:r>
              <a:rPr lang="en-US" dirty="0" err="1"/>
              <a:t>mengikat</a:t>
            </a:r>
            <a:r>
              <a:rPr lang="en-US" dirty="0"/>
              <a:t> </a:t>
            </a:r>
            <a:r>
              <a:rPr lang="en-US" dirty="0" err="1"/>
              <a:t>ke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ke</a:t>
            </a:r>
            <a:r>
              <a:rPr lang="en-US" dirty="0"/>
              <a:t> </a:t>
            </a:r>
            <a:r>
              <a:rPr lang="en-US" dirty="0" err="1"/>
              <a:t>luar</a:t>
            </a:r>
            <a:r>
              <a:rPr lang="en-US" dirty="0"/>
              <a:t> MPR</a:t>
            </a:r>
          </a:p>
        </p:txBody>
      </p:sp>
      <p:sp>
        <p:nvSpPr>
          <p:cNvPr id="22" name="Flowchart: Punched Tape 21"/>
          <p:cNvSpPr/>
          <p:nvPr/>
        </p:nvSpPr>
        <p:spPr>
          <a:xfrm>
            <a:off x="5105400" y="1840977"/>
            <a:ext cx="3124200" cy="2742062"/>
          </a:xfrm>
          <a:prstGeom prst="flowChartPunchedTap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Ketetapan</a:t>
            </a:r>
            <a:r>
              <a:rPr lang="en-US" dirty="0"/>
              <a:t> MPR 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boleh</a:t>
            </a:r>
            <a:r>
              <a:rPr lang="en-US" dirty="0"/>
              <a:t> </a:t>
            </a:r>
            <a:r>
              <a:rPr lang="en-US" dirty="0" err="1"/>
              <a:t>bertentangan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UUD NRI </a:t>
            </a:r>
            <a:r>
              <a:rPr lang="en-US" dirty="0" err="1"/>
              <a:t>Tahun</a:t>
            </a:r>
            <a:r>
              <a:rPr lang="en-US" dirty="0"/>
              <a:t> 1945. </a:t>
            </a:r>
            <a:r>
              <a:rPr lang="en-US" dirty="0" err="1"/>
              <a:t>Selain</a:t>
            </a:r>
            <a:r>
              <a:rPr lang="en-US" dirty="0"/>
              <a:t> </a:t>
            </a:r>
            <a:r>
              <a:rPr lang="en-US" dirty="0" err="1"/>
              <a:t>itu</a:t>
            </a:r>
            <a:r>
              <a:rPr lang="en-US" dirty="0"/>
              <a:t>,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dipahami</a:t>
            </a:r>
            <a:r>
              <a:rPr lang="en-US" dirty="0"/>
              <a:t> </a:t>
            </a:r>
            <a:r>
              <a:rPr lang="en-US" dirty="0" err="1"/>
              <a:t>bahwa</a:t>
            </a:r>
            <a:r>
              <a:rPr lang="en-US" dirty="0"/>
              <a:t> </a:t>
            </a:r>
            <a:r>
              <a:rPr lang="en-US" dirty="0" err="1"/>
              <a:t>Ketetapan</a:t>
            </a:r>
            <a:r>
              <a:rPr lang="en-US" dirty="0"/>
              <a:t> MPR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berupa</a:t>
            </a:r>
            <a:r>
              <a:rPr lang="en-US" dirty="0"/>
              <a:t> </a:t>
            </a:r>
            <a:r>
              <a:rPr lang="en-US" dirty="0" err="1"/>
              <a:t>pelaksanaan</a:t>
            </a:r>
            <a:r>
              <a:rPr lang="en-US" dirty="0"/>
              <a:t> </a:t>
            </a:r>
            <a:r>
              <a:rPr lang="en-US" dirty="0" err="1"/>
              <a:t>wewenang</a:t>
            </a:r>
            <a:r>
              <a:rPr lang="en-US" dirty="0"/>
              <a:t> MPR </a:t>
            </a:r>
          </a:p>
        </p:txBody>
      </p:sp>
    </p:spTree>
    <p:extLst>
      <p:ext uri="{BB962C8B-B14F-4D97-AF65-F5344CB8AC3E}">
        <p14:creationId xmlns:p14="http://schemas.microsoft.com/office/powerpoint/2010/main" val="429659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0" y="803757"/>
            <a:ext cx="9144000" cy="386008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5" name="Group 4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9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10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8" name="Picture 7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xmlns="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6" name="Rectangle 5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SMA/MA</a:t>
              </a:r>
              <a:endParaRPr lang="en-US" b="1" dirty="0"/>
            </a:p>
          </p:txBody>
        </p:sp>
      </p:grpSp>
      <p:sp>
        <p:nvSpPr>
          <p:cNvPr id="11" name="TextBox 34"/>
          <p:cNvSpPr txBox="1"/>
          <p:nvPr/>
        </p:nvSpPr>
        <p:spPr>
          <a:xfrm>
            <a:off x="1" y="-46993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 smtClean="0">
                <a:solidFill>
                  <a:schemeClr val="bg1"/>
                </a:solidFill>
                <a:latin typeface="Candara" pitchFamily="34" charset="0"/>
              </a:rPr>
              <a:t>A. Produk Peraturan Perundang-Undangan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-23648" y="431898"/>
            <a:ext cx="9167648" cy="369332"/>
          </a:xfrm>
          <a:prstGeom prst="rect">
            <a:avLst/>
          </a:prstGeom>
          <a:solidFill>
            <a:srgbClr val="2C987E"/>
          </a:solidFill>
        </p:spPr>
        <p:txBody>
          <a:bodyPr wrap="square">
            <a:spAutoFit/>
          </a:bodyPr>
          <a:lstStyle/>
          <a:p>
            <a:r>
              <a:rPr lang="en-US" b="1" noProof="1" smtClean="0">
                <a:solidFill>
                  <a:schemeClr val="bg1"/>
                </a:solidFill>
                <a:latin typeface="Candara" pitchFamily="34" charset="0"/>
              </a:rPr>
              <a:t>7. Materi Muatan Peraturan Perundang-undangan</a:t>
            </a:r>
            <a:endParaRPr lang="id-ID" b="1" noProof="1">
              <a:solidFill>
                <a:schemeClr val="bg1"/>
              </a:solidFill>
              <a:latin typeface="Candara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628" y="801230"/>
            <a:ext cx="1905000" cy="386261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UNDANG-UNDANG</a:t>
            </a:r>
            <a:endParaRPr lang="en-US" dirty="0"/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604471168"/>
              </p:ext>
            </p:extLst>
          </p:nvPr>
        </p:nvGraphicFramePr>
        <p:xfrm>
          <a:off x="2033752" y="772459"/>
          <a:ext cx="5814848" cy="36280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823567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0" y="803757"/>
            <a:ext cx="9144000" cy="386008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5" name="Group 4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9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10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8" name="Picture 7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xmlns="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6" name="Rectangle 5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SMA/MA</a:t>
              </a:r>
              <a:endParaRPr lang="en-US" b="1" dirty="0"/>
            </a:p>
          </p:txBody>
        </p:sp>
      </p:grpSp>
      <p:sp>
        <p:nvSpPr>
          <p:cNvPr id="11" name="TextBox 34"/>
          <p:cNvSpPr txBox="1"/>
          <p:nvPr/>
        </p:nvSpPr>
        <p:spPr>
          <a:xfrm>
            <a:off x="1" y="-46993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 smtClean="0">
                <a:solidFill>
                  <a:schemeClr val="bg1"/>
                </a:solidFill>
                <a:latin typeface="Candara" pitchFamily="34" charset="0"/>
              </a:rPr>
              <a:t>A. Produk Peraturan Perundang-Undangan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-23648" y="431898"/>
            <a:ext cx="9167648" cy="369332"/>
          </a:xfrm>
          <a:prstGeom prst="rect">
            <a:avLst/>
          </a:prstGeom>
          <a:solidFill>
            <a:srgbClr val="2C987E"/>
          </a:solidFill>
        </p:spPr>
        <p:txBody>
          <a:bodyPr wrap="square">
            <a:spAutoFit/>
          </a:bodyPr>
          <a:lstStyle/>
          <a:p>
            <a:r>
              <a:rPr lang="en-US" b="1" noProof="1" smtClean="0">
                <a:solidFill>
                  <a:schemeClr val="bg1"/>
                </a:solidFill>
                <a:latin typeface="Candara" pitchFamily="34" charset="0"/>
              </a:rPr>
              <a:t>7. Materi Muatan Peraturan Perundang-undangan</a:t>
            </a:r>
            <a:endParaRPr lang="id-ID" b="1" noProof="1">
              <a:solidFill>
                <a:schemeClr val="bg1"/>
              </a:solidFill>
              <a:latin typeface="Candara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0" y="793271"/>
            <a:ext cx="1905000" cy="3862614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PERPPU</a:t>
            </a:r>
            <a:endParaRPr lang="en-US" b="1" dirty="0"/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89908968"/>
              </p:ext>
            </p:extLst>
          </p:nvPr>
        </p:nvGraphicFramePr>
        <p:xfrm>
          <a:off x="2743200" y="730021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824424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0" y="803757"/>
            <a:ext cx="9144000" cy="386008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5" name="Group 4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9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10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8" name="Picture 7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xmlns="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6" name="Rectangle 5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SMA/MA</a:t>
              </a:r>
              <a:endParaRPr lang="en-US" b="1" dirty="0"/>
            </a:p>
          </p:txBody>
        </p:sp>
      </p:grpSp>
      <p:sp>
        <p:nvSpPr>
          <p:cNvPr id="11" name="TextBox 34"/>
          <p:cNvSpPr txBox="1"/>
          <p:nvPr/>
        </p:nvSpPr>
        <p:spPr>
          <a:xfrm>
            <a:off x="1" y="-46993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 smtClean="0">
                <a:solidFill>
                  <a:schemeClr val="bg1"/>
                </a:solidFill>
                <a:latin typeface="Candara" pitchFamily="34" charset="0"/>
              </a:rPr>
              <a:t>A. Produk Peraturan Perundang-Undangan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-23648" y="431898"/>
            <a:ext cx="9167648" cy="369332"/>
          </a:xfrm>
          <a:prstGeom prst="rect">
            <a:avLst/>
          </a:prstGeom>
          <a:solidFill>
            <a:srgbClr val="2C987E"/>
          </a:solidFill>
        </p:spPr>
        <p:txBody>
          <a:bodyPr wrap="square">
            <a:spAutoFit/>
          </a:bodyPr>
          <a:lstStyle/>
          <a:p>
            <a:r>
              <a:rPr lang="en-US" b="1" noProof="1" smtClean="0">
                <a:solidFill>
                  <a:schemeClr val="bg1"/>
                </a:solidFill>
                <a:latin typeface="Candara" pitchFamily="34" charset="0"/>
              </a:rPr>
              <a:t>7. Materi Muatan Peraturan Perundang-undangan</a:t>
            </a:r>
            <a:endParaRPr lang="id-ID" b="1" noProof="1">
              <a:solidFill>
                <a:schemeClr val="bg1"/>
              </a:solidFill>
              <a:latin typeface="Candara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801231"/>
            <a:ext cx="5334000" cy="3862614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-41515" y="716247"/>
            <a:ext cx="5159922" cy="3892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en-US" b="1" dirty="0" err="1" smtClean="0">
                <a:solidFill>
                  <a:schemeClr val="bg1"/>
                </a:solidFill>
              </a:rPr>
              <a:t>Peraturan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en-US" b="1" dirty="0" err="1" smtClean="0">
                <a:solidFill>
                  <a:schemeClr val="bg1"/>
                </a:solidFill>
              </a:rPr>
              <a:t>Pemerintah</a:t>
            </a:r>
            <a:endParaRPr lang="en-US" dirty="0" smtClean="0">
              <a:solidFill>
                <a:schemeClr val="bg1"/>
              </a:solidFill>
            </a:endParaRPr>
          </a:p>
          <a:p>
            <a:pPr algn="just">
              <a:lnSpc>
                <a:spcPct val="200000"/>
              </a:lnSpc>
            </a:pPr>
            <a:r>
              <a:rPr lang="en-US" dirty="0" err="1" smtClean="0">
                <a:solidFill>
                  <a:schemeClr val="bg1"/>
                </a:solidFill>
              </a:rPr>
              <a:t>Peraturan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perundang-undangan</a:t>
            </a:r>
            <a:r>
              <a:rPr lang="en-US" dirty="0">
                <a:solidFill>
                  <a:schemeClr val="bg1"/>
                </a:solidFill>
              </a:rPr>
              <a:t> yang </a:t>
            </a:r>
            <a:r>
              <a:rPr lang="en-US" dirty="0" err="1">
                <a:solidFill>
                  <a:schemeClr val="bg1"/>
                </a:solidFill>
              </a:rPr>
              <a:t>dibuat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ditetapkan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oleh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presiden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untuk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menjalankan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undang-undang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sebagaimana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mestinya</a:t>
            </a:r>
            <a:r>
              <a:rPr lang="en-US" dirty="0">
                <a:solidFill>
                  <a:schemeClr val="bg1"/>
                </a:solidFill>
              </a:rPr>
              <a:t>. </a:t>
            </a:r>
            <a:r>
              <a:rPr lang="en-US" dirty="0" err="1">
                <a:solidFill>
                  <a:schemeClr val="bg1"/>
                </a:solidFill>
              </a:rPr>
              <a:t>Dengan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demikian</a:t>
            </a:r>
            <a:r>
              <a:rPr lang="en-US" dirty="0">
                <a:solidFill>
                  <a:schemeClr val="bg1"/>
                </a:solidFill>
              </a:rPr>
              <a:t>, </a:t>
            </a:r>
            <a:r>
              <a:rPr lang="en-US" dirty="0" err="1">
                <a:solidFill>
                  <a:schemeClr val="bg1"/>
                </a:solidFill>
              </a:rPr>
              <a:t>cakupan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peraturan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pemerintah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tidak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boleh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menyimpang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dari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ketentuan</a:t>
            </a:r>
            <a:r>
              <a:rPr lang="en-US" dirty="0">
                <a:solidFill>
                  <a:schemeClr val="bg1"/>
                </a:solidFill>
              </a:rPr>
              <a:t> yang </a:t>
            </a:r>
            <a:r>
              <a:rPr lang="en-US" dirty="0" err="1">
                <a:solidFill>
                  <a:schemeClr val="bg1"/>
                </a:solidFill>
              </a:rPr>
              <a:t>tercakup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dalam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undang-undang</a:t>
            </a:r>
            <a:r>
              <a:rPr lang="en-US" sz="1400" dirty="0"/>
              <a:t>.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34000" y="1177043"/>
            <a:ext cx="3851515" cy="2667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9110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0" y="803757"/>
            <a:ext cx="9144000" cy="386008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5" name="Group 4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9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10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8" name="Picture 7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xmlns="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6" name="Rectangle 5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SMA/MA</a:t>
              </a:r>
              <a:endParaRPr lang="en-US" b="1" dirty="0"/>
            </a:p>
          </p:txBody>
        </p:sp>
      </p:grpSp>
      <p:sp>
        <p:nvSpPr>
          <p:cNvPr id="11" name="TextBox 34"/>
          <p:cNvSpPr txBox="1"/>
          <p:nvPr/>
        </p:nvSpPr>
        <p:spPr>
          <a:xfrm>
            <a:off x="1" y="-46993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 smtClean="0">
                <a:solidFill>
                  <a:schemeClr val="bg1"/>
                </a:solidFill>
                <a:latin typeface="Candara" pitchFamily="34" charset="0"/>
              </a:rPr>
              <a:t>A. Produk Peraturan Perundang-Undangan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-23648" y="431898"/>
            <a:ext cx="9167648" cy="369332"/>
          </a:xfrm>
          <a:prstGeom prst="rect">
            <a:avLst/>
          </a:prstGeom>
          <a:solidFill>
            <a:srgbClr val="2C987E"/>
          </a:solidFill>
        </p:spPr>
        <p:txBody>
          <a:bodyPr wrap="square">
            <a:spAutoFit/>
          </a:bodyPr>
          <a:lstStyle/>
          <a:p>
            <a:r>
              <a:rPr lang="en-US" b="1" noProof="1" smtClean="0">
                <a:solidFill>
                  <a:schemeClr val="bg1"/>
                </a:solidFill>
                <a:latin typeface="Candara" pitchFamily="34" charset="0"/>
              </a:rPr>
              <a:t>7. Materi Muatan Peraturan Perundang-undangan</a:t>
            </a:r>
            <a:endParaRPr lang="id-ID" b="1" noProof="1">
              <a:solidFill>
                <a:schemeClr val="bg1"/>
              </a:solidFill>
              <a:latin typeface="Candara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801230"/>
            <a:ext cx="5334000" cy="3862614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0" y="771112"/>
            <a:ext cx="5334000" cy="3892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en-US" b="1" dirty="0" err="1" smtClean="0">
                <a:solidFill>
                  <a:schemeClr val="bg1"/>
                </a:solidFill>
              </a:rPr>
              <a:t>Peraturan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en-US" b="1" dirty="0" err="1" smtClean="0">
                <a:solidFill>
                  <a:schemeClr val="bg1"/>
                </a:solidFill>
              </a:rPr>
              <a:t>Presiden</a:t>
            </a:r>
            <a:endParaRPr lang="en-US" b="1" dirty="0" smtClean="0">
              <a:solidFill>
                <a:schemeClr val="bg1"/>
              </a:solidFill>
            </a:endParaRPr>
          </a:p>
          <a:p>
            <a:pPr algn="just">
              <a:lnSpc>
                <a:spcPct val="200000"/>
              </a:lnSpc>
            </a:pPr>
            <a:r>
              <a:rPr lang="en-US" dirty="0" err="1" smtClean="0">
                <a:solidFill>
                  <a:schemeClr val="bg1"/>
                </a:solidFill>
              </a:rPr>
              <a:t>Peraturan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perundang-undangan</a:t>
            </a:r>
            <a:r>
              <a:rPr lang="en-US" dirty="0">
                <a:solidFill>
                  <a:schemeClr val="bg1"/>
                </a:solidFill>
              </a:rPr>
              <a:t> yang </a:t>
            </a:r>
            <a:r>
              <a:rPr lang="en-US" dirty="0" err="1">
                <a:solidFill>
                  <a:schemeClr val="bg1"/>
                </a:solidFill>
              </a:rPr>
              <a:t>ditetapkan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oleh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presiden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untuk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menyelenggarakan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kekuasaan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pemerintahan</a:t>
            </a:r>
            <a:r>
              <a:rPr lang="en-US" dirty="0">
                <a:solidFill>
                  <a:schemeClr val="bg1"/>
                </a:solidFill>
              </a:rPr>
              <a:t>. </a:t>
            </a:r>
            <a:r>
              <a:rPr lang="en-US" dirty="0" err="1">
                <a:solidFill>
                  <a:schemeClr val="bg1"/>
                </a:solidFill>
              </a:rPr>
              <a:t>M</a:t>
            </a:r>
            <a:r>
              <a:rPr lang="en-US" dirty="0" err="1" smtClean="0">
                <a:solidFill>
                  <a:schemeClr val="bg1"/>
                </a:solidFill>
              </a:rPr>
              <a:t>ateri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muatan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Peraturan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Presiden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berisi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hal</a:t>
            </a:r>
            <a:r>
              <a:rPr lang="en-US" dirty="0" smtClean="0">
                <a:solidFill>
                  <a:schemeClr val="bg1"/>
                </a:solidFill>
              </a:rPr>
              <a:t> yang </a:t>
            </a:r>
            <a:r>
              <a:rPr lang="en-US" dirty="0" err="1">
                <a:solidFill>
                  <a:schemeClr val="bg1"/>
                </a:solidFill>
              </a:rPr>
              <a:t>diperintahkan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oleh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undang-undang</a:t>
            </a:r>
            <a:r>
              <a:rPr lang="en-US" dirty="0" smtClean="0">
                <a:solidFill>
                  <a:schemeClr val="bg1"/>
                </a:solidFill>
              </a:rPr>
              <a:t>, </a:t>
            </a:r>
            <a:r>
              <a:rPr lang="en-US" dirty="0" err="1" smtClean="0">
                <a:solidFill>
                  <a:schemeClr val="bg1"/>
                </a:solidFill>
              </a:rPr>
              <a:t>materi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untuk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melaksanakan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penyelenggaraan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kekuasaan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pemerintahan</a:t>
            </a:r>
            <a:r>
              <a:rPr lang="en-US" dirty="0"/>
              <a:t>. </a:t>
            </a:r>
            <a:endParaRPr lang="en-US" b="1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15000" y="824221"/>
            <a:ext cx="2743200" cy="3675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102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0" y="803757"/>
            <a:ext cx="9144000" cy="386008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5" name="Group 4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9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10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8" name="Picture 7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xmlns="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6" name="Rectangle 5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SMA/MA</a:t>
              </a:r>
              <a:endParaRPr lang="en-US" b="1" dirty="0"/>
            </a:p>
          </p:txBody>
        </p:sp>
      </p:grpSp>
      <p:sp>
        <p:nvSpPr>
          <p:cNvPr id="11" name="TextBox 34"/>
          <p:cNvSpPr txBox="1"/>
          <p:nvPr/>
        </p:nvSpPr>
        <p:spPr>
          <a:xfrm>
            <a:off x="1" y="-46993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 smtClean="0">
                <a:solidFill>
                  <a:schemeClr val="bg1"/>
                </a:solidFill>
                <a:latin typeface="Candara" pitchFamily="34" charset="0"/>
              </a:rPr>
              <a:t>A. Produk Peraturan Perundang-Undangan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-23648" y="431898"/>
            <a:ext cx="9167648" cy="369332"/>
          </a:xfrm>
          <a:prstGeom prst="rect">
            <a:avLst/>
          </a:prstGeom>
          <a:solidFill>
            <a:srgbClr val="2C987E"/>
          </a:solidFill>
        </p:spPr>
        <p:txBody>
          <a:bodyPr wrap="square">
            <a:spAutoFit/>
          </a:bodyPr>
          <a:lstStyle/>
          <a:p>
            <a:r>
              <a:rPr lang="en-US" b="1" noProof="1" smtClean="0">
                <a:solidFill>
                  <a:schemeClr val="bg1"/>
                </a:solidFill>
                <a:latin typeface="Candara" pitchFamily="34" charset="0"/>
              </a:rPr>
              <a:t>7. Materi Muatan Peraturan Perundang-undangan</a:t>
            </a:r>
            <a:endParaRPr lang="id-ID" b="1" noProof="1">
              <a:solidFill>
                <a:schemeClr val="bg1"/>
              </a:solidFill>
              <a:latin typeface="Candara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-23648" y="801230"/>
            <a:ext cx="5428594" cy="3862614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-23648" y="757160"/>
            <a:ext cx="5404946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 err="1" smtClean="0">
                <a:solidFill>
                  <a:schemeClr val="bg1"/>
                </a:solidFill>
              </a:rPr>
              <a:t>Peraturan</a:t>
            </a:r>
            <a:r>
              <a:rPr lang="en-US" b="1" dirty="0" smtClean="0">
                <a:solidFill>
                  <a:schemeClr val="bg1"/>
                </a:solidFill>
              </a:rPr>
              <a:t> Daerah </a:t>
            </a:r>
            <a:r>
              <a:rPr lang="en-US" b="1" dirty="0" err="1" smtClean="0">
                <a:solidFill>
                  <a:schemeClr val="bg1"/>
                </a:solidFill>
              </a:rPr>
              <a:t>Provinsi</a:t>
            </a:r>
            <a:endParaRPr lang="en-US" b="1" dirty="0" smtClean="0">
              <a:solidFill>
                <a:schemeClr val="bg1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n-US" dirty="0" err="1" smtClean="0">
                <a:solidFill>
                  <a:schemeClr val="bg1"/>
                </a:solidFill>
              </a:rPr>
              <a:t>Peraturan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Perundang-undangan</a:t>
            </a:r>
            <a:r>
              <a:rPr lang="en-US" dirty="0" smtClean="0">
                <a:solidFill>
                  <a:schemeClr val="bg1"/>
                </a:solidFill>
              </a:rPr>
              <a:t> yang </a:t>
            </a:r>
            <a:r>
              <a:rPr lang="en-US" dirty="0" err="1" smtClean="0">
                <a:solidFill>
                  <a:schemeClr val="bg1"/>
                </a:solidFill>
              </a:rPr>
              <a:t>dibuat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pemerintah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daerah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bersama</a:t>
            </a:r>
            <a:r>
              <a:rPr lang="en-US" dirty="0" smtClean="0">
                <a:solidFill>
                  <a:schemeClr val="bg1"/>
                </a:solidFill>
              </a:rPr>
              <a:t> DPR. </a:t>
            </a:r>
            <a:r>
              <a:rPr lang="en-US" dirty="0" err="1" smtClean="0">
                <a:solidFill>
                  <a:schemeClr val="bg1"/>
                </a:solidFill>
              </a:rPr>
              <a:t>Adapun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pengecualian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untuk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daerah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otonomi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khusus</a:t>
            </a:r>
            <a:r>
              <a:rPr lang="en-US" dirty="0" smtClean="0">
                <a:solidFill>
                  <a:schemeClr val="bg1"/>
                </a:solidFill>
              </a:rPr>
              <a:t> yang </a:t>
            </a:r>
            <a:r>
              <a:rPr lang="en-US" dirty="0" err="1" smtClean="0">
                <a:solidFill>
                  <a:schemeClr val="bg1"/>
                </a:solidFill>
              </a:rPr>
              <a:t>bisa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membuat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peraturan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versinya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sendiri</a:t>
            </a:r>
            <a:r>
              <a:rPr lang="en-US" dirty="0" smtClean="0">
                <a:solidFill>
                  <a:schemeClr val="bg1"/>
                </a:solidFill>
              </a:rPr>
              <a:t>. 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Peraturan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ini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berisikan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materi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muatan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dalam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rangka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penyelenggaraan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otonomi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daerah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tugas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pembantuan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serta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menampung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kondisi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khusus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daerah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dan</a:t>
            </a:r>
            <a:r>
              <a:rPr lang="en-US" dirty="0">
                <a:solidFill>
                  <a:schemeClr val="bg1"/>
                </a:solidFill>
              </a:rPr>
              <a:t>/</a:t>
            </a:r>
            <a:r>
              <a:rPr lang="en-US" dirty="0" err="1">
                <a:solidFill>
                  <a:schemeClr val="bg1"/>
                </a:solidFill>
              </a:rPr>
              <a:t>atau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penjabaran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lebih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lanjut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peraturan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perundang-undangan</a:t>
            </a:r>
            <a:r>
              <a:rPr lang="en-US" dirty="0">
                <a:solidFill>
                  <a:schemeClr val="bg1"/>
                </a:solidFill>
              </a:rPr>
              <a:t> yang </a:t>
            </a:r>
            <a:r>
              <a:rPr lang="en-US" dirty="0" err="1">
                <a:solidFill>
                  <a:schemeClr val="bg1"/>
                </a:solidFill>
              </a:rPr>
              <a:t>lebih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tinggi</a:t>
            </a:r>
            <a:r>
              <a:rPr lang="en-US" dirty="0">
                <a:solidFill>
                  <a:schemeClr val="bg1"/>
                </a:solidFill>
              </a:rPr>
              <a:t> </a:t>
            </a:r>
            <a:endParaRPr lang="en-US" dirty="0" smtClean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81298" y="1280885"/>
            <a:ext cx="3762702" cy="2541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8126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0" y="803757"/>
            <a:ext cx="9144000" cy="386008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5" name="Group 4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9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10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8" name="Picture 7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xmlns="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6" name="Rectangle 5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SMA/MA</a:t>
              </a:r>
              <a:endParaRPr lang="en-US" b="1" dirty="0"/>
            </a:p>
          </p:txBody>
        </p:sp>
      </p:grpSp>
      <p:sp>
        <p:nvSpPr>
          <p:cNvPr id="11" name="TextBox 34"/>
          <p:cNvSpPr txBox="1"/>
          <p:nvPr/>
        </p:nvSpPr>
        <p:spPr>
          <a:xfrm>
            <a:off x="1" y="-46993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 smtClean="0">
                <a:solidFill>
                  <a:schemeClr val="bg1"/>
                </a:solidFill>
                <a:latin typeface="Candara" pitchFamily="34" charset="0"/>
              </a:rPr>
              <a:t>A. Produk Peraturan Perundang-Undangan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-23648" y="431898"/>
            <a:ext cx="9167648" cy="369332"/>
          </a:xfrm>
          <a:prstGeom prst="rect">
            <a:avLst/>
          </a:prstGeom>
          <a:solidFill>
            <a:srgbClr val="2C987E"/>
          </a:solidFill>
        </p:spPr>
        <p:txBody>
          <a:bodyPr wrap="square">
            <a:spAutoFit/>
          </a:bodyPr>
          <a:lstStyle/>
          <a:p>
            <a:r>
              <a:rPr lang="en-US" b="1" noProof="1" smtClean="0">
                <a:solidFill>
                  <a:schemeClr val="bg1"/>
                </a:solidFill>
                <a:latin typeface="Candara" pitchFamily="34" charset="0"/>
              </a:rPr>
              <a:t>7. Materi Muatan Peraturan Perundang-undangan</a:t>
            </a:r>
            <a:endParaRPr lang="id-ID" b="1" noProof="1">
              <a:solidFill>
                <a:schemeClr val="bg1"/>
              </a:solidFill>
              <a:latin typeface="Candara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-23648" y="801230"/>
            <a:ext cx="5428594" cy="3862614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-23648" y="757160"/>
            <a:ext cx="5404946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 err="1" smtClean="0">
                <a:solidFill>
                  <a:schemeClr val="bg1"/>
                </a:solidFill>
              </a:rPr>
              <a:t>Peraturan</a:t>
            </a:r>
            <a:r>
              <a:rPr lang="en-US" b="1" dirty="0" smtClean="0">
                <a:solidFill>
                  <a:schemeClr val="bg1"/>
                </a:solidFill>
              </a:rPr>
              <a:t> Daerah </a:t>
            </a:r>
            <a:r>
              <a:rPr lang="en-US" b="1" dirty="0" err="1" smtClean="0">
                <a:solidFill>
                  <a:schemeClr val="bg1"/>
                </a:solidFill>
              </a:rPr>
              <a:t>Kabupaten</a:t>
            </a:r>
            <a:r>
              <a:rPr lang="en-US" b="1" dirty="0" smtClean="0">
                <a:solidFill>
                  <a:schemeClr val="bg1"/>
                </a:solidFill>
              </a:rPr>
              <a:t>/Kota</a:t>
            </a:r>
            <a:endParaRPr lang="en-US" b="1" dirty="0" smtClean="0">
              <a:solidFill>
                <a:schemeClr val="bg1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n-US" dirty="0" err="1">
                <a:solidFill>
                  <a:schemeClr val="bg1"/>
                </a:solidFill>
              </a:rPr>
              <a:t>Peraturan</a:t>
            </a:r>
            <a:r>
              <a:rPr lang="en-US" dirty="0">
                <a:solidFill>
                  <a:schemeClr val="bg1"/>
                </a:solidFill>
              </a:rPr>
              <a:t> Daerah </a:t>
            </a:r>
            <a:r>
              <a:rPr lang="en-US" dirty="0" err="1">
                <a:solidFill>
                  <a:schemeClr val="bg1"/>
                </a:solidFill>
              </a:rPr>
              <a:t>Kabupaten</a:t>
            </a:r>
            <a:r>
              <a:rPr lang="en-US" dirty="0">
                <a:solidFill>
                  <a:schemeClr val="bg1"/>
                </a:solidFill>
              </a:rPr>
              <a:t>/Kota </a:t>
            </a:r>
            <a:r>
              <a:rPr lang="en-US" dirty="0" err="1">
                <a:solidFill>
                  <a:schemeClr val="bg1"/>
                </a:solidFill>
              </a:rPr>
              <a:t>adalah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peraturan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perundang-undangan</a:t>
            </a:r>
            <a:r>
              <a:rPr lang="en-US" dirty="0">
                <a:solidFill>
                  <a:schemeClr val="bg1"/>
                </a:solidFill>
              </a:rPr>
              <a:t> yang </a:t>
            </a:r>
            <a:r>
              <a:rPr lang="en-US" dirty="0" err="1">
                <a:solidFill>
                  <a:schemeClr val="bg1"/>
                </a:solidFill>
              </a:rPr>
              <a:t>dibentuk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oleh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Dewan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Perwakilan</a:t>
            </a:r>
            <a:r>
              <a:rPr lang="en-US" dirty="0">
                <a:solidFill>
                  <a:schemeClr val="bg1"/>
                </a:solidFill>
              </a:rPr>
              <a:t> Rakyat Daerah </a:t>
            </a:r>
            <a:r>
              <a:rPr lang="en-US" dirty="0" err="1">
                <a:solidFill>
                  <a:schemeClr val="bg1"/>
                </a:solidFill>
              </a:rPr>
              <a:t>Kabupaten</a:t>
            </a:r>
            <a:r>
              <a:rPr lang="en-US" dirty="0">
                <a:solidFill>
                  <a:schemeClr val="bg1"/>
                </a:solidFill>
              </a:rPr>
              <a:t>/Kota </a:t>
            </a:r>
            <a:r>
              <a:rPr lang="en-US" dirty="0" err="1">
                <a:solidFill>
                  <a:schemeClr val="bg1"/>
                </a:solidFill>
              </a:rPr>
              <a:t>dengan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persetujuan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bersama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Bupati</a:t>
            </a:r>
            <a:r>
              <a:rPr lang="en-US" dirty="0">
                <a:solidFill>
                  <a:schemeClr val="bg1"/>
                </a:solidFill>
              </a:rPr>
              <a:t>/</a:t>
            </a:r>
            <a:r>
              <a:rPr lang="en-US" dirty="0" err="1">
                <a:solidFill>
                  <a:schemeClr val="bg1"/>
                </a:solidFill>
              </a:rPr>
              <a:t>Wali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kota</a:t>
            </a:r>
            <a:r>
              <a:rPr lang="en-US" dirty="0">
                <a:solidFill>
                  <a:schemeClr val="bg1"/>
                </a:solidFill>
              </a:rPr>
              <a:t> </a:t>
            </a:r>
            <a:endParaRPr lang="en-US" dirty="0" smtClean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81298" y="1197929"/>
            <a:ext cx="3771822" cy="2516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1824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1409719"/>
            <a:ext cx="4542830" cy="4886828"/>
            <a:chOff x="0" y="1409719"/>
            <a:chExt cx="4542830" cy="4886828"/>
          </a:xfrm>
        </p:grpSpPr>
        <p:sp>
          <p:nvSpPr>
            <p:cNvPr id="17" name="TextBox 16"/>
            <p:cNvSpPr txBox="1"/>
            <p:nvPr/>
          </p:nvSpPr>
          <p:spPr>
            <a:xfrm>
              <a:off x="0" y="1779051"/>
              <a:ext cx="4542830" cy="4517496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txBody>
            <a:bodyPr wrap="square" lIns="214226" tIns="107113" rIns="214226" bIns="107113" rtlCol="0">
              <a:spAutoFit/>
            </a:bodyPr>
            <a:lstStyle/>
            <a:p>
              <a:pPr>
                <a:spcBef>
                  <a:spcPts val="300"/>
                </a:spcBef>
              </a:pPr>
              <a:r>
                <a:rPr lang="id-ID" sz="1400" noProof="1" smtClean="0">
                  <a:latin typeface="Calibri Light" pitchFamily="34" charset="0"/>
                  <a:cs typeface="Calibri" pitchFamily="34" charset="0"/>
                </a:rPr>
                <a:t>Peserta didik diharapkan mampu:</a:t>
              </a:r>
            </a:p>
            <a:p>
              <a:pPr marL="317091" indent="-317091">
                <a:spcBef>
                  <a:spcPts val="300"/>
                </a:spcBef>
                <a:buFont typeface="Arial" pitchFamily="34" charset="0"/>
                <a:buChar char="•"/>
              </a:pPr>
              <a:r>
                <a:rPr lang="en-US" sz="1400" noProof="1" smtClean="0">
                  <a:latin typeface="Calibri Light" pitchFamily="34" charset="0"/>
                  <a:cs typeface="Calibri" pitchFamily="34" charset="0"/>
                </a:rPr>
                <a:t>Menjelaskan produk perundang-undangan serta pihak-pihak yang berwenang menetapkan peraturan perundang-undangan;</a:t>
              </a:r>
            </a:p>
            <a:p>
              <a:pPr marL="317091" indent="-317091">
                <a:spcBef>
                  <a:spcPts val="300"/>
                </a:spcBef>
                <a:buFont typeface="Arial" pitchFamily="34" charset="0"/>
                <a:buChar char="•"/>
              </a:pPr>
              <a:r>
                <a:rPr lang="en-US" sz="1400" noProof="1" smtClean="0">
                  <a:latin typeface="Calibri Light" pitchFamily="34" charset="0"/>
                  <a:cs typeface="Calibri" pitchFamily="34" charset="0"/>
                </a:rPr>
                <a:t>Menguraikan asas pembentukkan dan proses pembentukkan peraturan perundang-undangan;</a:t>
              </a:r>
            </a:p>
            <a:p>
              <a:pPr marL="317091" indent="-317091">
                <a:spcBef>
                  <a:spcPts val="300"/>
                </a:spcBef>
                <a:buFont typeface="Arial" pitchFamily="34" charset="0"/>
                <a:buChar char="•"/>
              </a:pPr>
              <a:r>
                <a:rPr lang="en-US" sz="1400" noProof="1" smtClean="0">
                  <a:latin typeface="Calibri Light" pitchFamily="34" charset="0"/>
                  <a:cs typeface="Calibri" pitchFamily="34" charset="0"/>
                </a:rPr>
                <a:t>Menganalisis produk perundang-undangan dan mengevaluasi ketidaksesuaian antarproduk peraturan perundang-undangan;</a:t>
              </a:r>
            </a:p>
            <a:p>
              <a:pPr marL="317091" indent="-317091">
                <a:spcBef>
                  <a:spcPts val="300"/>
                </a:spcBef>
                <a:buFont typeface="Arial" pitchFamily="34" charset="0"/>
                <a:buChar char="•"/>
              </a:pPr>
              <a:r>
                <a:rPr lang="en-US" sz="1400" noProof="1" smtClean="0">
                  <a:latin typeface="Calibri Light" pitchFamily="34" charset="0"/>
                  <a:cs typeface="Calibri" pitchFamily="34" charset="0"/>
                </a:rPr>
                <a:t>Mendeskripsikan perilaku-perilaku sesuai peraturan perundang-</a:t>
              </a:r>
              <a:endParaRPr lang="id-ID" sz="1400" noProof="1" smtClean="0">
                <a:latin typeface="Calibri Light" pitchFamily="34" charset="0"/>
                <a:cs typeface="Calibri" pitchFamily="34" charset="0"/>
              </a:endParaRPr>
            </a:p>
            <a:p>
              <a:pPr marL="317091" indent="-317091">
                <a:spcBef>
                  <a:spcPts val="300"/>
                </a:spcBef>
                <a:buFont typeface="Arial" pitchFamily="34" charset="0"/>
                <a:buChar char="•"/>
              </a:pPr>
              <a:endParaRPr lang="id-ID" sz="1400" noProof="1" smtClean="0">
                <a:latin typeface="Calibri Light" pitchFamily="34" charset="0"/>
                <a:cs typeface="Calibri" pitchFamily="34" charset="0"/>
              </a:endParaRPr>
            </a:p>
            <a:p>
              <a:pPr marL="317091" indent="-317091">
                <a:spcBef>
                  <a:spcPts val="300"/>
                </a:spcBef>
                <a:buFont typeface="Arial" pitchFamily="34" charset="0"/>
                <a:buChar char="•"/>
              </a:pPr>
              <a:endParaRPr lang="id-ID" sz="1400" noProof="1" smtClean="0">
                <a:latin typeface="Calibri Light" pitchFamily="34" charset="0"/>
                <a:cs typeface="Calibri" pitchFamily="34" charset="0"/>
              </a:endParaRPr>
            </a:p>
            <a:p>
              <a:pPr marL="317091" indent="-317091">
                <a:spcBef>
                  <a:spcPts val="300"/>
                </a:spcBef>
                <a:buFont typeface="Arial" pitchFamily="34" charset="0"/>
                <a:buChar char="•"/>
              </a:pPr>
              <a:endParaRPr lang="id-ID" sz="1400" noProof="1" smtClean="0">
                <a:latin typeface="Calibri Light" pitchFamily="34" charset="0"/>
                <a:cs typeface="Calibri" pitchFamily="34" charset="0"/>
              </a:endParaRPr>
            </a:p>
            <a:p>
              <a:pPr marL="317091" indent="-317091">
                <a:spcBef>
                  <a:spcPts val="300"/>
                </a:spcBef>
                <a:buFont typeface="Arial" pitchFamily="34" charset="0"/>
                <a:buChar char="•"/>
              </a:pPr>
              <a:endParaRPr lang="id-ID" sz="1400" noProof="1" smtClean="0">
                <a:latin typeface="Calibri Light" pitchFamily="34" charset="0"/>
                <a:cs typeface="Calibri" pitchFamily="34" charset="0"/>
              </a:endParaRPr>
            </a:p>
            <a:p>
              <a:pPr marL="317091" indent="-317091">
                <a:spcBef>
                  <a:spcPts val="300"/>
                </a:spcBef>
                <a:buFont typeface="Arial" pitchFamily="34" charset="0"/>
                <a:buChar char="•"/>
              </a:pPr>
              <a:endParaRPr lang="id-ID" sz="1400" noProof="1" smtClean="0">
                <a:latin typeface="Calibri Light" pitchFamily="34" charset="0"/>
                <a:cs typeface="Calibri" pitchFamily="34" charset="0"/>
              </a:endParaRPr>
            </a:p>
            <a:p>
              <a:pPr marL="317091" indent="-317091">
                <a:spcBef>
                  <a:spcPts val="300"/>
                </a:spcBef>
                <a:buFont typeface="Arial" pitchFamily="34" charset="0"/>
                <a:buChar char="•"/>
              </a:pPr>
              <a:endParaRPr lang="id-ID" sz="1400" noProof="1" smtClean="0">
                <a:latin typeface="Calibri Light" pitchFamily="34" charset="0"/>
                <a:cs typeface="Calibri" pitchFamily="34" charset="0"/>
              </a:endParaRPr>
            </a:p>
            <a:p>
              <a:pPr marL="317091" indent="-317091">
                <a:spcBef>
                  <a:spcPts val="300"/>
                </a:spcBef>
                <a:buFont typeface="Arial" pitchFamily="34" charset="0"/>
                <a:buChar char="•"/>
              </a:pPr>
              <a:endParaRPr lang="id-ID" sz="1400" noProof="1">
                <a:latin typeface="Calibri Light" pitchFamily="34" charset="0"/>
                <a:cs typeface="Calibri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0" y="1409719"/>
              <a:ext cx="4542830" cy="369332"/>
            </a:xfrm>
            <a:prstGeom prst="rect">
              <a:avLst/>
            </a:prstGeom>
            <a:solidFill>
              <a:srgbClr val="2C987E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id-ID" b="1" noProof="1" smtClean="0">
                  <a:solidFill>
                    <a:schemeClr val="bg1"/>
                  </a:solidFill>
                  <a:latin typeface="Candara" pitchFamily="34" charset="0"/>
                  <a:ea typeface="Tahoma" pitchFamily="34" charset="0"/>
                  <a:cs typeface="Calibri" pitchFamily="34" charset="0"/>
                </a:rPr>
                <a:t>Tujuan Pembelajaran</a:t>
              </a:r>
              <a:endParaRPr lang="id-ID" noProof="1">
                <a:solidFill>
                  <a:schemeClr val="bg1"/>
                </a:solidFill>
                <a:latin typeface="Candara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3762425" y="133350"/>
            <a:ext cx="1619150" cy="457200"/>
            <a:chOff x="3762425" y="133350"/>
            <a:chExt cx="1619150" cy="457200"/>
          </a:xfrm>
        </p:grpSpPr>
        <p:sp>
          <p:nvSpPr>
            <p:cNvPr id="12" name="Parallelogram 11"/>
            <p:cNvSpPr/>
            <p:nvPr/>
          </p:nvSpPr>
          <p:spPr>
            <a:xfrm>
              <a:off x="3762425" y="133350"/>
              <a:ext cx="1619150" cy="457200"/>
            </a:xfrm>
            <a:prstGeom prst="parallelogram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3957840" y="161895"/>
              <a:ext cx="1228321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  <a:latin typeface="Cambria" pitchFamily="18" charset="0"/>
                  <a:ea typeface="Cambria" pitchFamily="18" charset="0"/>
                  <a:cs typeface="Calibri" pitchFamily="34" charset="0"/>
                </a:rPr>
                <a:t>BAB </a:t>
              </a:r>
              <a:r>
                <a:rPr lang="en-US" sz="2000" b="1" dirty="0" smtClean="0">
                  <a:solidFill>
                    <a:schemeClr val="bg1"/>
                  </a:solidFill>
                  <a:latin typeface="Cambria" pitchFamily="18" charset="0"/>
                  <a:ea typeface="Cambria" pitchFamily="18" charset="0"/>
                  <a:cs typeface="Calibri" pitchFamily="34" charset="0"/>
                </a:rPr>
                <a:t>2</a:t>
              </a:r>
              <a:endParaRPr lang="en-US" sz="2000" b="1" dirty="0">
                <a:solidFill>
                  <a:schemeClr val="bg1"/>
                </a:solidFill>
                <a:latin typeface="Cambria" pitchFamily="18" charset="0"/>
                <a:ea typeface="Cambria" pitchFamily="18" charset="0"/>
                <a:cs typeface="Calibri" pitchFamily="34" charset="0"/>
              </a:endParaRPr>
            </a:p>
          </p:txBody>
        </p:sp>
      </p:grpSp>
      <p:sp>
        <p:nvSpPr>
          <p:cNvPr id="15" name="Rectangle 14"/>
          <p:cNvSpPr/>
          <p:nvPr/>
        </p:nvSpPr>
        <p:spPr>
          <a:xfrm>
            <a:off x="1191505" y="666750"/>
            <a:ext cx="6760990" cy="778071"/>
          </a:xfrm>
          <a:prstGeom prst="rect">
            <a:avLst/>
          </a:prstGeom>
        </p:spPr>
        <p:txBody>
          <a:bodyPr wrap="square" lIns="39027" tIns="19513" rIns="39027" bIns="19513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2060"/>
                </a:solidFill>
                <a:latin typeface="Candara" pitchFamily="34" charset="0"/>
                <a:cs typeface="Calibri" pitchFamily="34" charset="0"/>
              </a:rPr>
              <a:t>UNDANG-UNDANG DASAR NEGARA REPUBLIK INDONESIA TAHUN 1945</a:t>
            </a:r>
            <a:endParaRPr lang="en-US" sz="2400" b="1" dirty="0">
              <a:solidFill>
                <a:srgbClr val="002060"/>
              </a:solidFill>
              <a:latin typeface="Candara" pitchFamily="34" charset="0"/>
              <a:cs typeface="Calibri" pitchFamily="34" charset="0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-29170" y="4476750"/>
            <a:ext cx="9144000" cy="841375"/>
            <a:chOff x="0" y="4302125"/>
            <a:chExt cx="9144000" cy="841375"/>
          </a:xfrm>
        </p:grpSpPr>
        <p:grpSp>
          <p:nvGrpSpPr>
            <p:cNvPr id="25" name="Group 24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27" name="Group 26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29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30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28" name="Picture 27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xmlns="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26" name="Rectangle 25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SMA/MA</a:t>
              </a:r>
              <a:endParaRPr lang="en-US" b="1" dirty="0"/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53000" y="1627092"/>
            <a:ext cx="3666722" cy="2790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626386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4"/>
          <p:cNvSpPr txBox="1"/>
          <p:nvPr/>
        </p:nvSpPr>
        <p:spPr>
          <a:xfrm>
            <a:off x="0" y="133350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 smtClean="0">
                <a:solidFill>
                  <a:schemeClr val="bg1"/>
                </a:solidFill>
                <a:latin typeface="Candara" pitchFamily="34" charset="0"/>
              </a:rPr>
              <a:t>A. Produk Peraturan Perundang-Undangan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15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22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xmlns="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SMA/MA</a:t>
              </a:r>
              <a:endParaRPr lang="en-US" b="1" dirty="0"/>
            </a:p>
          </p:txBody>
        </p:sp>
      </p:grpSp>
      <p:sp>
        <p:nvSpPr>
          <p:cNvPr id="2" name="Rectangle 1"/>
          <p:cNvSpPr/>
          <p:nvPr/>
        </p:nvSpPr>
        <p:spPr>
          <a:xfrm>
            <a:off x="0" y="1276350"/>
            <a:ext cx="4876800" cy="3456057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0" y="876543"/>
            <a:ext cx="4876800" cy="369332"/>
          </a:xfrm>
          <a:prstGeom prst="rect">
            <a:avLst/>
          </a:prstGeom>
          <a:solidFill>
            <a:srgbClr val="2C987E"/>
          </a:solidFill>
        </p:spPr>
        <p:txBody>
          <a:bodyPr wrap="square">
            <a:spAutoFit/>
          </a:bodyPr>
          <a:lstStyle/>
          <a:p>
            <a:r>
              <a:rPr lang="en-US" b="1" noProof="1" smtClean="0">
                <a:solidFill>
                  <a:schemeClr val="bg1"/>
                </a:solidFill>
                <a:latin typeface="Candara" pitchFamily="34" charset="0"/>
                <a:ea typeface="Tahoma" pitchFamily="34" charset="0"/>
                <a:cs typeface="Calibri" pitchFamily="34" charset="0"/>
              </a:rPr>
              <a:t>1. Ide Pendiri Bangsa tentang Konstitusi </a:t>
            </a:r>
            <a:endParaRPr lang="id-ID" noProof="1">
              <a:solidFill>
                <a:schemeClr val="bg1"/>
              </a:solidFill>
              <a:latin typeface="Candar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428750"/>
            <a:ext cx="48768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dirty="0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Proses </a:t>
            </a:r>
            <a:r>
              <a:rPr lang="en-US" dirty="0" err="1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perumusan</a:t>
            </a:r>
            <a:r>
              <a:rPr lang="en-US" dirty="0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UUD </a:t>
            </a:r>
            <a:r>
              <a:rPr lang="en-US" dirty="0" err="1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untuk</a:t>
            </a:r>
            <a:r>
              <a:rPr lang="en-US" dirty="0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Indonesia </a:t>
            </a:r>
            <a:r>
              <a:rPr lang="en-US" dirty="0" err="1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diawali</a:t>
            </a:r>
            <a:r>
              <a:rPr lang="en-US" dirty="0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dirty="0" err="1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dengan</a:t>
            </a:r>
            <a:r>
              <a:rPr lang="en-US" dirty="0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dirty="0" err="1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dibentuknya</a:t>
            </a:r>
            <a:r>
              <a:rPr lang="en-US" dirty="0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dirty="0" err="1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organisasi</a:t>
            </a:r>
            <a:r>
              <a:rPr lang="en-US" dirty="0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BPUPKI </a:t>
            </a:r>
            <a:r>
              <a:rPr lang="en-US" dirty="0" err="1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dan</a:t>
            </a:r>
            <a:r>
              <a:rPr lang="en-US" dirty="0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PPKI </a:t>
            </a:r>
            <a:r>
              <a:rPr lang="en-US" dirty="0" err="1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oleh</a:t>
            </a:r>
            <a:r>
              <a:rPr lang="en-US" dirty="0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dirty="0" err="1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tokoh-tokoh</a:t>
            </a:r>
            <a:r>
              <a:rPr lang="en-US" dirty="0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dirty="0" err="1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nasional</a:t>
            </a:r>
            <a:r>
              <a:rPr lang="en-US" dirty="0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yang </a:t>
            </a:r>
            <a:r>
              <a:rPr lang="en-US" dirty="0" err="1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dibantu</a:t>
            </a:r>
            <a:r>
              <a:rPr lang="en-US" dirty="0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dirty="0" err="1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oleh</a:t>
            </a:r>
            <a:r>
              <a:rPr lang="en-US" dirty="0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dirty="0" err="1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Militer</a:t>
            </a:r>
            <a:r>
              <a:rPr lang="en-US" dirty="0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dirty="0" err="1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Jepang</a:t>
            </a:r>
            <a:r>
              <a:rPr lang="en-US" dirty="0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dirty="0" err="1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pada</a:t>
            </a:r>
            <a:r>
              <a:rPr lang="en-US" dirty="0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dirty="0" err="1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saat</a:t>
            </a:r>
            <a:r>
              <a:rPr lang="en-US" dirty="0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dirty="0" err="1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itu</a:t>
            </a:r>
            <a:r>
              <a:rPr lang="en-US" dirty="0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.  BPUPKI </a:t>
            </a:r>
            <a:r>
              <a:rPr lang="en-US" dirty="0" err="1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mempunyai</a:t>
            </a:r>
            <a:r>
              <a:rPr lang="en-US" dirty="0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dirty="0" err="1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tugas</a:t>
            </a:r>
            <a:r>
              <a:rPr lang="en-US" dirty="0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dirty="0" err="1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untuk</a:t>
            </a:r>
            <a:r>
              <a:rPr lang="en-US" dirty="0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dirty="0" err="1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merancang</a:t>
            </a:r>
            <a:r>
              <a:rPr lang="en-US" dirty="0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UUD 1945 </a:t>
            </a:r>
            <a:r>
              <a:rPr lang="en-US" dirty="0" err="1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sedangkan</a:t>
            </a:r>
            <a:r>
              <a:rPr lang="en-US" dirty="0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PPKI </a:t>
            </a:r>
            <a:r>
              <a:rPr lang="en-US" dirty="0" err="1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bertugas</a:t>
            </a:r>
            <a:r>
              <a:rPr lang="en-US" dirty="0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dirty="0" err="1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untuk</a:t>
            </a:r>
            <a:r>
              <a:rPr lang="en-US" dirty="0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dirty="0" err="1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menetapkan</a:t>
            </a:r>
            <a:r>
              <a:rPr lang="en-US" dirty="0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dirty="0" err="1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dan</a:t>
            </a:r>
            <a:r>
              <a:rPr lang="en-US" dirty="0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dirty="0" err="1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pengesahkan</a:t>
            </a:r>
            <a:r>
              <a:rPr lang="en-US" dirty="0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UUD yang </a:t>
            </a:r>
            <a:r>
              <a:rPr lang="en-US" dirty="0" err="1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telah</a:t>
            </a:r>
            <a:r>
              <a:rPr lang="en-US" dirty="0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dirty="0" err="1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dirumuskan</a:t>
            </a:r>
            <a:r>
              <a:rPr lang="en-US" dirty="0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dirty="0" err="1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sebelumnya</a:t>
            </a:r>
            <a:r>
              <a:rPr lang="en-US" dirty="0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dirty="0" err="1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oleh</a:t>
            </a:r>
            <a:r>
              <a:rPr lang="en-US" dirty="0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BPUKI.</a:t>
            </a:r>
            <a:endParaRPr lang="en-US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84281" y="1276351"/>
            <a:ext cx="3440589" cy="3023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028268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0" y="1245875"/>
            <a:ext cx="5029200" cy="347693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5" name="Group 4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9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10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8" name="Picture 7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xmlns="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6" name="Rectangle 5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SMA/MA</a:t>
              </a:r>
              <a:endParaRPr lang="en-US" b="1" dirty="0"/>
            </a:p>
          </p:txBody>
        </p:sp>
      </p:grpSp>
      <p:sp>
        <p:nvSpPr>
          <p:cNvPr id="11" name="TextBox 34"/>
          <p:cNvSpPr txBox="1"/>
          <p:nvPr/>
        </p:nvSpPr>
        <p:spPr>
          <a:xfrm>
            <a:off x="1" y="-46993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 smtClean="0">
                <a:solidFill>
                  <a:schemeClr val="bg1"/>
                </a:solidFill>
                <a:latin typeface="Candara" pitchFamily="34" charset="0"/>
              </a:rPr>
              <a:t>A. Produk Peraturan Perundang-Undangan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550447"/>
            <a:ext cx="5029200" cy="369332"/>
          </a:xfrm>
          <a:prstGeom prst="rect">
            <a:avLst/>
          </a:prstGeom>
          <a:solidFill>
            <a:srgbClr val="2C987E"/>
          </a:solidFill>
        </p:spPr>
        <p:txBody>
          <a:bodyPr wrap="square">
            <a:spAutoFit/>
          </a:bodyPr>
          <a:lstStyle/>
          <a:p>
            <a:r>
              <a:rPr lang="en-US" b="1" noProof="1" smtClean="0">
                <a:solidFill>
                  <a:schemeClr val="bg1"/>
                </a:solidFill>
                <a:latin typeface="Candara" pitchFamily="34" charset="0"/>
                <a:ea typeface="Tahoma" pitchFamily="34" charset="0"/>
                <a:cs typeface="Calibri" pitchFamily="34" charset="0"/>
              </a:rPr>
              <a:t>2. Makna Produk Peraturan Perundang-undangan </a:t>
            </a:r>
            <a:endParaRPr lang="id-ID" noProof="1">
              <a:solidFill>
                <a:schemeClr val="bg1"/>
              </a:solidFill>
              <a:latin typeface="Candara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0" y="1352550"/>
            <a:ext cx="4876800" cy="33798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0" y="1236280"/>
            <a:ext cx="50292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dirty="0" smtClean="0"/>
              <a:t>UUD </a:t>
            </a:r>
            <a:r>
              <a:rPr lang="en-US" dirty="0" err="1" smtClean="0"/>
              <a:t>Tahun</a:t>
            </a:r>
            <a:r>
              <a:rPr lang="en-US" dirty="0" smtClean="0"/>
              <a:t> 1945 </a:t>
            </a:r>
            <a:r>
              <a:rPr lang="en-US" dirty="0" err="1" smtClean="0"/>
              <a:t>merupakan</a:t>
            </a:r>
            <a:r>
              <a:rPr lang="en-US" dirty="0" smtClean="0"/>
              <a:t> </a:t>
            </a:r>
            <a:r>
              <a:rPr lang="en-US" dirty="0" err="1" smtClean="0"/>
              <a:t>sebuah</a:t>
            </a:r>
            <a:r>
              <a:rPr lang="en-US" dirty="0" smtClean="0"/>
              <a:t> </a:t>
            </a:r>
            <a:r>
              <a:rPr lang="en-US" dirty="0" err="1" smtClean="0"/>
              <a:t>produk</a:t>
            </a:r>
            <a:r>
              <a:rPr lang="en-US" dirty="0" smtClean="0"/>
              <a:t> </a:t>
            </a:r>
            <a:r>
              <a:rPr lang="en-US" dirty="0" err="1" smtClean="0"/>
              <a:t>hukum</a:t>
            </a:r>
            <a:r>
              <a:rPr lang="en-US" dirty="0" smtClean="0"/>
              <a:t> yang </a:t>
            </a:r>
            <a:r>
              <a:rPr lang="en-US" dirty="0" err="1" smtClean="0"/>
              <a:t>dibuat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</a:t>
            </a:r>
            <a:r>
              <a:rPr lang="en-US" dirty="0" err="1" smtClean="0"/>
              <a:t>konstitusi</a:t>
            </a:r>
            <a:r>
              <a:rPr lang="en-US" dirty="0" smtClean="0"/>
              <a:t> agar </a:t>
            </a:r>
            <a:r>
              <a:rPr lang="en-US" dirty="0" err="1" smtClean="0"/>
              <a:t>bisa</a:t>
            </a:r>
            <a:r>
              <a:rPr lang="en-US" dirty="0" smtClean="0"/>
              <a:t> </a:t>
            </a:r>
            <a:r>
              <a:rPr lang="en-US" dirty="0" err="1" smtClean="0"/>
              <a:t>menjadi</a:t>
            </a:r>
            <a:r>
              <a:rPr lang="en-US" dirty="0" smtClean="0"/>
              <a:t> </a:t>
            </a:r>
            <a:r>
              <a:rPr lang="en-US" dirty="0" err="1" smtClean="0"/>
              <a:t>pedoman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menyelenggarakan</a:t>
            </a:r>
            <a:r>
              <a:rPr lang="en-US" dirty="0" smtClean="0"/>
              <a:t> </a:t>
            </a:r>
            <a:r>
              <a:rPr lang="en-US" dirty="0" err="1" smtClean="0"/>
              <a:t>pemerintahan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sebagai</a:t>
            </a:r>
            <a:r>
              <a:rPr lang="en-US" dirty="0" smtClean="0"/>
              <a:t> instrument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pembuatan</a:t>
            </a:r>
            <a:r>
              <a:rPr lang="en-US" dirty="0" smtClean="0"/>
              <a:t> </a:t>
            </a:r>
            <a:r>
              <a:rPr lang="en-US" dirty="0" err="1" smtClean="0"/>
              <a:t>perundang-undangan</a:t>
            </a:r>
            <a:r>
              <a:rPr lang="en-US" dirty="0" smtClean="0"/>
              <a:t> yang </a:t>
            </a:r>
            <a:r>
              <a:rPr lang="en-US" dirty="0" err="1" smtClean="0"/>
              <a:t>berada</a:t>
            </a:r>
            <a:r>
              <a:rPr lang="en-US" dirty="0" smtClean="0"/>
              <a:t> di </a:t>
            </a:r>
            <a:r>
              <a:rPr lang="en-US" dirty="0" err="1" smtClean="0"/>
              <a:t>bawahnya</a:t>
            </a:r>
            <a:r>
              <a:rPr lang="en-US" dirty="0" smtClean="0"/>
              <a:t>. </a:t>
            </a:r>
            <a:r>
              <a:rPr lang="en-US" dirty="0" err="1" smtClean="0"/>
              <a:t>Oleh</a:t>
            </a:r>
            <a:r>
              <a:rPr lang="en-US" dirty="0" smtClean="0"/>
              <a:t> </a:t>
            </a:r>
            <a:r>
              <a:rPr lang="en-US" dirty="0" err="1" smtClean="0"/>
              <a:t>karena</a:t>
            </a:r>
            <a:r>
              <a:rPr lang="en-US" dirty="0" smtClean="0"/>
              <a:t> </a:t>
            </a:r>
            <a:r>
              <a:rPr lang="en-US" dirty="0" err="1" smtClean="0"/>
              <a:t>itu</a:t>
            </a:r>
            <a:r>
              <a:rPr lang="en-US" dirty="0" smtClean="0"/>
              <a:t> </a:t>
            </a:r>
            <a:r>
              <a:rPr lang="en-US" dirty="0" err="1" smtClean="0"/>
              <a:t>produk</a:t>
            </a:r>
            <a:r>
              <a:rPr lang="en-US" dirty="0" smtClean="0"/>
              <a:t> </a:t>
            </a:r>
            <a:r>
              <a:rPr lang="en-US" dirty="0" err="1" smtClean="0"/>
              <a:t>hukum</a:t>
            </a:r>
            <a:r>
              <a:rPr lang="en-US" dirty="0" smtClean="0"/>
              <a:t> </a:t>
            </a:r>
            <a:r>
              <a:rPr lang="en-US" dirty="0" err="1" smtClean="0"/>
              <a:t>ini</a:t>
            </a:r>
            <a:r>
              <a:rPr lang="en-US" dirty="0" smtClean="0"/>
              <a:t> </a:t>
            </a:r>
            <a:r>
              <a:rPr lang="en-US" dirty="0" err="1" smtClean="0"/>
              <a:t>bersifat</a:t>
            </a:r>
            <a:r>
              <a:rPr lang="en-US" dirty="0" smtClean="0"/>
              <a:t> </a:t>
            </a:r>
            <a:r>
              <a:rPr lang="en-US" dirty="0" err="1" smtClean="0"/>
              <a:t>mengikat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mengharuskan</a:t>
            </a:r>
            <a:r>
              <a:rPr lang="en-US" dirty="0" smtClean="0"/>
              <a:t> </a:t>
            </a:r>
            <a:r>
              <a:rPr lang="en-US" dirty="0" err="1" smtClean="0"/>
              <a:t>ditaati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</a:t>
            </a:r>
            <a:r>
              <a:rPr lang="en-US" dirty="0" err="1" smtClean="0"/>
              <a:t>semua</a:t>
            </a:r>
            <a:r>
              <a:rPr lang="en-US" dirty="0" smtClean="0"/>
              <a:t> </a:t>
            </a:r>
            <a:r>
              <a:rPr lang="en-US" dirty="0" err="1" smtClean="0"/>
              <a:t>warga</a:t>
            </a:r>
            <a:r>
              <a:rPr lang="en-US" dirty="0" smtClean="0"/>
              <a:t> </a:t>
            </a:r>
            <a:r>
              <a:rPr lang="en-US" dirty="0" err="1" smtClean="0"/>
              <a:t>negara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47138" y="1105975"/>
            <a:ext cx="3505200" cy="3196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8076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4342899"/>
            <a:ext cx="9144000" cy="841375"/>
            <a:chOff x="0" y="4302125"/>
            <a:chExt cx="9144000" cy="841375"/>
          </a:xfrm>
        </p:grpSpPr>
        <p:grpSp>
          <p:nvGrpSpPr>
            <p:cNvPr id="5" name="Group 4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9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10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8" name="Picture 7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xmlns="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6" name="Rectangle 5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SMA/MA</a:t>
              </a:r>
              <a:endParaRPr lang="en-US" b="1" dirty="0"/>
            </a:p>
          </p:txBody>
        </p:sp>
      </p:grpSp>
      <p:sp>
        <p:nvSpPr>
          <p:cNvPr id="11" name="TextBox 34"/>
          <p:cNvSpPr txBox="1"/>
          <p:nvPr/>
        </p:nvSpPr>
        <p:spPr>
          <a:xfrm>
            <a:off x="1" y="-46993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 smtClean="0">
                <a:solidFill>
                  <a:schemeClr val="bg1"/>
                </a:solidFill>
                <a:latin typeface="Candara" pitchFamily="34" charset="0"/>
              </a:rPr>
              <a:t>A. Produk Peraturan Perundang-Undangan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-21022" y="389380"/>
            <a:ext cx="7412422" cy="369332"/>
          </a:xfrm>
          <a:prstGeom prst="rect">
            <a:avLst/>
          </a:prstGeom>
          <a:solidFill>
            <a:srgbClr val="2C987E"/>
          </a:solidFill>
        </p:spPr>
        <p:txBody>
          <a:bodyPr wrap="square">
            <a:spAutoFit/>
          </a:bodyPr>
          <a:lstStyle/>
          <a:p>
            <a:r>
              <a:rPr lang="en-US" b="1" noProof="1" smtClean="0">
                <a:solidFill>
                  <a:schemeClr val="bg1"/>
                </a:solidFill>
                <a:latin typeface="Candara" pitchFamily="34" charset="0"/>
                <a:ea typeface="Tahoma" pitchFamily="34" charset="0"/>
                <a:cs typeface="Calibri" pitchFamily="34" charset="0"/>
              </a:rPr>
              <a:t>3. Makna Hierarki Peraturan Perundang-undangan</a:t>
            </a:r>
            <a:endParaRPr lang="id-ID" noProof="1">
              <a:solidFill>
                <a:schemeClr val="bg1"/>
              </a:solidFill>
              <a:latin typeface="Candara" pitchFamily="34" charset="0"/>
            </a:endParaRP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688959750"/>
              </p:ext>
            </p:extLst>
          </p:nvPr>
        </p:nvGraphicFramePr>
        <p:xfrm>
          <a:off x="0" y="771190"/>
          <a:ext cx="9144000" cy="39923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2712254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5" name="Group 4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9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10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8" name="Picture 7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xmlns="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6" name="Rectangle 5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SMA/MA</a:t>
              </a:r>
              <a:endParaRPr lang="en-US" b="1" dirty="0"/>
            </a:p>
          </p:txBody>
        </p:sp>
      </p:grpSp>
      <p:sp>
        <p:nvSpPr>
          <p:cNvPr id="11" name="TextBox 34"/>
          <p:cNvSpPr txBox="1"/>
          <p:nvPr/>
        </p:nvSpPr>
        <p:spPr>
          <a:xfrm>
            <a:off x="1" y="-46993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 smtClean="0">
                <a:solidFill>
                  <a:schemeClr val="bg1"/>
                </a:solidFill>
                <a:latin typeface="Candara" pitchFamily="34" charset="0"/>
              </a:rPr>
              <a:t>A. Produk Peraturan Perundang-Undangan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-23648" y="431898"/>
            <a:ext cx="9167648" cy="369332"/>
          </a:xfrm>
          <a:prstGeom prst="rect">
            <a:avLst/>
          </a:prstGeom>
          <a:solidFill>
            <a:srgbClr val="2C987E"/>
          </a:solidFill>
        </p:spPr>
        <p:txBody>
          <a:bodyPr wrap="square">
            <a:spAutoFit/>
          </a:bodyPr>
          <a:lstStyle/>
          <a:p>
            <a:r>
              <a:rPr lang="en-US" b="1" noProof="1" smtClean="0">
                <a:solidFill>
                  <a:schemeClr val="bg1"/>
                </a:solidFill>
                <a:latin typeface="Candara" pitchFamily="34" charset="0"/>
                <a:ea typeface="Tahoma" pitchFamily="34" charset="0"/>
                <a:cs typeface="Calibri" pitchFamily="34" charset="0"/>
              </a:rPr>
              <a:t>4. Peranan Peraturan Perundang-undangan</a:t>
            </a:r>
            <a:endParaRPr lang="id-ID" noProof="1">
              <a:solidFill>
                <a:schemeClr val="bg1"/>
              </a:solidFill>
              <a:latin typeface="Candara" pitchFamily="34" charset="0"/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203148578"/>
              </p:ext>
            </p:extLst>
          </p:nvPr>
        </p:nvGraphicFramePr>
        <p:xfrm>
          <a:off x="-457200" y="773254"/>
          <a:ext cx="9144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13" name="Rectangle 12"/>
          <p:cNvSpPr/>
          <p:nvPr/>
        </p:nvSpPr>
        <p:spPr>
          <a:xfrm>
            <a:off x="2438400" y="3812382"/>
            <a:ext cx="5715000" cy="9104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600" dirty="0" err="1" smtClean="0">
                <a:solidFill>
                  <a:schemeClr val="tx1"/>
                </a:solidFill>
              </a:rPr>
              <a:t>Faktor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ini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sangat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penting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bagi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negara-negara</a:t>
            </a:r>
            <a:r>
              <a:rPr lang="en-US" sz="1600" dirty="0">
                <a:solidFill>
                  <a:schemeClr val="tx1"/>
                </a:solidFill>
              </a:rPr>
              <a:t> yang </a:t>
            </a:r>
            <a:r>
              <a:rPr lang="en-US" sz="1600" dirty="0" err="1">
                <a:solidFill>
                  <a:schemeClr val="tx1"/>
                </a:solidFill>
              </a:rPr>
              <a:t>sedang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membangun</a:t>
            </a:r>
            <a:r>
              <a:rPr lang="en-US" sz="1600" dirty="0">
                <a:solidFill>
                  <a:schemeClr val="tx1"/>
                </a:solidFill>
              </a:rPr>
              <a:t>, </a:t>
            </a:r>
            <a:r>
              <a:rPr lang="en-US" sz="1600" dirty="0" err="1">
                <a:solidFill>
                  <a:schemeClr val="tx1"/>
                </a:solidFill>
              </a:rPr>
              <a:t>termasuk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membangun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sistem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hukum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baru</a:t>
            </a:r>
            <a:r>
              <a:rPr lang="en-US" sz="1600" dirty="0">
                <a:solidFill>
                  <a:schemeClr val="tx1"/>
                </a:solidFill>
              </a:rPr>
              <a:t> yang </a:t>
            </a:r>
            <a:r>
              <a:rPr lang="en-US" sz="1600" dirty="0" err="1">
                <a:solidFill>
                  <a:schemeClr val="tx1"/>
                </a:solidFill>
              </a:rPr>
              <a:t>sesuai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dengan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kebutuhan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dan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perkembangan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masyarakat</a:t>
            </a:r>
            <a:r>
              <a:rPr lang="en-US" sz="1600" dirty="0">
                <a:solidFill>
                  <a:schemeClr val="tx1"/>
                </a:solidFill>
              </a:rPr>
              <a:t>.</a:t>
            </a:r>
            <a:endParaRPr 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4771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5" name="Group 4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9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10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8" name="Picture 7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xmlns="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6" name="Rectangle 5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SMA/MA</a:t>
              </a:r>
              <a:endParaRPr lang="en-US" b="1" dirty="0"/>
            </a:p>
          </p:txBody>
        </p:sp>
      </p:grpSp>
      <p:sp>
        <p:nvSpPr>
          <p:cNvPr id="11" name="TextBox 34"/>
          <p:cNvSpPr txBox="1"/>
          <p:nvPr/>
        </p:nvSpPr>
        <p:spPr>
          <a:xfrm>
            <a:off x="1" y="-46993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 smtClean="0">
                <a:solidFill>
                  <a:schemeClr val="bg1"/>
                </a:solidFill>
                <a:latin typeface="Candara" pitchFamily="34" charset="0"/>
              </a:rPr>
              <a:t>A. Produk Peraturan Perundang-Undangan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-23648" y="431898"/>
            <a:ext cx="9167648" cy="369332"/>
          </a:xfrm>
          <a:prstGeom prst="rect">
            <a:avLst/>
          </a:prstGeom>
          <a:solidFill>
            <a:srgbClr val="2C987E"/>
          </a:solidFill>
        </p:spPr>
        <p:txBody>
          <a:bodyPr wrap="square">
            <a:spAutoFit/>
          </a:bodyPr>
          <a:lstStyle/>
          <a:p>
            <a:r>
              <a:rPr lang="en-US" b="1" noProof="1" smtClean="0">
                <a:solidFill>
                  <a:schemeClr val="bg1"/>
                </a:solidFill>
                <a:latin typeface="Candara" pitchFamily="34" charset="0"/>
                <a:ea typeface="Tahoma" pitchFamily="34" charset="0"/>
                <a:cs typeface="Calibri" pitchFamily="34" charset="0"/>
              </a:rPr>
              <a:t>5. Fungsi Peraturan Perundang-undangan</a:t>
            </a:r>
            <a:endParaRPr lang="id-ID" noProof="1">
              <a:solidFill>
                <a:schemeClr val="bg1"/>
              </a:solidFill>
              <a:latin typeface="Candara" pitchFamily="34" charset="0"/>
            </a:endParaRP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259307373"/>
              </p:ext>
            </p:extLst>
          </p:nvPr>
        </p:nvGraphicFramePr>
        <p:xfrm>
          <a:off x="1447800" y="127635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6172200" y="2495550"/>
            <a:ext cx="1219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Fungsi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Kepastian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Hukum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3302876" y="1031099"/>
            <a:ext cx="2514600" cy="11430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FUNGSI INTERNAL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2831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5" name="Group 4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9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10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8" name="Picture 7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xmlns="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6" name="Rectangle 5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SMA/MA</a:t>
              </a:r>
              <a:endParaRPr lang="en-US" b="1" dirty="0"/>
            </a:p>
          </p:txBody>
        </p:sp>
      </p:grpSp>
      <p:sp>
        <p:nvSpPr>
          <p:cNvPr id="11" name="TextBox 34"/>
          <p:cNvSpPr txBox="1"/>
          <p:nvPr/>
        </p:nvSpPr>
        <p:spPr>
          <a:xfrm>
            <a:off x="1" y="-46993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 smtClean="0">
                <a:solidFill>
                  <a:schemeClr val="bg1"/>
                </a:solidFill>
                <a:latin typeface="Candara" pitchFamily="34" charset="0"/>
              </a:rPr>
              <a:t>A. Produk Peraturan Perundang-Undangan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-23648" y="431898"/>
            <a:ext cx="9167648" cy="369332"/>
          </a:xfrm>
          <a:prstGeom prst="rect">
            <a:avLst/>
          </a:prstGeom>
          <a:solidFill>
            <a:srgbClr val="2C987E"/>
          </a:solidFill>
        </p:spPr>
        <p:txBody>
          <a:bodyPr wrap="square">
            <a:spAutoFit/>
          </a:bodyPr>
          <a:lstStyle/>
          <a:p>
            <a:r>
              <a:rPr lang="en-US" b="1" noProof="1" smtClean="0">
                <a:solidFill>
                  <a:schemeClr val="bg1"/>
                </a:solidFill>
                <a:latin typeface="Candara" pitchFamily="34" charset="0"/>
                <a:ea typeface="Tahoma" pitchFamily="34" charset="0"/>
                <a:cs typeface="Calibri" pitchFamily="34" charset="0"/>
              </a:rPr>
              <a:t>5. Fungsi Peraturan Perundang-undangan</a:t>
            </a:r>
            <a:endParaRPr lang="id-ID" noProof="1">
              <a:solidFill>
                <a:schemeClr val="bg1"/>
              </a:solidFill>
              <a:latin typeface="Candara" pitchFamily="34" charset="0"/>
            </a:endParaRP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4226706899"/>
              </p:ext>
            </p:extLst>
          </p:nvPr>
        </p:nvGraphicFramePr>
        <p:xfrm>
          <a:off x="76200" y="769042"/>
          <a:ext cx="55626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457200" y="132044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1.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783021" y="2571729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457200" y="3747917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14" name="Rounded Rectangle 13"/>
          <p:cNvSpPr/>
          <p:nvPr/>
        </p:nvSpPr>
        <p:spPr>
          <a:xfrm>
            <a:off x="6400800" y="1962150"/>
            <a:ext cx="2514600" cy="1676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FUNGSI EKSTERNAL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2882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4302125"/>
            <a:ext cx="9144000" cy="841375"/>
            <a:chOff x="0" y="4302125"/>
            <a:chExt cx="9144000" cy="841375"/>
          </a:xfrm>
        </p:grpSpPr>
        <p:grpSp>
          <p:nvGrpSpPr>
            <p:cNvPr id="5" name="Group 4"/>
            <p:cNvGrpSpPr/>
            <p:nvPr/>
          </p:nvGrpSpPr>
          <p:grpSpPr>
            <a:xfrm>
              <a:off x="0" y="4302125"/>
              <a:ext cx="9144000" cy="841375"/>
              <a:chOff x="0" y="4302125"/>
              <a:chExt cx="9144000" cy="841375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0" y="4302125"/>
                <a:ext cx="9144000" cy="841375"/>
                <a:chOff x="0" y="4302125"/>
                <a:chExt cx="9144000" cy="841375"/>
              </a:xfrm>
            </p:grpSpPr>
            <p:pic>
              <p:nvPicPr>
                <p:cNvPr id="9" name="Picture 2" descr="E:\ELISA\ERLANGGA LISA\2017\TEMPLATE PPT\SMP PPKN kelas X kelompok wajib\SMP PPKN kelas X kelompok wajib.png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0" y="4302125"/>
                  <a:ext cx="9144000" cy="841375"/>
                </a:xfrm>
                <a:prstGeom prst="rect">
                  <a:avLst/>
                </a:prstGeom>
                <a:noFill/>
              </p:spPr>
            </p:pic>
            <p:sp>
              <p:nvSpPr>
                <p:cNvPr id="10" name="TextBox 16"/>
                <p:cNvSpPr txBox="1"/>
                <p:nvPr/>
              </p:nvSpPr>
              <p:spPr>
                <a:xfrm>
                  <a:off x="2057400" y="4732407"/>
                  <a:ext cx="5334000" cy="3539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d-ID" sz="1700" b="1" dirty="0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PENDIDIKAN PANCASILA</a:t>
                  </a:r>
                  <a:endParaRPr lang="en-US" sz="17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8" name="Picture 7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xmlns="" id="{D65625EF-D92B-4D38-A026-7B2925F9C4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8873"/>
              <a:stretch/>
            </p:blipFill>
            <p:spPr>
              <a:xfrm>
                <a:off x="6172200" y="4734224"/>
                <a:ext cx="2743200" cy="350308"/>
              </a:xfrm>
              <a:prstGeom prst="rect">
                <a:avLst/>
              </a:prstGeom>
            </p:spPr>
          </p:pic>
        </p:grpSp>
        <p:sp>
          <p:nvSpPr>
            <p:cNvPr id="6" name="Rectangle 5"/>
            <p:cNvSpPr/>
            <p:nvPr/>
          </p:nvSpPr>
          <p:spPr>
            <a:xfrm>
              <a:off x="0" y="4722812"/>
              <a:ext cx="1066800" cy="363538"/>
            </a:xfrm>
            <a:prstGeom prst="rect">
              <a:avLst/>
            </a:prstGeom>
            <a:solidFill>
              <a:srgbClr val="1777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SMA/MA</a:t>
              </a:r>
              <a:endParaRPr lang="en-US" b="1" dirty="0"/>
            </a:p>
          </p:txBody>
        </p:sp>
      </p:grpSp>
      <p:sp>
        <p:nvSpPr>
          <p:cNvPr id="11" name="TextBox 34"/>
          <p:cNvSpPr txBox="1"/>
          <p:nvPr/>
        </p:nvSpPr>
        <p:spPr>
          <a:xfrm>
            <a:off x="1" y="-46993"/>
            <a:ext cx="9143999" cy="401816"/>
          </a:xfrm>
          <a:prstGeom prst="rect">
            <a:avLst/>
          </a:prstGeom>
          <a:solidFill>
            <a:srgbClr val="2C987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3128" tIns="46565" rIns="93128" bIns="46565" rtlCol="0">
            <a:spAutoFit/>
          </a:bodyPr>
          <a:lstStyle/>
          <a:p>
            <a:pPr marL="0" lvl="1">
              <a:tabLst>
                <a:tab pos="692185" algn="l"/>
              </a:tabLst>
            </a:pPr>
            <a:r>
              <a:rPr lang="it-IT" sz="2000" b="1" dirty="0" smtClean="0">
                <a:solidFill>
                  <a:schemeClr val="bg1"/>
                </a:solidFill>
                <a:latin typeface="Candara" pitchFamily="34" charset="0"/>
              </a:rPr>
              <a:t>A. Produk Peraturan Perundang-Undangan</a:t>
            </a:r>
            <a:endParaRPr lang="en-US" sz="2000" b="1" dirty="0">
              <a:solidFill>
                <a:schemeClr val="bg1"/>
              </a:solidFill>
              <a:latin typeface="Candara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-23648" y="431898"/>
            <a:ext cx="9167648" cy="369332"/>
          </a:xfrm>
          <a:prstGeom prst="rect">
            <a:avLst/>
          </a:prstGeom>
          <a:solidFill>
            <a:srgbClr val="2C987E"/>
          </a:solidFill>
        </p:spPr>
        <p:txBody>
          <a:bodyPr wrap="square">
            <a:spAutoFit/>
          </a:bodyPr>
          <a:lstStyle/>
          <a:p>
            <a:r>
              <a:rPr lang="en-US" b="1" noProof="1" smtClean="0">
                <a:solidFill>
                  <a:schemeClr val="bg1"/>
                </a:solidFill>
                <a:latin typeface="Candara" pitchFamily="34" charset="0"/>
                <a:ea typeface="Tahoma" pitchFamily="34" charset="0"/>
                <a:cs typeface="Calibri" pitchFamily="34" charset="0"/>
              </a:rPr>
              <a:t>5. Fungsi Peraturan Perundang-undangan</a:t>
            </a:r>
            <a:endParaRPr lang="id-ID" noProof="1">
              <a:solidFill>
                <a:schemeClr val="bg1"/>
              </a:solidFill>
              <a:latin typeface="Candara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438400" y="1010036"/>
            <a:ext cx="3593224" cy="64633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Fungsi</a:t>
            </a:r>
            <a:r>
              <a:rPr lang="en-US" dirty="0" smtClean="0"/>
              <a:t> </a:t>
            </a:r>
            <a:r>
              <a:rPr lang="en-US" dirty="0" err="1" smtClean="0"/>
              <a:t>Perundang-Undangan</a:t>
            </a:r>
            <a:r>
              <a:rPr lang="en-US" dirty="0" smtClean="0"/>
              <a:t> </a:t>
            </a:r>
            <a:r>
              <a:rPr lang="en-US" dirty="0" err="1" smtClean="0"/>
              <a:t>menurut</a:t>
            </a:r>
            <a:r>
              <a:rPr lang="en-US" dirty="0" smtClean="0"/>
              <a:t> Ann </a:t>
            </a:r>
            <a:r>
              <a:rPr lang="en-US" dirty="0" err="1" smtClean="0"/>
              <a:t>Seidman</a:t>
            </a:r>
            <a:endParaRPr lang="en-US" dirty="0" smtClean="0"/>
          </a:p>
        </p:txBody>
      </p:sp>
      <p:sp>
        <p:nvSpPr>
          <p:cNvPr id="2" name="Cloud Callout 1"/>
          <p:cNvSpPr/>
          <p:nvPr/>
        </p:nvSpPr>
        <p:spPr>
          <a:xfrm>
            <a:off x="381000" y="1932799"/>
            <a:ext cx="3124200" cy="1939820"/>
          </a:xfrm>
          <a:prstGeom prst="cloudCallou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1. </a:t>
            </a:r>
            <a:r>
              <a:rPr lang="en-US" dirty="0" err="1"/>
              <a:t>pernyataan</a:t>
            </a:r>
            <a:r>
              <a:rPr lang="en-US" dirty="0"/>
              <a:t> </a:t>
            </a:r>
            <a:r>
              <a:rPr lang="en-US" dirty="0" err="1"/>
              <a:t>efektif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suatu</a:t>
            </a:r>
            <a:r>
              <a:rPr lang="en-US" dirty="0"/>
              <a:t> </a:t>
            </a:r>
            <a:r>
              <a:rPr lang="en-US" dirty="0" err="1"/>
              <a:t>kebijakan</a:t>
            </a:r>
            <a:r>
              <a:rPr lang="en-US" dirty="0"/>
              <a:t> yang </a:t>
            </a:r>
            <a:r>
              <a:rPr lang="en-US" dirty="0" err="1"/>
              <a:t>dibuat</a:t>
            </a:r>
            <a:r>
              <a:rPr lang="en-US" dirty="0"/>
              <a:t> </a:t>
            </a:r>
            <a:r>
              <a:rPr lang="en-US" dirty="0" err="1"/>
              <a:t>oleh</a:t>
            </a:r>
            <a:r>
              <a:rPr lang="en-US" dirty="0"/>
              <a:t> </a:t>
            </a:r>
            <a:r>
              <a:rPr lang="en-US" dirty="0" err="1"/>
              <a:t>pemerintah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9" name="Cloud Callout 18"/>
          <p:cNvSpPr/>
          <p:nvPr/>
        </p:nvSpPr>
        <p:spPr>
          <a:xfrm>
            <a:off x="4719145" y="1713517"/>
            <a:ext cx="3276600" cy="2097007"/>
          </a:xfrm>
          <a:prstGeom prst="cloudCallou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  <a:r>
              <a:rPr lang="en-US" dirty="0" smtClean="0"/>
              <a:t>. </a:t>
            </a:r>
            <a:r>
              <a:rPr lang="en-US" dirty="0" err="1"/>
              <a:t>sebuah</a:t>
            </a:r>
            <a:r>
              <a:rPr lang="en-US" dirty="0"/>
              <a:t> </a:t>
            </a:r>
            <a:r>
              <a:rPr lang="en-US" dirty="0" err="1"/>
              <a:t>langkah</a:t>
            </a:r>
            <a:r>
              <a:rPr lang="en-US" dirty="0"/>
              <a:t> </a:t>
            </a:r>
            <a:r>
              <a:rPr lang="en-US" dirty="0" err="1"/>
              <a:t>penting</a:t>
            </a:r>
            <a:r>
              <a:rPr lang="en-US" dirty="0"/>
              <a:t> </a:t>
            </a:r>
            <a:r>
              <a:rPr lang="en-US" dirty="0" err="1"/>
              <a:t>bagi</a:t>
            </a:r>
            <a:r>
              <a:rPr lang="en-US" dirty="0"/>
              <a:t> </a:t>
            </a:r>
            <a:r>
              <a:rPr lang="en-US" dirty="0" err="1"/>
              <a:t>suatu</a:t>
            </a:r>
            <a:r>
              <a:rPr lang="en-US" dirty="0"/>
              <a:t> </a:t>
            </a:r>
            <a:r>
              <a:rPr lang="en-US" dirty="0" err="1"/>
              <a:t>negara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upaya</a:t>
            </a:r>
            <a:r>
              <a:rPr lang="en-US" dirty="0"/>
              <a:t> </a:t>
            </a:r>
            <a:r>
              <a:rPr lang="en-US" dirty="0" err="1"/>
              <a:t>perubahan</a:t>
            </a:r>
            <a:r>
              <a:rPr lang="en-US" dirty="0"/>
              <a:t> </a:t>
            </a:r>
            <a:r>
              <a:rPr lang="en-US" dirty="0" err="1"/>
              <a:t>perilaku</a:t>
            </a:r>
            <a:r>
              <a:rPr lang="en-US" dirty="0"/>
              <a:t> </a:t>
            </a:r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1185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351</TotalTime>
  <Words>1108</Words>
  <Application>Microsoft Office PowerPoint</Application>
  <PresentationFormat>On-screen Show (16:9)</PresentationFormat>
  <Paragraphs>179</Paragraphs>
  <Slides>19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7" baseType="lpstr">
      <vt:lpstr>Arial</vt:lpstr>
      <vt:lpstr>Batang</vt:lpstr>
      <vt:lpstr>Calibri</vt:lpstr>
      <vt:lpstr>Calibri Light</vt:lpstr>
      <vt:lpstr>Cambria</vt:lpstr>
      <vt:lpstr>Candara</vt:lpstr>
      <vt:lpstr>Tahoma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Marsella Putri</dc:creator>
  <cp:lastModifiedBy>Aflah Faiz Rizqullah</cp:lastModifiedBy>
  <cp:revision>37</cp:revision>
  <dcterms:created xsi:type="dcterms:W3CDTF">2006-08-16T00:00:00Z</dcterms:created>
  <dcterms:modified xsi:type="dcterms:W3CDTF">2023-02-17T04:28:26Z</dcterms:modified>
</cp:coreProperties>
</file>