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6" r:id="rId1"/>
  </p:sldMasterIdLst>
  <p:notesMasterIdLst>
    <p:notesMasterId r:id="rId8"/>
  </p:notesMasterIdLst>
  <p:sldIdLst>
    <p:sldId id="294" r:id="rId2"/>
    <p:sldId id="257" r:id="rId3"/>
    <p:sldId id="259" r:id="rId4"/>
    <p:sldId id="262" r:id="rId5"/>
    <p:sldId id="298" r:id="rId6"/>
    <p:sldId id="299" r:id="rId7"/>
  </p:sldIdLst>
  <p:sldSz cx="9144000" cy="5143500" type="screen16x9"/>
  <p:notesSz cx="6858000" cy="9144000"/>
  <p:embeddedFontLst>
    <p:embeddedFont>
      <p:font typeface="Abel" panose="02000506030000020004" pitchFamily="2" charset="0"/>
      <p:regular r:id="rId9"/>
    </p:embeddedFont>
    <p:embeddedFont>
      <p:font typeface="Bodoni MT Condensed" panose="02070606080606020203" pitchFamily="18" charset="0"/>
      <p:regular r:id="rId10"/>
      <p:bold r:id="rId11"/>
      <p:italic r:id="rId12"/>
      <p:boldItalic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Candara Light" panose="020E0502030303020204" pitchFamily="34" charset="0"/>
      <p:regular r:id="rId20"/>
      <p:italic r:id="rId21"/>
    </p:embeddedFont>
    <p:embeddedFont>
      <p:font typeface="Libre Baskerville" panose="02000000000000000000" pitchFamily="2" charset="0"/>
      <p:regular r:id="rId22"/>
      <p:bold r:id="rId23"/>
      <p:italic r:id="rId24"/>
    </p:embeddedFont>
    <p:embeddedFont>
      <p:font typeface="Roboto Condensed Light" panose="02000000000000000000" pitchFamily="2" charset="0"/>
      <p:regular r:id="rId25"/>
      <p:italic r:id="rId26"/>
    </p:embeddedFont>
  </p:embeddedFontLst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wi Nuriah" initials="DN" lastIdx="12" clrIdx="0">
    <p:extLst>
      <p:ext uri="{19B8F6BF-5375-455C-9EA6-DF929625EA0E}">
        <p15:presenceInfo xmlns:p15="http://schemas.microsoft.com/office/powerpoint/2012/main" userId="a35e9d5f13a387d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F7DDC8F-AC7F-4D3A-AF04-BD134E3E2F0B}">
  <a:tblStyle styleId="{5F7DDC8F-AC7F-4D3A-AF04-BD134E3E2F0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" y="10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font" Target="fonts/font18.fntdata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presProps" Target="presProp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2:06:51.711" idx="12">
    <p:pos x="5345" y="858"/>
    <p:text>https://www.freepik.com/free-vector/set-young-indonesia-man-wearing-traditional-costumes_29006612.htm#query=bhinneka%20tunggal%20ika&amp;position=46&amp;from_view=search&amp;track=ais</p:text>
    <p:extLst>
      <p:ext uri="{C676402C-5697-4E1C-873F-D02D1690AC5C}">
        <p15:threadingInfo xmlns:p15="http://schemas.microsoft.com/office/powerpoint/2012/main" timeZoneBias="-4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A5121D-ED41-4372-8059-59F6086380DB}" type="doc">
      <dgm:prSet loTypeId="urn:microsoft.com/office/officeart/2005/8/layout/rings+Icon" loCatId="officeonlin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C838D14C-C061-436B-BD25-22769ECA0800}">
      <dgm:prSet phldrT="[Text]" custT="1"/>
      <dgm:spPr/>
      <dgm:t>
        <a:bodyPr/>
        <a:lstStyle/>
        <a:p>
          <a:r>
            <a:rPr lang="en-US" sz="1800" dirty="0">
              <a:latin typeface="+mn-lt"/>
            </a:rPr>
            <a:t>UUD 1945 </a:t>
          </a:r>
          <a:r>
            <a:rPr lang="en-US" sz="1800" dirty="0" err="1">
              <a:latin typeface="+mn-lt"/>
            </a:rPr>
            <a:t>Pasal</a:t>
          </a:r>
          <a:r>
            <a:rPr lang="en-US" sz="1800" dirty="0">
              <a:latin typeface="+mn-lt"/>
            </a:rPr>
            <a:t> 28A</a:t>
          </a:r>
          <a:endParaRPr lang="id-ID" sz="1800" dirty="0">
            <a:latin typeface="+mn-lt"/>
          </a:endParaRPr>
        </a:p>
      </dgm:t>
    </dgm:pt>
    <dgm:pt modelId="{5611F64D-0FD3-4186-8A03-0EE246961BA1}" type="parTrans" cxnId="{AD142C1B-F04F-4C1F-8F72-DD8CC3510808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FA83C5F6-C2A5-4C02-B9CC-5AD907BB1847}" type="sibTrans" cxnId="{AD142C1B-F04F-4C1F-8F72-DD8CC3510808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C70E7129-8F54-42C2-A08E-A22A5CAD097B}">
      <dgm:prSet phldrT="[Text]" custT="1"/>
      <dgm:spPr/>
      <dgm:t>
        <a:bodyPr/>
        <a:lstStyle/>
        <a:p>
          <a:r>
            <a:rPr lang="en-US" sz="1800" dirty="0">
              <a:latin typeface="+mn-lt"/>
            </a:rPr>
            <a:t>UUD 1945 </a:t>
          </a:r>
          <a:r>
            <a:rPr lang="en-US" sz="1800" dirty="0" err="1">
              <a:latin typeface="+mn-lt"/>
            </a:rPr>
            <a:t>Pasal</a:t>
          </a:r>
          <a:r>
            <a:rPr lang="en-US" sz="1800" dirty="0">
              <a:latin typeface="+mn-lt"/>
            </a:rPr>
            <a:t> 28D Ayat (1)</a:t>
          </a:r>
          <a:endParaRPr lang="id-ID" sz="1800" dirty="0">
            <a:latin typeface="+mn-lt"/>
          </a:endParaRPr>
        </a:p>
      </dgm:t>
    </dgm:pt>
    <dgm:pt modelId="{AC035247-60BD-4BD0-8AFD-BBC1497E2C0F}" type="parTrans" cxnId="{8874389E-F332-48CA-8865-169FE840801F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BBBC29CE-0797-47E6-9338-126161ADC33A}" type="sibTrans" cxnId="{8874389E-F332-48CA-8865-169FE840801F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1939BDDD-75FE-4B26-99FD-50696AFE3FC3}">
      <dgm:prSet phldrT="[Text]" custT="1"/>
      <dgm:spPr/>
      <dgm:t>
        <a:bodyPr/>
        <a:lstStyle/>
        <a:p>
          <a:r>
            <a:rPr lang="en-US" sz="1800" dirty="0">
              <a:latin typeface="+mn-lt"/>
            </a:rPr>
            <a:t>UUD 1945 </a:t>
          </a:r>
          <a:r>
            <a:rPr lang="en-US" sz="1800" dirty="0" err="1">
              <a:latin typeface="+mn-lt"/>
            </a:rPr>
            <a:t>Pasal</a:t>
          </a:r>
          <a:r>
            <a:rPr lang="en-US" sz="1800" dirty="0">
              <a:latin typeface="+mn-lt"/>
            </a:rPr>
            <a:t> 28E Ayat (1)</a:t>
          </a:r>
          <a:endParaRPr lang="id-ID" sz="1800" dirty="0">
            <a:latin typeface="+mn-lt"/>
          </a:endParaRPr>
        </a:p>
      </dgm:t>
    </dgm:pt>
    <dgm:pt modelId="{4F876D09-EA24-4ED8-8308-D2FB9A6C853D}" type="parTrans" cxnId="{E57625E1-DD45-4B7E-BA9A-DE836296A3A2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703799FC-71AA-4563-91B2-84B955C8EE74}" type="sibTrans" cxnId="{E57625E1-DD45-4B7E-BA9A-DE836296A3A2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73EE8B09-B64F-4CE3-8B05-BDD18D9E55FD}">
      <dgm:prSet phldrT="[Text]" custT="1"/>
      <dgm:spPr/>
      <dgm:t>
        <a:bodyPr/>
        <a:lstStyle/>
        <a:p>
          <a:r>
            <a:rPr lang="en-US" sz="1800" dirty="0">
              <a:latin typeface="+mn-lt"/>
            </a:rPr>
            <a:t>UUD 1945 </a:t>
          </a:r>
          <a:r>
            <a:rPr lang="en-US" sz="1800" dirty="0" err="1">
              <a:latin typeface="+mn-lt"/>
            </a:rPr>
            <a:t>Pasal</a:t>
          </a:r>
          <a:r>
            <a:rPr lang="en-US" sz="1800" dirty="0">
              <a:latin typeface="+mn-lt"/>
            </a:rPr>
            <a:t> 28E Ayat (3)</a:t>
          </a:r>
          <a:endParaRPr lang="id-ID" sz="1800" dirty="0">
            <a:latin typeface="+mn-lt"/>
          </a:endParaRPr>
        </a:p>
      </dgm:t>
    </dgm:pt>
    <dgm:pt modelId="{1AF0BD76-4F96-4C01-89BE-6C5C4C5EAA25}" type="parTrans" cxnId="{5F874355-6C8F-4213-AFAD-0A8788BF5FEF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BCCB7D3C-9DAD-45CE-BF48-EAF46EDE7C5E}" type="sibTrans" cxnId="{5F874355-6C8F-4213-AFAD-0A8788BF5FEF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4D02AA79-8FFE-43C8-96C8-D796B403ED0A}" type="pres">
      <dgm:prSet presAssocID="{29A5121D-ED41-4372-8059-59F6086380DB}" presName="Name0" presStyleCnt="0">
        <dgm:presLayoutVars>
          <dgm:chMax val="7"/>
          <dgm:dir/>
          <dgm:resizeHandles val="exact"/>
        </dgm:presLayoutVars>
      </dgm:prSet>
      <dgm:spPr/>
    </dgm:pt>
    <dgm:pt modelId="{61E7C710-2811-474F-A501-798891058BEE}" type="pres">
      <dgm:prSet presAssocID="{29A5121D-ED41-4372-8059-59F6086380DB}" presName="ellipse1" presStyleLbl="vennNode1" presStyleIdx="0" presStyleCnt="4" custLinFactNeighborX="-2031" custLinFactNeighborY="-3826">
        <dgm:presLayoutVars>
          <dgm:bulletEnabled val="1"/>
        </dgm:presLayoutVars>
      </dgm:prSet>
      <dgm:spPr/>
    </dgm:pt>
    <dgm:pt modelId="{5E041623-A83C-4916-9D0A-743B3C91A9D9}" type="pres">
      <dgm:prSet presAssocID="{29A5121D-ED41-4372-8059-59F6086380DB}" presName="ellipse2" presStyleLbl="vennNode1" presStyleIdx="1" presStyleCnt="4">
        <dgm:presLayoutVars>
          <dgm:bulletEnabled val="1"/>
        </dgm:presLayoutVars>
      </dgm:prSet>
      <dgm:spPr/>
    </dgm:pt>
    <dgm:pt modelId="{21D1BB58-1C33-43BB-9CF0-BD04A5055C2E}" type="pres">
      <dgm:prSet presAssocID="{29A5121D-ED41-4372-8059-59F6086380DB}" presName="ellipse3" presStyleLbl="vennNode1" presStyleIdx="2" presStyleCnt="4">
        <dgm:presLayoutVars>
          <dgm:bulletEnabled val="1"/>
        </dgm:presLayoutVars>
      </dgm:prSet>
      <dgm:spPr/>
    </dgm:pt>
    <dgm:pt modelId="{7D6455A0-89B2-4C6C-B73C-F040F816BD27}" type="pres">
      <dgm:prSet presAssocID="{29A5121D-ED41-4372-8059-59F6086380DB}" presName="ellipse4" presStyleLbl="vennNode1" presStyleIdx="3" presStyleCnt="4">
        <dgm:presLayoutVars>
          <dgm:bulletEnabled val="1"/>
        </dgm:presLayoutVars>
      </dgm:prSet>
      <dgm:spPr/>
    </dgm:pt>
  </dgm:ptLst>
  <dgm:cxnLst>
    <dgm:cxn modelId="{AD142C1B-F04F-4C1F-8F72-DD8CC3510808}" srcId="{29A5121D-ED41-4372-8059-59F6086380DB}" destId="{C838D14C-C061-436B-BD25-22769ECA0800}" srcOrd="0" destOrd="0" parTransId="{5611F64D-0FD3-4186-8A03-0EE246961BA1}" sibTransId="{FA83C5F6-C2A5-4C02-B9CC-5AD907BB1847}"/>
    <dgm:cxn modelId="{6E96AD5F-5710-4173-B93E-44B62169B071}" type="presOf" srcId="{C70E7129-8F54-42C2-A08E-A22A5CAD097B}" destId="{5E041623-A83C-4916-9D0A-743B3C91A9D9}" srcOrd="0" destOrd="0" presId="urn:microsoft.com/office/officeart/2005/8/layout/rings+Icon"/>
    <dgm:cxn modelId="{2590094B-7B07-45F3-A302-E6915D445343}" type="presOf" srcId="{29A5121D-ED41-4372-8059-59F6086380DB}" destId="{4D02AA79-8FFE-43C8-96C8-D796B403ED0A}" srcOrd="0" destOrd="0" presId="urn:microsoft.com/office/officeart/2005/8/layout/rings+Icon"/>
    <dgm:cxn modelId="{5F874355-6C8F-4213-AFAD-0A8788BF5FEF}" srcId="{29A5121D-ED41-4372-8059-59F6086380DB}" destId="{73EE8B09-B64F-4CE3-8B05-BDD18D9E55FD}" srcOrd="3" destOrd="0" parTransId="{1AF0BD76-4F96-4C01-89BE-6C5C4C5EAA25}" sibTransId="{BCCB7D3C-9DAD-45CE-BF48-EAF46EDE7C5E}"/>
    <dgm:cxn modelId="{8874389E-F332-48CA-8865-169FE840801F}" srcId="{29A5121D-ED41-4372-8059-59F6086380DB}" destId="{C70E7129-8F54-42C2-A08E-A22A5CAD097B}" srcOrd="1" destOrd="0" parTransId="{AC035247-60BD-4BD0-8AFD-BBC1497E2C0F}" sibTransId="{BBBC29CE-0797-47E6-9338-126161ADC33A}"/>
    <dgm:cxn modelId="{9007CDA0-A426-44DB-81E4-48521317376D}" type="presOf" srcId="{1939BDDD-75FE-4B26-99FD-50696AFE3FC3}" destId="{21D1BB58-1C33-43BB-9CF0-BD04A5055C2E}" srcOrd="0" destOrd="0" presId="urn:microsoft.com/office/officeart/2005/8/layout/rings+Icon"/>
    <dgm:cxn modelId="{DDACCDC4-98D3-4211-B15B-C0BFF894D48B}" type="presOf" srcId="{73EE8B09-B64F-4CE3-8B05-BDD18D9E55FD}" destId="{7D6455A0-89B2-4C6C-B73C-F040F816BD27}" srcOrd="0" destOrd="0" presId="urn:microsoft.com/office/officeart/2005/8/layout/rings+Icon"/>
    <dgm:cxn modelId="{F3ED7CD0-735E-40C6-AB77-6D5F948D969D}" type="presOf" srcId="{C838D14C-C061-436B-BD25-22769ECA0800}" destId="{61E7C710-2811-474F-A501-798891058BEE}" srcOrd="0" destOrd="0" presId="urn:microsoft.com/office/officeart/2005/8/layout/rings+Icon"/>
    <dgm:cxn modelId="{E57625E1-DD45-4B7E-BA9A-DE836296A3A2}" srcId="{29A5121D-ED41-4372-8059-59F6086380DB}" destId="{1939BDDD-75FE-4B26-99FD-50696AFE3FC3}" srcOrd="2" destOrd="0" parTransId="{4F876D09-EA24-4ED8-8308-D2FB9A6C853D}" sibTransId="{703799FC-71AA-4563-91B2-84B955C8EE74}"/>
    <dgm:cxn modelId="{7D3A66D5-B271-4CBC-9E6C-E52841B00118}" type="presParOf" srcId="{4D02AA79-8FFE-43C8-96C8-D796B403ED0A}" destId="{61E7C710-2811-474F-A501-798891058BEE}" srcOrd="0" destOrd="0" presId="urn:microsoft.com/office/officeart/2005/8/layout/rings+Icon"/>
    <dgm:cxn modelId="{DD628D89-EF83-4CE9-86CE-994C81F120A9}" type="presParOf" srcId="{4D02AA79-8FFE-43C8-96C8-D796B403ED0A}" destId="{5E041623-A83C-4916-9D0A-743B3C91A9D9}" srcOrd="1" destOrd="0" presId="urn:microsoft.com/office/officeart/2005/8/layout/rings+Icon"/>
    <dgm:cxn modelId="{153CFB63-1F29-44BF-925C-EB58445CDDD2}" type="presParOf" srcId="{4D02AA79-8FFE-43C8-96C8-D796B403ED0A}" destId="{21D1BB58-1C33-43BB-9CF0-BD04A5055C2E}" srcOrd="2" destOrd="0" presId="urn:microsoft.com/office/officeart/2005/8/layout/rings+Icon"/>
    <dgm:cxn modelId="{C0344BB2-3B2E-4F6B-A284-C763711F2149}" type="presParOf" srcId="{4D02AA79-8FFE-43C8-96C8-D796B403ED0A}" destId="{7D6455A0-89B2-4C6C-B73C-F040F816BD27}" srcOrd="3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A5121D-ED41-4372-8059-59F6086380DB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d-ID"/>
        </a:p>
      </dgm:t>
    </dgm:pt>
    <dgm:pt modelId="{C838D14C-C061-436B-BD25-22769ECA0800}">
      <dgm:prSet phldrT="[Text]" custT="1"/>
      <dgm:spPr/>
      <dgm:t>
        <a:bodyPr/>
        <a:lstStyle/>
        <a:p>
          <a:r>
            <a:rPr lang="en-US" sz="1800" dirty="0">
              <a:latin typeface="+mn-lt"/>
            </a:rPr>
            <a:t>UUD 1945 </a:t>
          </a:r>
          <a:r>
            <a:rPr lang="en-US" sz="1800" dirty="0" err="1">
              <a:latin typeface="+mn-lt"/>
            </a:rPr>
            <a:t>Pasal</a:t>
          </a:r>
          <a:r>
            <a:rPr lang="en-US" sz="1800" dirty="0">
              <a:latin typeface="+mn-lt"/>
            </a:rPr>
            <a:t> 35</a:t>
          </a:r>
          <a:endParaRPr lang="id-ID" sz="1800" dirty="0">
            <a:latin typeface="+mn-lt"/>
          </a:endParaRPr>
        </a:p>
      </dgm:t>
    </dgm:pt>
    <dgm:pt modelId="{5611F64D-0FD3-4186-8A03-0EE246961BA1}" type="parTrans" cxnId="{AD142C1B-F04F-4C1F-8F72-DD8CC3510808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FA83C5F6-C2A5-4C02-B9CC-5AD907BB1847}" type="sibTrans" cxnId="{AD142C1B-F04F-4C1F-8F72-DD8CC3510808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C70E7129-8F54-42C2-A08E-A22A5CAD097B}">
      <dgm:prSet phldrT="[Text]" custT="1"/>
      <dgm:spPr/>
      <dgm:t>
        <a:bodyPr/>
        <a:lstStyle/>
        <a:p>
          <a:r>
            <a:rPr lang="en-US" sz="1800" dirty="0">
              <a:latin typeface="+mn-lt"/>
            </a:rPr>
            <a:t>UUD 1945 </a:t>
          </a:r>
          <a:r>
            <a:rPr lang="en-US" sz="1800" dirty="0" err="1">
              <a:latin typeface="+mn-lt"/>
            </a:rPr>
            <a:t>Pasal</a:t>
          </a:r>
          <a:r>
            <a:rPr lang="en-US" sz="1800" dirty="0">
              <a:latin typeface="+mn-lt"/>
            </a:rPr>
            <a:t> 36</a:t>
          </a:r>
          <a:endParaRPr lang="id-ID" sz="1800" dirty="0">
            <a:latin typeface="+mn-lt"/>
          </a:endParaRPr>
        </a:p>
      </dgm:t>
    </dgm:pt>
    <dgm:pt modelId="{AC035247-60BD-4BD0-8AFD-BBC1497E2C0F}" type="parTrans" cxnId="{8874389E-F332-48CA-8865-169FE840801F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BBBC29CE-0797-47E6-9338-126161ADC33A}" type="sibTrans" cxnId="{8874389E-F332-48CA-8865-169FE840801F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1939BDDD-75FE-4B26-99FD-50696AFE3FC3}">
      <dgm:prSet phldrT="[Text]" custT="1"/>
      <dgm:spPr/>
      <dgm:t>
        <a:bodyPr/>
        <a:lstStyle/>
        <a:p>
          <a:r>
            <a:rPr lang="en-US" sz="1800" dirty="0">
              <a:latin typeface="+mn-lt"/>
            </a:rPr>
            <a:t>UUD 1945 </a:t>
          </a:r>
          <a:r>
            <a:rPr lang="en-US" sz="1800" dirty="0" err="1">
              <a:latin typeface="+mn-lt"/>
            </a:rPr>
            <a:t>Pasal</a:t>
          </a:r>
          <a:r>
            <a:rPr lang="en-US" sz="1800" dirty="0">
              <a:latin typeface="+mn-lt"/>
            </a:rPr>
            <a:t> 36A</a:t>
          </a:r>
          <a:endParaRPr lang="id-ID" sz="1800" dirty="0">
            <a:latin typeface="+mn-lt"/>
          </a:endParaRPr>
        </a:p>
      </dgm:t>
    </dgm:pt>
    <dgm:pt modelId="{4F876D09-EA24-4ED8-8308-D2FB9A6C853D}" type="parTrans" cxnId="{E57625E1-DD45-4B7E-BA9A-DE836296A3A2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703799FC-71AA-4563-91B2-84B955C8EE74}" type="sibTrans" cxnId="{E57625E1-DD45-4B7E-BA9A-DE836296A3A2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73EE8B09-B64F-4CE3-8B05-BDD18D9E55FD}">
      <dgm:prSet phldrT="[Text]" custT="1"/>
      <dgm:spPr/>
      <dgm:t>
        <a:bodyPr/>
        <a:lstStyle/>
        <a:p>
          <a:r>
            <a:rPr lang="en-US" sz="1800" dirty="0">
              <a:latin typeface="+mn-lt"/>
            </a:rPr>
            <a:t>UUD 1945 </a:t>
          </a:r>
          <a:r>
            <a:rPr lang="en-US" sz="1800" dirty="0" err="1">
              <a:latin typeface="+mn-lt"/>
            </a:rPr>
            <a:t>Pasal</a:t>
          </a:r>
          <a:r>
            <a:rPr lang="en-US" sz="1800" dirty="0">
              <a:latin typeface="+mn-lt"/>
            </a:rPr>
            <a:t> 36B</a:t>
          </a:r>
          <a:endParaRPr lang="id-ID" sz="1800" dirty="0">
            <a:latin typeface="+mn-lt"/>
          </a:endParaRPr>
        </a:p>
      </dgm:t>
    </dgm:pt>
    <dgm:pt modelId="{1AF0BD76-4F96-4C01-89BE-6C5C4C5EAA25}" type="parTrans" cxnId="{5F874355-6C8F-4213-AFAD-0A8788BF5FEF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BCCB7D3C-9DAD-45CE-BF48-EAF46EDE7C5E}" type="sibTrans" cxnId="{5F874355-6C8F-4213-AFAD-0A8788BF5FEF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9CD70B31-C5F7-47B9-BE6D-FE8D2744C6B7}" type="pres">
      <dgm:prSet presAssocID="{29A5121D-ED41-4372-8059-59F6086380DB}" presName="Name0" presStyleCnt="0">
        <dgm:presLayoutVars>
          <dgm:chMax/>
          <dgm:chPref/>
          <dgm:dir/>
        </dgm:presLayoutVars>
      </dgm:prSet>
      <dgm:spPr/>
    </dgm:pt>
    <dgm:pt modelId="{5C9EA5B8-35EB-4DD6-8A46-E0BE49C2B0B9}" type="pres">
      <dgm:prSet presAssocID="{C838D14C-C061-436B-BD25-22769ECA0800}" presName="parenttextcomposite" presStyleCnt="0"/>
      <dgm:spPr/>
    </dgm:pt>
    <dgm:pt modelId="{D3CE858F-03DC-4749-A3C0-11C1D4583E43}" type="pres">
      <dgm:prSet presAssocID="{C838D14C-C061-436B-BD25-22769ECA0800}" presName="parenttext" presStyleLbl="revTx" presStyleIdx="0" presStyleCnt="4">
        <dgm:presLayoutVars>
          <dgm:chMax/>
          <dgm:chPref val="2"/>
          <dgm:bulletEnabled val="1"/>
        </dgm:presLayoutVars>
      </dgm:prSet>
      <dgm:spPr/>
    </dgm:pt>
    <dgm:pt modelId="{7CAF0958-15B6-4402-A64B-F86645F76AB7}" type="pres">
      <dgm:prSet presAssocID="{C838D14C-C061-436B-BD25-22769ECA0800}" presName="parallelogramComposite" presStyleCnt="0"/>
      <dgm:spPr/>
    </dgm:pt>
    <dgm:pt modelId="{E6C5B226-9460-4CDE-95B7-A61303192056}" type="pres">
      <dgm:prSet presAssocID="{C838D14C-C061-436B-BD25-22769ECA0800}" presName="parallelogram1" presStyleLbl="alignNode1" presStyleIdx="0" presStyleCnt="28"/>
      <dgm:spPr/>
    </dgm:pt>
    <dgm:pt modelId="{B9CBDB29-6FB9-48AA-98A9-97E415C84545}" type="pres">
      <dgm:prSet presAssocID="{C838D14C-C061-436B-BD25-22769ECA0800}" presName="parallelogram2" presStyleLbl="alignNode1" presStyleIdx="1" presStyleCnt="28"/>
      <dgm:spPr/>
    </dgm:pt>
    <dgm:pt modelId="{5367C7A6-6DE1-4ACB-A274-9375DFC88429}" type="pres">
      <dgm:prSet presAssocID="{C838D14C-C061-436B-BD25-22769ECA0800}" presName="parallelogram3" presStyleLbl="alignNode1" presStyleIdx="2" presStyleCnt="28"/>
      <dgm:spPr/>
    </dgm:pt>
    <dgm:pt modelId="{95116ACC-CBB0-4C0A-A733-997A6D551F61}" type="pres">
      <dgm:prSet presAssocID="{C838D14C-C061-436B-BD25-22769ECA0800}" presName="parallelogram4" presStyleLbl="alignNode1" presStyleIdx="3" presStyleCnt="28"/>
      <dgm:spPr/>
    </dgm:pt>
    <dgm:pt modelId="{155BE155-DA53-4D10-A9C8-075573A635C1}" type="pres">
      <dgm:prSet presAssocID="{C838D14C-C061-436B-BD25-22769ECA0800}" presName="parallelogram5" presStyleLbl="alignNode1" presStyleIdx="4" presStyleCnt="28"/>
      <dgm:spPr/>
    </dgm:pt>
    <dgm:pt modelId="{A6A8A6F8-3010-413C-B1AA-0EA909E62EB9}" type="pres">
      <dgm:prSet presAssocID="{C838D14C-C061-436B-BD25-22769ECA0800}" presName="parallelogram6" presStyleLbl="alignNode1" presStyleIdx="5" presStyleCnt="28"/>
      <dgm:spPr/>
    </dgm:pt>
    <dgm:pt modelId="{8767B8B3-79D2-445A-A7B4-1072E16FF4B5}" type="pres">
      <dgm:prSet presAssocID="{C838D14C-C061-436B-BD25-22769ECA0800}" presName="parallelogram7" presStyleLbl="alignNode1" presStyleIdx="6" presStyleCnt="28"/>
      <dgm:spPr/>
    </dgm:pt>
    <dgm:pt modelId="{2205C38B-5992-465A-95BB-294DDD9D6016}" type="pres">
      <dgm:prSet presAssocID="{FA83C5F6-C2A5-4C02-B9CC-5AD907BB1847}" presName="sibTrans" presStyleCnt="0"/>
      <dgm:spPr/>
    </dgm:pt>
    <dgm:pt modelId="{8360667C-34FC-495A-B950-6B3ECBED6346}" type="pres">
      <dgm:prSet presAssocID="{C70E7129-8F54-42C2-A08E-A22A5CAD097B}" presName="parenttextcomposite" presStyleCnt="0"/>
      <dgm:spPr/>
    </dgm:pt>
    <dgm:pt modelId="{70E2B01B-852F-46F2-A659-7941FAB56BF8}" type="pres">
      <dgm:prSet presAssocID="{C70E7129-8F54-42C2-A08E-A22A5CAD097B}" presName="parenttext" presStyleLbl="revTx" presStyleIdx="1" presStyleCnt="4">
        <dgm:presLayoutVars>
          <dgm:chMax/>
          <dgm:chPref val="2"/>
          <dgm:bulletEnabled val="1"/>
        </dgm:presLayoutVars>
      </dgm:prSet>
      <dgm:spPr/>
    </dgm:pt>
    <dgm:pt modelId="{70063121-E283-4EAB-AF4C-9B6652C389B6}" type="pres">
      <dgm:prSet presAssocID="{C70E7129-8F54-42C2-A08E-A22A5CAD097B}" presName="parallelogramComposite" presStyleCnt="0"/>
      <dgm:spPr/>
    </dgm:pt>
    <dgm:pt modelId="{659EE949-B25C-499F-A828-72A0793EB31C}" type="pres">
      <dgm:prSet presAssocID="{C70E7129-8F54-42C2-A08E-A22A5CAD097B}" presName="parallelogram1" presStyleLbl="alignNode1" presStyleIdx="7" presStyleCnt="28"/>
      <dgm:spPr/>
    </dgm:pt>
    <dgm:pt modelId="{89EE4E58-6A13-4165-ADC7-E9DCFA2743E0}" type="pres">
      <dgm:prSet presAssocID="{C70E7129-8F54-42C2-A08E-A22A5CAD097B}" presName="parallelogram2" presStyleLbl="alignNode1" presStyleIdx="8" presStyleCnt="28"/>
      <dgm:spPr/>
    </dgm:pt>
    <dgm:pt modelId="{C2AE9950-39E5-411F-8073-C7CDE717C94E}" type="pres">
      <dgm:prSet presAssocID="{C70E7129-8F54-42C2-A08E-A22A5CAD097B}" presName="parallelogram3" presStyleLbl="alignNode1" presStyleIdx="9" presStyleCnt="28"/>
      <dgm:spPr/>
    </dgm:pt>
    <dgm:pt modelId="{A4F49FE7-51A8-4C3E-94CC-B11BC258284E}" type="pres">
      <dgm:prSet presAssocID="{C70E7129-8F54-42C2-A08E-A22A5CAD097B}" presName="parallelogram4" presStyleLbl="alignNode1" presStyleIdx="10" presStyleCnt="28"/>
      <dgm:spPr/>
    </dgm:pt>
    <dgm:pt modelId="{A35C4E5F-8C43-410C-8F9F-09E08FFC9293}" type="pres">
      <dgm:prSet presAssocID="{C70E7129-8F54-42C2-A08E-A22A5CAD097B}" presName="parallelogram5" presStyleLbl="alignNode1" presStyleIdx="11" presStyleCnt="28"/>
      <dgm:spPr/>
    </dgm:pt>
    <dgm:pt modelId="{16936F2E-072A-4A25-886E-D6AD7A2AB074}" type="pres">
      <dgm:prSet presAssocID="{C70E7129-8F54-42C2-A08E-A22A5CAD097B}" presName="parallelogram6" presStyleLbl="alignNode1" presStyleIdx="12" presStyleCnt="28"/>
      <dgm:spPr/>
    </dgm:pt>
    <dgm:pt modelId="{53E381FA-7F31-4EAB-AD37-41F40FFEA0A6}" type="pres">
      <dgm:prSet presAssocID="{C70E7129-8F54-42C2-A08E-A22A5CAD097B}" presName="parallelogram7" presStyleLbl="alignNode1" presStyleIdx="13" presStyleCnt="28"/>
      <dgm:spPr/>
    </dgm:pt>
    <dgm:pt modelId="{6A4B3CBC-4093-4618-AADD-3E291D2321EF}" type="pres">
      <dgm:prSet presAssocID="{BBBC29CE-0797-47E6-9338-126161ADC33A}" presName="sibTrans" presStyleCnt="0"/>
      <dgm:spPr/>
    </dgm:pt>
    <dgm:pt modelId="{DE547DC2-1B02-4528-9793-BF74C9BFF297}" type="pres">
      <dgm:prSet presAssocID="{1939BDDD-75FE-4B26-99FD-50696AFE3FC3}" presName="parenttextcomposite" presStyleCnt="0"/>
      <dgm:spPr/>
    </dgm:pt>
    <dgm:pt modelId="{B879D096-9431-4028-83CA-B3EF31769DB6}" type="pres">
      <dgm:prSet presAssocID="{1939BDDD-75FE-4B26-99FD-50696AFE3FC3}" presName="parenttext" presStyleLbl="revTx" presStyleIdx="2" presStyleCnt="4">
        <dgm:presLayoutVars>
          <dgm:chMax/>
          <dgm:chPref val="2"/>
          <dgm:bulletEnabled val="1"/>
        </dgm:presLayoutVars>
      </dgm:prSet>
      <dgm:spPr/>
    </dgm:pt>
    <dgm:pt modelId="{CF1751CE-1FF5-43A7-A8CA-212A2DDFC472}" type="pres">
      <dgm:prSet presAssocID="{1939BDDD-75FE-4B26-99FD-50696AFE3FC3}" presName="parallelogramComposite" presStyleCnt="0"/>
      <dgm:spPr/>
    </dgm:pt>
    <dgm:pt modelId="{DA685CF3-1514-4B29-BF6B-FE1156ABEFC7}" type="pres">
      <dgm:prSet presAssocID="{1939BDDD-75FE-4B26-99FD-50696AFE3FC3}" presName="parallelogram1" presStyleLbl="alignNode1" presStyleIdx="14" presStyleCnt="28"/>
      <dgm:spPr/>
    </dgm:pt>
    <dgm:pt modelId="{7A66945A-7249-4F9D-B679-F6B6AB2E2E49}" type="pres">
      <dgm:prSet presAssocID="{1939BDDD-75FE-4B26-99FD-50696AFE3FC3}" presName="parallelogram2" presStyleLbl="alignNode1" presStyleIdx="15" presStyleCnt="28"/>
      <dgm:spPr/>
    </dgm:pt>
    <dgm:pt modelId="{BEBA3401-476C-48E5-ACD3-7BCA021C9507}" type="pres">
      <dgm:prSet presAssocID="{1939BDDD-75FE-4B26-99FD-50696AFE3FC3}" presName="parallelogram3" presStyleLbl="alignNode1" presStyleIdx="16" presStyleCnt="28"/>
      <dgm:spPr/>
    </dgm:pt>
    <dgm:pt modelId="{B0399369-6B4C-41A4-A506-F1A97937CF7C}" type="pres">
      <dgm:prSet presAssocID="{1939BDDD-75FE-4B26-99FD-50696AFE3FC3}" presName="parallelogram4" presStyleLbl="alignNode1" presStyleIdx="17" presStyleCnt="28"/>
      <dgm:spPr/>
    </dgm:pt>
    <dgm:pt modelId="{78BB8637-E30A-4DB5-AEAD-019F81ED9320}" type="pres">
      <dgm:prSet presAssocID="{1939BDDD-75FE-4B26-99FD-50696AFE3FC3}" presName="parallelogram5" presStyleLbl="alignNode1" presStyleIdx="18" presStyleCnt="28"/>
      <dgm:spPr/>
    </dgm:pt>
    <dgm:pt modelId="{35AB30E9-1B01-4602-A1E0-4E9E4B4BA690}" type="pres">
      <dgm:prSet presAssocID="{1939BDDD-75FE-4B26-99FD-50696AFE3FC3}" presName="parallelogram6" presStyleLbl="alignNode1" presStyleIdx="19" presStyleCnt="28"/>
      <dgm:spPr/>
    </dgm:pt>
    <dgm:pt modelId="{1802F665-E36A-40F8-9C13-F9D8222673AE}" type="pres">
      <dgm:prSet presAssocID="{1939BDDD-75FE-4B26-99FD-50696AFE3FC3}" presName="parallelogram7" presStyleLbl="alignNode1" presStyleIdx="20" presStyleCnt="28"/>
      <dgm:spPr/>
    </dgm:pt>
    <dgm:pt modelId="{D8487C7F-2B1F-4E97-82BC-7291718664E4}" type="pres">
      <dgm:prSet presAssocID="{703799FC-71AA-4563-91B2-84B955C8EE74}" presName="sibTrans" presStyleCnt="0"/>
      <dgm:spPr/>
    </dgm:pt>
    <dgm:pt modelId="{23F2CAFD-487E-4283-B0BA-1C8A62689E9D}" type="pres">
      <dgm:prSet presAssocID="{73EE8B09-B64F-4CE3-8B05-BDD18D9E55FD}" presName="parenttextcomposite" presStyleCnt="0"/>
      <dgm:spPr/>
    </dgm:pt>
    <dgm:pt modelId="{49D178BC-72C0-4D00-970F-BAE20CFEE1DF}" type="pres">
      <dgm:prSet presAssocID="{73EE8B09-B64F-4CE3-8B05-BDD18D9E55FD}" presName="parenttext" presStyleLbl="revTx" presStyleIdx="3" presStyleCnt="4">
        <dgm:presLayoutVars>
          <dgm:chMax/>
          <dgm:chPref val="2"/>
          <dgm:bulletEnabled val="1"/>
        </dgm:presLayoutVars>
      </dgm:prSet>
      <dgm:spPr/>
    </dgm:pt>
    <dgm:pt modelId="{EAEA55F8-A34D-448D-AF38-403E0223B2F8}" type="pres">
      <dgm:prSet presAssocID="{73EE8B09-B64F-4CE3-8B05-BDD18D9E55FD}" presName="parallelogramComposite" presStyleCnt="0"/>
      <dgm:spPr/>
    </dgm:pt>
    <dgm:pt modelId="{84C7B129-300B-4CAC-BF46-12C1C450BE5D}" type="pres">
      <dgm:prSet presAssocID="{73EE8B09-B64F-4CE3-8B05-BDD18D9E55FD}" presName="parallelogram1" presStyleLbl="alignNode1" presStyleIdx="21" presStyleCnt="28"/>
      <dgm:spPr/>
    </dgm:pt>
    <dgm:pt modelId="{63B8522A-3AEA-4F08-BC71-609E5F41594A}" type="pres">
      <dgm:prSet presAssocID="{73EE8B09-B64F-4CE3-8B05-BDD18D9E55FD}" presName="parallelogram2" presStyleLbl="alignNode1" presStyleIdx="22" presStyleCnt="28"/>
      <dgm:spPr/>
    </dgm:pt>
    <dgm:pt modelId="{D1528B81-0FA9-4B3E-A2CD-BD88645DDDCE}" type="pres">
      <dgm:prSet presAssocID="{73EE8B09-B64F-4CE3-8B05-BDD18D9E55FD}" presName="parallelogram3" presStyleLbl="alignNode1" presStyleIdx="23" presStyleCnt="28"/>
      <dgm:spPr/>
    </dgm:pt>
    <dgm:pt modelId="{6FD76C83-0661-4151-850C-D106CE1EA461}" type="pres">
      <dgm:prSet presAssocID="{73EE8B09-B64F-4CE3-8B05-BDD18D9E55FD}" presName="parallelogram4" presStyleLbl="alignNode1" presStyleIdx="24" presStyleCnt="28"/>
      <dgm:spPr/>
    </dgm:pt>
    <dgm:pt modelId="{863F3D84-D28B-4B03-9E38-6F3FFC92D94D}" type="pres">
      <dgm:prSet presAssocID="{73EE8B09-B64F-4CE3-8B05-BDD18D9E55FD}" presName="parallelogram5" presStyleLbl="alignNode1" presStyleIdx="25" presStyleCnt="28"/>
      <dgm:spPr/>
    </dgm:pt>
    <dgm:pt modelId="{E33CFE68-A900-4978-B8FC-9A8E4C28F158}" type="pres">
      <dgm:prSet presAssocID="{73EE8B09-B64F-4CE3-8B05-BDD18D9E55FD}" presName="parallelogram6" presStyleLbl="alignNode1" presStyleIdx="26" presStyleCnt="28"/>
      <dgm:spPr/>
    </dgm:pt>
    <dgm:pt modelId="{5D2C3B8B-DFDC-4829-99E2-6061184668A6}" type="pres">
      <dgm:prSet presAssocID="{73EE8B09-B64F-4CE3-8B05-BDD18D9E55FD}" presName="parallelogram7" presStyleLbl="alignNode1" presStyleIdx="27" presStyleCnt="28"/>
      <dgm:spPr/>
    </dgm:pt>
  </dgm:ptLst>
  <dgm:cxnLst>
    <dgm:cxn modelId="{AD142C1B-F04F-4C1F-8F72-DD8CC3510808}" srcId="{29A5121D-ED41-4372-8059-59F6086380DB}" destId="{C838D14C-C061-436B-BD25-22769ECA0800}" srcOrd="0" destOrd="0" parTransId="{5611F64D-0FD3-4186-8A03-0EE246961BA1}" sibTransId="{FA83C5F6-C2A5-4C02-B9CC-5AD907BB1847}"/>
    <dgm:cxn modelId="{5CA97125-835F-43E0-83FD-AFC8F9A74E6B}" type="presOf" srcId="{29A5121D-ED41-4372-8059-59F6086380DB}" destId="{9CD70B31-C5F7-47B9-BE6D-FE8D2744C6B7}" srcOrd="0" destOrd="0" presId="urn:microsoft.com/office/officeart/2008/layout/VerticalAccentList"/>
    <dgm:cxn modelId="{49D8B925-CC8B-45B0-8DF1-EC514BB15F59}" type="presOf" srcId="{73EE8B09-B64F-4CE3-8B05-BDD18D9E55FD}" destId="{49D178BC-72C0-4D00-970F-BAE20CFEE1DF}" srcOrd="0" destOrd="0" presId="urn:microsoft.com/office/officeart/2008/layout/VerticalAccentList"/>
    <dgm:cxn modelId="{5F874355-6C8F-4213-AFAD-0A8788BF5FEF}" srcId="{29A5121D-ED41-4372-8059-59F6086380DB}" destId="{73EE8B09-B64F-4CE3-8B05-BDD18D9E55FD}" srcOrd="3" destOrd="0" parTransId="{1AF0BD76-4F96-4C01-89BE-6C5C4C5EAA25}" sibTransId="{BCCB7D3C-9DAD-45CE-BF48-EAF46EDE7C5E}"/>
    <dgm:cxn modelId="{C2FAD956-CA50-474A-A37E-B7D516620EFF}" type="presOf" srcId="{C70E7129-8F54-42C2-A08E-A22A5CAD097B}" destId="{70E2B01B-852F-46F2-A659-7941FAB56BF8}" srcOrd="0" destOrd="0" presId="urn:microsoft.com/office/officeart/2008/layout/VerticalAccentList"/>
    <dgm:cxn modelId="{8874389E-F332-48CA-8865-169FE840801F}" srcId="{29A5121D-ED41-4372-8059-59F6086380DB}" destId="{C70E7129-8F54-42C2-A08E-A22A5CAD097B}" srcOrd="1" destOrd="0" parTransId="{AC035247-60BD-4BD0-8AFD-BBC1497E2C0F}" sibTransId="{BBBC29CE-0797-47E6-9338-126161ADC33A}"/>
    <dgm:cxn modelId="{E57625E1-DD45-4B7E-BA9A-DE836296A3A2}" srcId="{29A5121D-ED41-4372-8059-59F6086380DB}" destId="{1939BDDD-75FE-4B26-99FD-50696AFE3FC3}" srcOrd="2" destOrd="0" parTransId="{4F876D09-EA24-4ED8-8308-D2FB9A6C853D}" sibTransId="{703799FC-71AA-4563-91B2-84B955C8EE74}"/>
    <dgm:cxn modelId="{F84DEAF2-79C3-4750-9D53-462134BA11C4}" type="presOf" srcId="{1939BDDD-75FE-4B26-99FD-50696AFE3FC3}" destId="{B879D096-9431-4028-83CA-B3EF31769DB6}" srcOrd="0" destOrd="0" presId="urn:microsoft.com/office/officeart/2008/layout/VerticalAccentList"/>
    <dgm:cxn modelId="{FD5D67FA-F394-454D-B11E-7ECB375B44D8}" type="presOf" srcId="{C838D14C-C061-436B-BD25-22769ECA0800}" destId="{D3CE858F-03DC-4749-A3C0-11C1D4583E43}" srcOrd="0" destOrd="0" presId="urn:microsoft.com/office/officeart/2008/layout/VerticalAccentList"/>
    <dgm:cxn modelId="{3F72C50E-9370-49D6-B23E-A89EE10DF792}" type="presParOf" srcId="{9CD70B31-C5F7-47B9-BE6D-FE8D2744C6B7}" destId="{5C9EA5B8-35EB-4DD6-8A46-E0BE49C2B0B9}" srcOrd="0" destOrd="0" presId="urn:microsoft.com/office/officeart/2008/layout/VerticalAccentList"/>
    <dgm:cxn modelId="{32C53C04-D0E2-403F-BFA9-8267518CD1BE}" type="presParOf" srcId="{5C9EA5B8-35EB-4DD6-8A46-E0BE49C2B0B9}" destId="{D3CE858F-03DC-4749-A3C0-11C1D4583E43}" srcOrd="0" destOrd="0" presId="urn:microsoft.com/office/officeart/2008/layout/VerticalAccentList"/>
    <dgm:cxn modelId="{D36A9EA1-0360-42BE-BB93-3A15A7FD748B}" type="presParOf" srcId="{9CD70B31-C5F7-47B9-BE6D-FE8D2744C6B7}" destId="{7CAF0958-15B6-4402-A64B-F86645F76AB7}" srcOrd="1" destOrd="0" presId="urn:microsoft.com/office/officeart/2008/layout/VerticalAccentList"/>
    <dgm:cxn modelId="{AE0A272B-C2CE-4F71-BCC6-E8E5A80B09E8}" type="presParOf" srcId="{7CAF0958-15B6-4402-A64B-F86645F76AB7}" destId="{E6C5B226-9460-4CDE-95B7-A61303192056}" srcOrd="0" destOrd="0" presId="urn:microsoft.com/office/officeart/2008/layout/VerticalAccentList"/>
    <dgm:cxn modelId="{549A7D48-8665-420E-B997-6AE7574653B7}" type="presParOf" srcId="{7CAF0958-15B6-4402-A64B-F86645F76AB7}" destId="{B9CBDB29-6FB9-48AA-98A9-97E415C84545}" srcOrd="1" destOrd="0" presId="urn:microsoft.com/office/officeart/2008/layout/VerticalAccentList"/>
    <dgm:cxn modelId="{2C5C865F-2851-445A-A5A8-1D59CC22A4EF}" type="presParOf" srcId="{7CAF0958-15B6-4402-A64B-F86645F76AB7}" destId="{5367C7A6-6DE1-4ACB-A274-9375DFC88429}" srcOrd="2" destOrd="0" presId="urn:microsoft.com/office/officeart/2008/layout/VerticalAccentList"/>
    <dgm:cxn modelId="{D57F656A-7575-48FC-A91E-A69993BF5235}" type="presParOf" srcId="{7CAF0958-15B6-4402-A64B-F86645F76AB7}" destId="{95116ACC-CBB0-4C0A-A733-997A6D551F61}" srcOrd="3" destOrd="0" presId="urn:microsoft.com/office/officeart/2008/layout/VerticalAccentList"/>
    <dgm:cxn modelId="{4E4F4B6B-9C57-4018-A5B3-EABCD8D07E47}" type="presParOf" srcId="{7CAF0958-15B6-4402-A64B-F86645F76AB7}" destId="{155BE155-DA53-4D10-A9C8-075573A635C1}" srcOrd="4" destOrd="0" presId="urn:microsoft.com/office/officeart/2008/layout/VerticalAccentList"/>
    <dgm:cxn modelId="{71A4C9B3-A3BB-45CD-A8B9-1089C216DB7F}" type="presParOf" srcId="{7CAF0958-15B6-4402-A64B-F86645F76AB7}" destId="{A6A8A6F8-3010-413C-B1AA-0EA909E62EB9}" srcOrd="5" destOrd="0" presId="urn:microsoft.com/office/officeart/2008/layout/VerticalAccentList"/>
    <dgm:cxn modelId="{0427935A-8703-476F-90AF-9CC6326CFD60}" type="presParOf" srcId="{7CAF0958-15B6-4402-A64B-F86645F76AB7}" destId="{8767B8B3-79D2-445A-A7B4-1072E16FF4B5}" srcOrd="6" destOrd="0" presId="urn:microsoft.com/office/officeart/2008/layout/VerticalAccentList"/>
    <dgm:cxn modelId="{D438B166-E517-431F-9519-10C7AF7A2097}" type="presParOf" srcId="{9CD70B31-C5F7-47B9-BE6D-FE8D2744C6B7}" destId="{2205C38B-5992-465A-95BB-294DDD9D6016}" srcOrd="2" destOrd="0" presId="urn:microsoft.com/office/officeart/2008/layout/VerticalAccentList"/>
    <dgm:cxn modelId="{DE417D8D-795B-42D3-A0DA-CAF52CEFB77C}" type="presParOf" srcId="{9CD70B31-C5F7-47B9-BE6D-FE8D2744C6B7}" destId="{8360667C-34FC-495A-B950-6B3ECBED6346}" srcOrd="3" destOrd="0" presId="urn:microsoft.com/office/officeart/2008/layout/VerticalAccentList"/>
    <dgm:cxn modelId="{9ECB0016-7AF5-4ED6-88C2-597725FC0D2A}" type="presParOf" srcId="{8360667C-34FC-495A-B950-6B3ECBED6346}" destId="{70E2B01B-852F-46F2-A659-7941FAB56BF8}" srcOrd="0" destOrd="0" presId="urn:microsoft.com/office/officeart/2008/layout/VerticalAccentList"/>
    <dgm:cxn modelId="{2CC45A22-9780-4545-A64D-80F0EBA23BE2}" type="presParOf" srcId="{9CD70B31-C5F7-47B9-BE6D-FE8D2744C6B7}" destId="{70063121-E283-4EAB-AF4C-9B6652C389B6}" srcOrd="4" destOrd="0" presId="urn:microsoft.com/office/officeart/2008/layout/VerticalAccentList"/>
    <dgm:cxn modelId="{1810F15D-2EA2-43D3-B245-A9D8C43092AC}" type="presParOf" srcId="{70063121-E283-4EAB-AF4C-9B6652C389B6}" destId="{659EE949-B25C-499F-A828-72A0793EB31C}" srcOrd="0" destOrd="0" presId="urn:microsoft.com/office/officeart/2008/layout/VerticalAccentList"/>
    <dgm:cxn modelId="{8B2C3E0E-BAD6-408F-B2A2-F19B9A350EC6}" type="presParOf" srcId="{70063121-E283-4EAB-AF4C-9B6652C389B6}" destId="{89EE4E58-6A13-4165-ADC7-E9DCFA2743E0}" srcOrd="1" destOrd="0" presId="urn:microsoft.com/office/officeart/2008/layout/VerticalAccentList"/>
    <dgm:cxn modelId="{4122F75F-C836-419E-9A0D-72D9B4AA5C09}" type="presParOf" srcId="{70063121-E283-4EAB-AF4C-9B6652C389B6}" destId="{C2AE9950-39E5-411F-8073-C7CDE717C94E}" srcOrd="2" destOrd="0" presId="urn:microsoft.com/office/officeart/2008/layout/VerticalAccentList"/>
    <dgm:cxn modelId="{34A3A818-DA8A-4D5B-B923-4F7CF7579655}" type="presParOf" srcId="{70063121-E283-4EAB-AF4C-9B6652C389B6}" destId="{A4F49FE7-51A8-4C3E-94CC-B11BC258284E}" srcOrd="3" destOrd="0" presId="urn:microsoft.com/office/officeart/2008/layout/VerticalAccentList"/>
    <dgm:cxn modelId="{0FEC34BA-5E2F-4037-BAAA-0B6B41DC317B}" type="presParOf" srcId="{70063121-E283-4EAB-AF4C-9B6652C389B6}" destId="{A35C4E5F-8C43-410C-8F9F-09E08FFC9293}" srcOrd="4" destOrd="0" presId="urn:microsoft.com/office/officeart/2008/layout/VerticalAccentList"/>
    <dgm:cxn modelId="{539088CD-7052-4FB6-BE99-A26A0ED98CA7}" type="presParOf" srcId="{70063121-E283-4EAB-AF4C-9B6652C389B6}" destId="{16936F2E-072A-4A25-886E-D6AD7A2AB074}" srcOrd="5" destOrd="0" presId="urn:microsoft.com/office/officeart/2008/layout/VerticalAccentList"/>
    <dgm:cxn modelId="{79A7B24A-B1F1-406A-834B-3C331E5DD1C0}" type="presParOf" srcId="{70063121-E283-4EAB-AF4C-9B6652C389B6}" destId="{53E381FA-7F31-4EAB-AD37-41F40FFEA0A6}" srcOrd="6" destOrd="0" presId="urn:microsoft.com/office/officeart/2008/layout/VerticalAccentList"/>
    <dgm:cxn modelId="{91FD89DC-EF98-4C07-85CE-5FE4F2745F02}" type="presParOf" srcId="{9CD70B31-C5F7-47B9-BE6D-FE8D2744C6B7}" destId="{6A4B3CBC-4093-4618-AADD-3E291D2321EF}" srcOrd="5" destOrd="0" presId="urn:microsoft.com/office/officeart/2008/layout/VerticalAccentList"/>
    <dgm:cxn modelId="{45462E1A-D554-4DD1-A440-5713EFB053BF}" type="presParOf" srcId="{9CD70B31-C5F7-47B9-BE6D-FE8D2744C6B7}" destId="{DE547DC2-1B02-4528-9793-BF74C9BFF297}" srcOrd="6" destOrd="0" presId="urn:microsoft.com/office/officeart/2008/layout/VerticalAccentList"/>
    <dgm:cxn modelId="{3E25ACF4-EDDE-40B9-A6B6-B61E7DFEA264}" type="presParOf" srcId="{DE547DC2-1B02-4528-9793-BF74C9BFF297}" destId="{B879D096-9431-4028-83CA-B3EF31769DB6}" srcOrd="0" destOrd="0" presId="urn:microsoft.com/office/officeart/2008/layout/VerticalAccentList"/>
    <dgm:cxn modelId="{B3C4B0BA-3D03-4BBA-A44B-48916EEC79A9}" type="presParOf" srcId="{9CD70B31-C5F7-47B9-BE6D-FE8D2744C6B7}" destId="{CF1751CE-1FF5-43A7-A8CA-212A2DDFC472}" srcOrd="7" destOrd="0" presId="urn:microsoft.com/office/officeart/2008/layout/VerticalAccentList"/>
    <dgm:cxn modelId="{A7659AD1-E5F2-42D2-A527-49F4293DC3D7}" type="presParOf" srcId="{CF1751CE-1FF5-43A7-A8CA-212A2DDFC472}" destId="{DA685CF3-1514-4B29-BF6B-FE1156ABEFC7}" srcOrd="0" destOrd="0" presId="urn:microsoft.com/office/officeart/2008/layout/VerticalAccentList"/>
    <dgm:cxn modelId="{40BA934F-5A7A-482F-86BB-675B000B9DA5}" type="presParOf" srcId="{CF1751CE-1FF5-43A7-A8CA-212A2DDFC472}" destId="{7A66945A-7249-4F9D-B679-F6B6AB2E2E49}" srcOrd="1" destOrd="0" presId="urn:microsoft.com/office/officeart/2008/layout/VerticalAccentList"/>
    <dgm:cxn modelId="{0DA5989D-5895-4429-9C68-5876C1A65B71}" type="presParOf" srcId="{CF1751CE-1FF5-43A7-A8CA-212A2DDFC472}" destId="{BEBA3401-476C-48E5-ACD3-7BCA021C9507}" srcOrd="2" destOrd="0" presId="urn:microsoft.com/office/officeart/2008/layout/VerticalAccentList"/>
    <dgm:cxn modelId="{21022EC1-74A3-42E7-B19D-4EFBFF81B417}" type="presParOf" srcId="{CF1751CE-1FF5-43A7-A8CA-212A2DDFC472}" destId="{B0399369-6B4C-41A4-A506-F1A97937CF7C}" srcOrd="3" destOrd="0" presId="urn:microsoft.com/office/officeart/2008/layout/VerticalAccentList"/>
    <dgm:cxn modelId="{48788C30-3DDE-4984-B019-16846CD38FFF}" type="presParOf" srcId="{CF1751CE-1FF5-43A7-A8CA-212A2DDFC472}" destId="{78BB8637-E30A-4DB5-AEAD-019F81ED9320}" srcOrd="4" destOrd="0" presId="urn:microsoft.com/office/officeart/2008/layout/VerticalAccentList"/>
    <dgm:cxn modelId="{4B97D42E-32B3-4170-9815-F28BB2C88765}" type="presParOf" srcId="{CF1751CE-1FF5-43A7-A8CA-212A2DDFC472}" destId="{35AB30E9-1B01-4602-A1E0-4E9E4B4BA690}" srcOrd="5" destOrd="0" presId="urn:microsoft.com/office/officeart/2008/layout/VerticalAccentList"/>
    <dgm:cxn modelId="{B0AB1FC7-E99E-4B88-833A-70695CA4141A}" type="presParOf" srcId="{CF1751CE-1FF5-43A7-A8CA-212A2DDFC472}" destId="{1802F665-E36A-40F8-9C13-F9D8222673AE}" srcOrd="6" destOrd="0" presId="urn:microsoft.com/office/officeart/2008/layout/VerticalAccentList"/>
    <dgm:cxn modelId="{3113DFB6-315D-404C-AB59-4532FCB04878}" type="presParOf" srcId="{9CD70B31-C5F7-47B9-BE6D-FE8D2744C6B7}" destId="{D8487C7F-2B1F-4E97-82BC-7291718664E4}" srcOrd="8" destOrd="0" presId="urn:microsoft.com/office/officeart/2008/layout/VerticalAccentList"/>
    <dgm:cxn modelId="{DE2A9E90-533D-40A5-A786-6B03708C7CAC}" type="presParOf" srcId="{9CD70B31-C5F7-47B9-BE6D-FE8D2744C6B7}" destId="{23F2CAFD-487E-4283-B0BA-1C8A62689E9D}" srcOrd="9" destOrd="0" presId="urn:microsoft.com/office/officeart/2008/layout/VerticalAccentList"/>
    <dgm:cxn modelId="{5F2EBA12-0F08-4582-9D2C-CC3AA832FF18}" type="presParOf" srcId="{23F2CAFD-487E-4283-B0BA-1C8A62689E9D}" destId="{49D178BC-72C0-4D00-970F-BAE20CFEE1DF}" srcOrd="0" destOrd="0" presId="urn:microsoft.com/office/officeart/2008/layout/VerticalAccentList"/>
    <dgm:cxn modelId="{276CD16D-727D-4CD1-B638-9FA9F48D3579}" type="presParOf" srcId="{9CD70B31-C5F7-47B9-BE6D-FE8D2744C6B7}" destId="{EAEA55F8-A34D-448D-AF38-403E0223B2F8}" srcOrd="10" destOrd="0" presId="urn:microsoft.com/office/officeart/2008/layout/VerticalAccentList"/>
    <dgm:cxn modelId="{BF83ACF9-DF4F-4E56-8F3F-966B6499A6F7}" type="presParOf" srcId="{EAEA55F8-A34D-448D-AF38-403E0223B2F8}" destId="{84C7B129-300B-4CAC-BF46-12C1C450BE5D}" srcOrd="0" destOrd="0" presId="urn:microsoft.com/office/officeart/2008/layout/VerticalAccentList"/>
    <dgm:cxn modelId="{1DB0311A-2002-4F67-A7A0-3B7F16C19ABE}" type="presParOf" srcId="{EAEA55F8-A34D-448D-AF38-403E0223B2F8}" destId="{63B8522A-3AEA-4F08-BC71-609E5F41594A}" srcOrd="1" destOrd="0" presId="urn:microsoft.com/office/officeart/2008/layout/VerticalAccentList"/>
    <dgm:cxn modelId="{8423B9F9-F591-4A6C-BAA1-E90F3DBD3CBC}" type="presParOf" srcId="{EAEA55F8-A34D-448D-AF38-403E0223B2F8}" destId="{D1528B81-0FA9-4B3E-A2CD-BD88645DDDCE}" srcOrd="2" destOrd="0" presId="urn:microsoft.com/office/officeart/2008/layout/VerticalAccentList"/>
    <dgm:cxn modelId="{64D5C296-1D02-437C-9396-BB289682BC0D}" type="presParOf" srcId="{EAEA55F8-A34D-448D-AF38-403E0223B2F8}" destId="{6FD76C83-0661-4151-850C-D106CE1EA461}" srcOrd="3" destOrd="0" presId="urn:microsoft.com/office/officeart/2008/layout/VerticalAccentList"/>
    <dgm:cxn modelId="{0AE1704D-3681-4FE5-A09B-2FD1CEE6923E}" type="presParOf" srcId="{EAEA55F8-A34D-448D-AF38-403E0223B2F8}" destId="{863F3D84-D28B-4B03-9E38-6F3FFC92D94D}" srcOrd="4" destOrd="0" presId="urn:microsoft.com/office/officeart/2008/layout/VerticalAccentList"/>
    <dgm:cxn modelId="{E54EBAAF-8A6C-437B-8E06-D496D8FE01BB}" type="presParOf" srcId="{EAEA55F8-A34D-448D-AF38-403E0223B2F8}" destId="{E33CFE68-A900-4978-B8FC-9A8E4C28F158}" srcOrd="5" destOrd="0" presId="urn:microsoft.com/office/officeart/2008/layout/VerticalAccentList"/>
    <dgm:cxn modelId="{92716A5B-5564-4F5D-8DAA-A18571E5DC30}" type="presParOf" srcId="{EAEA55F8-A34D-448D-AF38-403E0223B2F8}" destId="{5D2C3B8B-DFDC-4829-99E2-6061184668A6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9A5121D-ED41-4372-8059-59F6086380DB}" type="doc">
      <dgm:prSet loTypeId="urn:microsoft.com/office/officeart/2005/8/layout/vList2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id-ID"/>
        </a:p>
      </dgm:t>
    </dgm:pt>
    <dgm:pt modelId="{C838D14C-C061-436B-BD25-22769ECA0800}">
      <dgm:prSet phldrT="[Text]" custT="1"/>
      <dgm:spPr/>
      <dgm:t>
        <a:bodyPr/>
        <a:lstStyle/>
        <a:p>
          <a:r>
            <a:rPr lang="en-US" sz="1800" b="1" dirty="0" err="1">
              <a:solidFill>
                <a:schemeClr val="bg1"/>
              </a:solidFill>
              <a:latin typeface="+mn-lt"/>
            </a:rPr>
            <a:t>Penangkapan</a:t>
          </a:r>
          <a:r>
            <a:rPr lang="en-US" sz="1800" b="1" dirty="0">
              <a:solidFill>
                <a:schemeClr val="bg1"/>
              </a:solidFill>
              <a:latin typeface="+mn-lt"/>
            </a:rPr>
            <a:t> </a:t>
          </a:r>
          <a:r>
            <a:rPr lang="en-US" sz="1800" b="1" dirty="0" err="1">
              <a:solidFill>
                <a:schemeClr val="bg1"/>
              </a:solidFill>
              <a:latin typeface="+mn-lt"/>
            </a:rPr>
            <a:t>pihak</a:t>
          </a:r>
          <a:r>
            <a:rPr lang="en-US" sz="1800" b="1" dirty="0">
              <a:solidFill>
                <a:schemeClr val="bg1"/>
              </a:solidFill>
              <a:latin typeface="+mn-lt"/>
            </a:rPr>
            <a:t> yang </a:t>
          </a:r>
          <a:r>
            <a:rPr lang="en-US" sz="1800" b="1" dirty="0" err="1">
              <a:solidFill>
                <a:schemeClr val="bg1"/>
              </a:solidFill>
              <a:latin typeface="+mn-lt"/>
            </a:rPr>
            <a:t>melakukan</a:t>
          </a:r>
          <a:r>
            <a:rPr lang="en-US" sz="1800" b="1" dirty="0">
              <a:solidFill>
                <a:schemeClr val="bg1"/>
              </a:solidFill>
              <a:latin typeface="+mn-lt"/>
            </a:rPr>
            <a:t> </a:t>
          </a:r>
          <a:r>
            <a:rPr lang="en-US" sz="1800" b="1" dirty="0" err="1">
              <a:solidFill>
                <a:schemeClr val="bg1"/>
              </a:solidFill>
              <a:latin typeface="+mn-lt"/>
            </a:rPr>
            <a:t>perpecahan</a:t>
          </a:r>
          <a:endParaRPr lang="id-ID" sz="1800" b="1" dirty="0">
            <a:solidFill>
              <a:schemeClr val="bg1"/>
            </a:solidFill>
            <a:latin typeface="+mn-lt"/>
          </a:endParaRPr>
        </a:p>
      </dgm:t>
    </dgm:pt>
    <dgm:pt modelId="{5611F64D-0FD3-4186-8A03-0EE246961BA1}" type="parTrans" cxnId="{AD142C1B-F04F-4C1F-8F72-DD8CC3510808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FA83C5F6-C2A5-4C02-B9CC-5AD907BB1847}" type="sibTrans" cxnId="{AD142C1B-F04F-4C1F-8F72-DD8CC3510808}">
      <dgm:prSet/>
      <dgm:spPr/>
      <dgm:t>
        <a:bodyPr/>
        <a:lstStyle/>
        <a:p>
          <a:endParaRPr lang="id-ID" sz="1800">
            <a:latin typeface="+mn-lt"/>
          </a:endParaRPr>
        </a:p>
      </dgm:t>
    </dgm:pt>
    <dgm:pt modelId="{4531DFEB-BD72-42F1-A617-50189D0DA114}">
      <dgm:prSet phldrT="[Text]" custT="1"/>
      <dgm:spPr/>
      <dgm:t>
        <a:bodyPr/>
        <a:lstStyle/>
        <a:p>
          <a:r>
            <a:rPr lang="en-US" sz="1800" b="1" dirty="0" err="1">
              <a:latin typeface="+mn-lt"/>
            </a:rPr>
            <a:t>Sanksi</a:t>
          </a:r>
          <a:r>
            <a:rPr lang="en-US" sz="1800" b="1" dirty="0">
              <a:latin typeface="+mn-lt"/>
            </a:rPr>
            <a:t> </a:t>
          </a:r>
          <a:r>
            <a:rPr lang="en-US" sz="1800" b="1" dirty="0" err="1">
              <a:latin typeface="+mn-lt"/>
            </a:rPr>
            <a:t>hukum</a:t>
          </a:r>
          <a:r>
            <a:rPr lang="en-US" sz="1800" b="1" dirty="0">
              <a:latin typeface="+mn-lt"/>
            </a:rPr>
            <a:t> </a:t>
          </a:r>
          <a:r>
            <a:rPr lang="en-US" sz="1800" b="1" dirty="0" err="1">
              <a:latin typeface="+mn-lt"/>
            </a:rPr>
            <a:t>terhadap</a:t>
          </a:r>
          <a:r>
            <a:rPr lang="en-US" sz="1800" b="1" dirty="0">
              <a:latin typeface="+mn-lt"/>
            </a:rPr>
            <a:t> </a:t>
          </a:r>
          <a:r>
            <a:rPr lang="en-US" sz="1800" b="1" dirty="0" err="1">
              <a:latin typeface="+mn-lt"/>
            </a:rPr>
            <a:t>pihak</a:t>
          </a:r>
          <a:r>
            <a:rPr lang="en-US" sz="1800" b="1" dirty="0">
              <a:latin typeface="+mn-lt"/>
            </a:rPr>
            <a:t> </a:t>
          </a:r>
          <a:r>
            <a:rPr lang="en-US" sz="1800" b="1" dirty="0" err="1">
              <a:latin typeface="+mn-lt"/>
            </a:rPr>
            <a:t>pelaku</a:t>
          </a:r>
          <a:r>
            <a:rPr lang="en-US" sz="1800" b="1" dirty="0">
              <a:latin typeface="+mn-lt"/>
            </a:rPr>
            <a:t> </a:t>
          </a:r>
          <a:r>
            <a:rPr lang="en-US" sz="1800" b="1" dirty="0" err="1">
              <a:latin typeface="+mn-lt"/>
            </a:rPr>
            <a:t>perpecaha</a:t>
          </a:r>
          <a:endParaRPr lang="id-ID" sz="1800" b="1" dirty="0">
            <a:latin typeface="+mn-lt"/>
          </a:endParaRPr>
        </a:p>
      </dgm:t>
    </dgm:pt>
    <dgm:pt modelId="{DA78BAF8-5AB8-4721-BDEE-E6A78C20D21D}" type="parTrans" cxnId="{CE68B671-63C6-43B6-A96F-03AE5FA8457E}">
      <dgm:prSet/>
      <dgm:spPr/>
      <dgm:t>
        <a:bodyPr/>
        <a:lstStyle/>
        <a:p>
          <a:endParaRPr lang="id-ID"/>
        </a:p>
      </dgm:t>
    </dgm:pt>
    <dgm:pt modelId="{4A0ABBCE-7693-4609-BA32-19F96D2D6EC6}" type="sibTrans" cxnId="{CE68B671-63C6-43B6-A96F-03AE5FA8457E}">
      <dgm:prSet/>
      <dgm:spPr/>
      <dgm:t>
        <a:bodyPr/>
        <a:lstStyle/>
        <a:p>
          <a:endParaRPr lang="id-ID"/>
        </a:p>
      </dgm:t>
    </dgm:pt>
    <dgm:pt modelId="{B615F933-D1F0-482B-8603-040F3C910417}" type="pres">
      <dgm:prSet presAssocID="{29A5121D-ED41-4372-8059-59F6086380DB}" presName="linear" presStyleCnt="0">
        <dgm:presLayoutVars>
          <dgm:animLvl val="lvl"/>
          <dgm:resizeHandles val="exact"/>
        </dgm:presLayoutVars>
      </dgm:prSet>
      <dgm:spPr/>
    </dgm:pt>
    <dgm:pt modelId="{27202423-C1F5-4AAC-9110-86F534BF07CA}" type="pres">
      <dgm:prSet presAssocID="{C838D14C-C061-436B-BD25-22769ECA080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92BDB5A-B763-49DE-8FA3-402AB501CABA}" type="pres">
      <dgm:prSet presAssocID="{FA83C5F6-C2A5-4C02-B9CC-5AD907BB1847}" presName="spacer" presStyleCnt="0"/>
      <dgm:spPr/>
    </dgm:pt>
    <dgm:pt modelId="{E0B5230A-4A95-4D46-9000-BC7854787AA2}" type="pres">
      <dgm:prSet presAssocID="{4531DFEB-BD72-42F1-A617-50189D0DA114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AD142C1B-F04F-4C1F-8F72-DD8CC3510808}" srcId="{29A5121D-ED41-4372-8059-59F6086380DB}" destId="{C838D14C-C061-436B-BD25-22769ECA0800}" srcOrd="0" destOrd="0" parTransId="{5611F64D-0FD3-4186-8A03-0EE246961BA1}" sibTransId="{FA83C5F6-C2A5-4C02-B9CC-5AD907BB1847}"/>
    <dgm:cxn modelId="{AC8D4138-9EAB-49B6-9B9B-97BD7106E793}" type="presOf" srcId="{C838D14C-C061-436B-BD25-22769ECA0800}" destId="{27202423-C1F5-4AAC-9110-86F534BF07CA}" srcOrd="0" destOrd="0" presId="urn:microsoft.com/office/officeart/2005/8/layout/vList2"/>
    <dgm:cxn modelId="{1DDD7A46-A44C-44FB-B816-A9C287C01DBC}" type="presOf" srcId="{29A5121D-ED41-4372-8059-59F6086380DB}" destId="{B615F933-D1F0-482B-8603-040F3C910417}" srcOrd="0" destOrd="0" presId="urn:microsoft.com/office/officeart/2005/8/layout/vList2"/>
    <dgm:cxn modelId="{CE68B671-63C6-43B6-A96F-03AE5FA8457E}" srcId="{29A5121D-ED41-4372-8059-59F6086380DB}" destId="{4531DFEB-BD72-42F1-A617-50189D0DA114}" srcOrd="1" destOrd="0" parTransId="{DA78BAF8-5AB8-4721-BDEE-E6A78C20D21D}" sibTransId="{4A0ABBCE-7693-4609-BA32-19F96D2D6EC6}"/>
    <dgm:cxn modelId="{AB4E9AC7-3C96-42A7-A0CA-44F73425F6A4}" type="presOf" srcId="{4531DFEB-BD72-42F1-A617-50189D0DA114}" destId="{E0B5230A-4A95-4D46-9000-BC7854787AA2}" srcOrd="0" destOrd="0" presId="urn:microsoft.com/office/officeart/2005/8/layout/vList2"/>
    <dgm:cxn modelId="{615D581D-28D0-44D6-B9ED-0D393BDC6516}" type="presParOf" srcId="{B615F933-D1F0-482B-8603-040F3C910417}" destId="{27202423-C1F5-4AAC-9110-86F534BF07CA}" srcOrd="0" destOrd="0" presId="urn:microsoft.com/office/officeart/2005/8/layout/vList2"/>
    <dgm:cxn modelId="{B17481C8-E2D0-4C23-962A-2718E34DB905}" type="presParOf" srcId="{B615F933-D1F0-482B-8603-040F3C910417}" destId="{892BDB5A-B763-49DE-8FA3-402AB501CABA}" srcOrd="1" destOrd="0" presId="urn:microsoft.com/office/officeart/2005/8/layout/vList2"/>
    <dgm:cxn modelId="{8E710B7D-8223-470B-955D-E2100F705348}" type="presParOf" srcId="{B615F933-D1F0-482B-8603-040F3C910417}" destId="{E0B5230A-4A95-4D46-9000-BC7854787AA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A5121D-ED41-4372-8059-59F6086380DB}" type="doc">
      <dgm:prSet loTypeId="urn:microsoft.com/office/officeart/2005/8/layout/orgChart1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C838D14C-C061-436B-BD25-22769ECA0800}">
      <dgm:prSet phldrT="[Text]" custT="1"/>
      <dgm:spPr/>
      <dgm:t>
        <a:bodyPr/>
        <a:lstStyle/>
        <a:p>
          <a:r>
            <a:rPr lang="en-US" sz="1600" b="1" dirty="0" err="1">
              <a:latin typeface="+mn-lt"/>
            </a:rPr>
            <a:t>Mengembangkan</a:t>
          </a:r>
          <a:r>
            <a:rPr lang="en-US" sz="1600" b="1" dirty="0">
              <a:latin typeface="+mn-lt"/>
            </a:rPr>
            <a:t> </a:t>
          </a:r>
          <a:r>
            <a:rPr lang="en-US" sz="1600" b="1" dirty="0" err="1">
              <a:latin typeface="+mn-lt"/>
            </a:rPr>
            <a:t>upaya</a:t>
          </a:r>
          <a:r>
            <a:rPr lang="en-US" sz="1600" b="1" dirty="0">
              <a:latin typeface="+mn-lt"/>
            </a:rPr>
            <a:t> </a:t>
          </a:r>
          <a:r>
            <a:rPr lang="en-US" sz="1600" b="1" dirty="0" err="1">
              <a:latin typeface="+mn-lt"/>
            </a:rPr>
            <a:t>preventif</a:t>
          </a:r>
          <a:r>
            <a:rPr lang="en-US" sz="1600" b="1" dirty="0">
              <a:latin typeface="+mn-lt"/>
            </a:rPr>
            <a:t> </a:t>
          </a:r>
          <a:r>
            <a:rPr lang="en-US" sz="1600" b="1" dirty="0" err="1">
              <a:latin typeface="+mn-lt"/>
            </a:rPr>
            <a:t>dalam</a:t>
          </a:r>
          <a:r>
            <a:rPr lang="en-US" sz="1600" b="1" dirty="0">
              <a:latin typeface="+mn-lt"/>
            </a:rPr>
            <a:t> </a:t>
          </a:r>
          <a:r>
            <a:rPr lang="en-US" sz="1600" b="1" dirty="0" err="1">
              <a:latin typeface="+mn-lt"/>
            </a:rPr>
            <a:t>menyelesaikan</a:t>
          </a:r>
          <a:r>
            <a:rPr lang="en-US" sz="1600" b="1" dirty="0">
              <a:latin typeface="+mn-lt"/>
            </a:rPr>
            <a:t> </a:t>
          </a:r>
          <a:r>
            <a:rPr lang="en-US" sz="1600" b="1" dirty="0" err="1">
              <a:latin typeface="+mn-lt"/>
            </a:rPr>
            <a:t>masalah</a:t>
          </a:r>
          <a:endParaRPr lang="id-ID" sz="1600" b="1" dirty="0">
            <a:latin typeface="+mn-lt"/>
          </a:endParaRPr>
        </a:p>
      </dgm:t>
    </dgm:pt>
    <dgm:pt modelId="{5611F64D-0FD3-4186-8A03-0EE246961BA1}" type="parTrans" cxnId="{AD142C1B-F04F-4C1F-8F72-DD8CC3510808}">
      <dgm:prSet/>
      <dgm:spPr/>
      <dgm:t>
        <a:bodyPr/>
        <a:lstStyle/>
        <a:p>
          <a:endParaRPr lang="id-ID" sz="1600">
            <a:latin typeface="+mn-lt"/>
          </a:endParaRPr>
        </a:p>
      </dgm:t>
    </dgm:pt>
    <dgm:pt modelId="{FA83C5F6-C2A5-4C02-B9CC-5AD907BB1847}" type="sibTrans" cxnId="{AD142C1B-F04F-4C1F-8F72-DD8CC3510808}">
      <dgm:prSet custT="1"/>
      <dgm:spPr/>
      <dgm:t>
        <a:bodyPr/>
        <a:lstStyle/>
        <a:p>
          <a:endParaRPr lang="id-ID" sz="1600">
            <a:latin typeface="+mn-lt"/>
          </a:endParaRPr>
        </a:p>
      </dgm:t>
    </dgm:pt>
    <dgm:pt modelId="{58578DE6-8222-4511-8D6B-E4F965BDCF0C}">
      <dgm:prSet phldrT="[Text]" custT="1"/>
      <dgm:spPr/>
      <dgm:t>
        <a:bodyPr/>
        <a:lstStyle/>
        <a:p>
          <a:r>
            <a:rPr lang="en-US" sz="1600" b="1">
              <a:latin typeface="+mn-lt"/>
            </a:rPr>
            <a:t>Bersikap Positif</a:t>
          </a:r>
          <a:endParaRPr lang="id-ID" sz="1600" b="1" dirty="0">
            <a:latin typeface="+mn-lt"/>
          </a:endParaRPr>
        </a:p>
      </dgm:t>
    </dgm:pt>
    <dgm:pt modelId="{4CF1CC18-0D84-47AA-A103-56EFDE3B57E2}" type="parTrans" cxnId="{DB4B5315-C322-41D0-A0E8-A46027BF54AD}">
      <dgm:prSet/>
      <dgm:spPr/>
      <dgm:t>
        <a:bodyPr/>
        <a:lstStyle/>
        <a:p>
          <a:endParaRPr lang="id-ID" sz="1600"/>
        </a:p>
      </dgm:t>
    </dgm:pt>
    <dgm:pt modelId="{5AB045FF-2344-415A-9976-8CE4642E19A4}" type="sibTrans" cxnId="{DB4B5315-C322-41D0-A0E8-A46027BF54AD}">
      <dgm:prSet custT="1"/>
      <dgm:spPr/>
      <dgm:t>
        <a:bodyPr/>
        <a:lstStyle/>
        <a:p>
          <a:endParaRPr lang="id-ID" sz="1600"/>
        </a:p>
      </dgm:t>
    </dgm:pt>
    <dgm:pt modelId="{17BB8B66-BE5C-4331-A02A-EB33EB5A4493}">
      <dgm:prSet phldrT="[Text]" custT="1"/>
      <dgm:spPr/>
      <dgm:t>
        <a:bodyPr/>
        <a:lstStyle/>
        <a:p>
          <a:r>
            <a:rPr lang="en-US" sz="1600" b="1">
              <a:latin typeface="+mn-lt"/>
            </a:rPr>
            <a:t>Musyawarah</a:t>
          </a:r>
          <a:endParaRPr lang="id-ID" sz="1600" b="1" dirty="0">
            <a:latin typeface="+mn-lt"/>
          </a:endParaRPr>
        </a:p>
      </dgm:t>
    </dgm:pt>
    <dgm:pt modelId="{B5E367FB-C880-48DB-8FB8-52C7D8A2A5D6}" type="parTrans" cxnId="{E36DBD5E-4D07-4519-967A-D5723A4B1BFA}">
      <dgm:prSet/>
      <dgm:spPr/>
      <dgm:t>
        <a:bodyPr/>
        <a:lstStyle/>
        <a:p>
          <a:endParaRPr lang="id-ID" sz="1600"/>
        </a:p>
      </dgm:t>
    </dgm:pt>
    <dgm:pt modelId="{A69BCBA5-5FD4-4370-8E76-E2112665F680}" type="sibTrans" cxnId="{E36DBD5E-4D07-4519-967A-D5723A4B1BFA}">
      <dgm:prSet custT="1"/>
      <dgm:spPr/>
      <dgm:t>
        <a:bodyPr/>
        <a:lstStyle/>
        <a:p>
          <a:endParaRPr lang="id-ID" sz="1600"/>
        </a:p>
      </dgm:t>
    </dgm:pt>
    <dgm:pt modelId="{56E4EF67-5117-4C4E-9C52-DB91A60A8BCB}">
      <dgm:prSet phldrT="[Text]" custT="1"/>
      <dgm:spPr/>
      <dgm:t>
        <a:bodyPr/>
        <a:lstStyle/>
        <a:p>
          <a:r>
            <a:rPr lang="en-US" sz="1600" b="1">
              <a:latin typeface="+mn-lt"/>
            </a:rPr>
            <a:t>Kerja Sama</a:t>
          </a:r>
          <a:endParaRPr lang="id-ID" sz="1600" b="1" dirty="0">
            <a:latin typeface="+mn-lt"/>
          </a:endParaRPr>
        </a:p>
      </dgm:t>
    </dgm:pt>
    <dgm:pt modelId="{76C177B5-E601-4AEA-9E84-D4DDBA5676B4}" type="parTrans" cxnId="{51B2D5F0-4056-40B7-B0A8-C37100197D6B}">
      <dgm:prSet/>
      <dgm:spPr/>
      <dgm:t>
        <a:bodyPr/>
        <a:lstStyle/>
        <a:p>
          <a:endParaRPr lang="id-ID" sz="1600"/>
        </a:p>
      </dgm:t>
    </dgm:pt>
    <dgm:pt modelId="{9754F3B5-F8E4-41FB-8933-B9E1F0ECC95F}" type="sibTrans" cxnId="{51B2D5F0-4056-40B7-B0A8-C37100197D6B}">
      <dgm:prSet custT="1"/>
      <dgm:spPr/>
      <dgm:t>
        <a:bodyPr/>
        <a:lstStyle/>
        <a:p>
          <a:endParaRPr lang="id-ID" sz="1600"/>
        </a:p>
      </dgm:t>
    </dgm:pt>
    <dgm:pt modelId="{3D28F07F-8966-41EC-8462-0A30D75F805F}">
      <dgm:prSet phldrT="[Text]" custT="1"/>
      <dgm:spPr/>
      <dgm:t>
        <a:bodyPr/>
        <a:lstStyle/>
        <a:p>
          <a:r>
            <a:rPr lang="en-US" sz="1600" b="1">
              <a:latin typeface="+mn-lt"/>
            </a:rPr>
            <a:t>Mengenalkan Budaya </a:t>
          </a:r>
          <a:endParaRPr lang="id-ID" sz="1600" b="1" dirty="0">
            <a:latin typeface="+mn-lt"/>
          </a:endParaRPr>
        </a:p>
      </dgm:t>
    </dgm:pt>
    <dgm:pt modelId="{E5A81020-2E09-4D9A-9AA1-BF3A0D68DD28}" type="parTrans" cxnId="{9F69802C-0336-45C3-B8AD-1745F59D6257}">
      <dgm:prSet/>
      <dgm:spPr/>
      <dgm:t>
        <a:bodyPr/>
        <a:lstStyle/>
        <a:p>
          <a:endParaRPr lang="id-ID" sz="1600"/>
        </a:p>
      </dgm:t>
    </dgm:pt>
    <dgm:pt modelId="{AB390B2C-2041-401E-95E5-446FE3DD509E}" type="sibTrans" cxnId="{9F69802C-0336-45C3-B8AD-1745F59D6257}">
      <dgm:prSet custT="1"/>
      <dgm:spPr/>
      <dgm:t>
        <a:bodyPr/>
        <a:lstStyle/>
        <a:p>
          <a:endParaRPr lang="id-ID" sz="1600"/>
        </a:p>
      </dgm:t>
    </dgm:pt>
    <dgm:pt modelId="{20508791-C423-483B-B225-C826536FCE6D}">
      <dgm:prSet phldrT="[Text]" custT="1"/>
      <dgm:spPr/>
      <dgm:t>
        <a:bodyPr/>
        <a:lstStyle/>
        <a:p>
          <a:r>
            <a:rPr lang="en-US" sz="1600" b="1" dirty="0" err="1">
              <a:latin typeface="+mn-lt"/>
            </a:rPr>
            <a:t>Tidak</a:t>
          </a:r>
          <a:r>
            <a:rPr lang="en-US" sz="1600" b="1" dirty="0">
              <a:latin typeface="+mn-lt"/>
            </a:rPr>
            <a:t> </a:t>
          </a:r>
          <a:r>
            <a:rPr lang="en-US" sz="1600" b="1" dirty="0" err="1">
              <a:latin typeface="+mn-lt"/>
            </a:rPr>
            <a:t>Diskriminatif</a:t>
          </a:r>
          <a:endParaRPr lang="id-ID" sz="1600" b="1" dirty="0">
            <a:latin typeface="+mn-lt"/>
          </a:endParaRPr>
        </a:p>
      </dgm:t>
    </dgm:pt>
    <dgm:pt modelId="{473E2FAD-B693-44D7-B070-0D312CC42A01}" type="parTrans" cxnId="{29BAE781-8341-4B7F-AECB-626DB3077AE3}">
      <dgm:prSet/>
      <dgm:spPr/>
      <dgm:t>
        <a:bodyPr/>
        <a:lstStyle/>
        <a:p>
          <a:endParaRPr lang="id-ID" sz="1600"/>
        </a:p>
      </dgm:t>
    </dgm:pt>
    <dgm:pt modelId="{6D7B0259-A0D8-4871-949C-80DC4822FE77}" type="sibTrans" cxnId="{29BAE781-8341-4B7F-AECB-626DB3077AE3}">
      <dgm:prSet custT="1"/>
      <dgm:spPr/>
      <dgm:t>
        <a:bodyPr/>
        <a:lstStyle/>
        <a:p>
          <a:endParaRPr lang="id-ID" sz="1600"/>
        </a:p>
      </dgm:t>
    </dgm:pt>
    <dgm:pt modelId="{5BDD2D31-E665-4936-84CD-A7BA554C2506}" type="pres">
      <dgm:prSet presAssocID="{29A5121D-ED41-4372-8059-59F6086380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160FE04-1A0B-4E80-B14F-9AA6B20DEE14}" type="pres">
      <dgm:prSet presAssocID="{C838D14C-C061-436B-BD25-22769ECA0800}" presName="hierRoot1" presStyleCnt="0">
        <dgm:presLayoutVars>
          <dgm:hierBranch val="init"/>
        </dgm:presLayoutVars>
      </dgm:prSet>
      <dgm:spPr/>
    </dgm:pt>
    <dgm:pt modelId="{4CE1F0A3-2DA1-48ED-84DA-F2FA21C7C855}" type="pres">
      <dgm:prSet presAssocID="{C838D14C-C061-436B-BD25-22769ECA0800}" presName="rootComposite1" presStyleCnt="0"/>
      <dgm:spPr/>
    </dgm:pt>
    <dgm:pt modelId="{1B8736B6-7078-4A4B-8B47-F556C83804B8}" type="pres">
      <dgm:prSet presAssocID="{C838D14C-C061-436B-BD25-22769ECA0800}" presName="rootText1" presStyleLbl="node0" presStyleIdx="0" presStyleCnt="1" custScaleX="247707" custScaleY="97975">
        <dgm:presLayoutVars>
          <dgm:chPref val="3"/>
        </dgm:presLayoutVars>
      </dgm:prSet>
      <dgm:spPr/>
    </dgm:pt>
    <dgm:pt modelId="{03F3F60F-3921-4AC6-BE20-A18B1A511ED7}" type="pres">
      <dgm:prSet presAssocID="{C838D14C-C061-436B-BD25-22769ECA0800}" presName="rootConnector1" presStyleLbl="node1" presStyleIdx="0" presStyleCnt="0"/>
      <dgm:spPr/>
    </dgm:pt>
    <dgm:pt modelId="{78AECD76-7BAF-48E9-B4B4-F9FBE8C42615}" type="pres">
      <dgm:prSet presAssocID="{C838D14C-C061-436B-BD25-22769ECA0800}" presName="hierChild2" presStyleCnt="0"/>
      <dgm:spPr/>
    </dgm:pt>
    <dgm:pt modelId="{82443782-3F7E-4F0F-A027-6054F7DD9B8F}" type="pres">
      <dgm:prSet presAssocID="{4CF1CC18-0D84-47AA-A103-56EFDE3B57E2}" presName="Name37" presStyleLbl="parChTrans1D2" presStyleIdx="0" presStyleCnt="5"/>
      <dgm:spPr/>
    </dgm:pt>
    <dgm:pt modelId="{81732190-8098-4E9D-9ECA-83B59C1431EE}" type="pres">
      <dgm:prSet presAssocID="{58578DE6-8222-4511-8D6B-E4F965BDCF0C}" presName="hierRoot2" presStyleCnt="0">
        <dgm:presLayoutVars>
          <dgm:hierBranch val="init"/>
        </dgm:presLayoutVars>
      </dgm:prSet>
      <dgm:spPr/>
    </dgm:pt>
    <dgm:pt modelId="{FD25BD98-A46B-4951-BE67-5DE33C6A119A}" type="pres">
      <dgm:prSet presAssocID="{58578DE6-8222-4511-8D6B-E4F965BDCF0C}" presName="rootComposite" presStyleCnt="0"/>
      <dgm:spPr/>
    </dgm:pt>
    <dgm:pt modelId="{D31E826E-869A-47B5-A5B5-CE33B2FF034A}" type="pres">
      <dgm:prSet presAssocID="{58578DE6-8222-4511-8D6B-E4F965BDCF0C}" presName="rootText" presStyleLbl="node2" presStyleIdx="0" presStyleCnt="5">
        <dgm:presLayoutVars>
          <dgm:chPref val="3"/>
        </dgm:presLayoutVars>
      </dgm:prSet>
      <dgm:spPr/>
    </dgm:pt>
    <dgm:pt modelId="{6A6DF72A-3C1A-47C8-ADBB-E40A0F2C52C8}" type="pres">
      <dgm:prSet presAssocID="{58578DE6-8222-4511-8D6B-E4F965BDCF0C}" presName="rootConnector" presStyleLbl="node2" presStyleIdx="0" presStyleCnt="5"/>
      <dgm:spPr/>
    </dgm:pt>
    <dgm:pt modelId="{375B77AF-A71B-4329-AE6A-FC7439861153}" type="pres">
      <dgm:prSet presAssocID="{58578DE6-8222-4511-8D6B-E4F965BDCF0C}" presName="hierChild4" presStyleCnt="0"/>
      <dgm:spPr/>
    </dgm:pt>
    <dgm:pt modelId="{2F505138-31A1-4B7C-B93E-E6DA59EAF539}" type="pres">
      <dgm:prSet presAssocID="{58578DE6-8222-4511-8D6B-E4F965BDCF0C}" presName="hierChild5" presStyleCnt="0"/>
      <dgm:spPr/>
    </dgm:pt>
    <dgm:pt modelId="{EDF729C1-FE74-4292-B391-52C3900011AD}" type="pres">
      <dgm:prSet presAssocID="{B5E367FB-C880-48DB-8FB8-52C7D8A2A5D6}" presName="Name37" presStyleLbl="parChTrans1D2" presStyleIdx="1" presStyleCnt="5"/>
      <dgm:spPr/>
    </dgm:pt>
    <dgm:pt modelId="{44FEDC1A-1F59-4AF7-AC04-6827485B94D2}" type="pres">
      <dgm:prSet presAssocID="{17BB8B66-BE5C-4331-A02A-EB33EB5A4493}" presName="hierRoot2" presStyleCnt="0">
        <dgm:presLayoutVars>
          <dgm:hierBranch val="init"/>
        </dgm:presLayoutVars>
      </dgm:prSet>
      <dgm:spPr/>
    </dgm:pt>
    <dgm:pt modelId="{4DE26235-0868-4DCD-881B-E72CCB40D84F}" type="pres">
      <dgm:prSet presAssocID="{17BB8B66-BE5C-4331-A02A-EB33EB5A4493}" presName="rootComposite" presStyleCnt="0"/>
      <dgm:spPr/>
    </dgm:pt>
    <dgm:pt modelId="{EB69DAAF-611C-4DAF-943F-2BD3F8DC5D0D}" type="pres">
      <dgm:prSet presAssocID="{17BB8B66-BE5C-4331-A02A-EB33EB5A4493}" presName="rootText" presStyleLbl="node2" presStyleIdx="1" presStyleCnt="5">
        <dgm:presLayoutVars>
          <dgm:chPref val="3"/>
        </dgm:presLayoutVars>
      </dgm:prSet>
      <dgm:spPr/>
    </dgm:pt>
    <dgm:pt modelId="{BCA986F0-C06C-4F6F-98D8-61756CB355CF}" type="pres">
      <dgm:prSet presAssocID="{17BB8B66-BE5C-4331-A02A-EB33EB5A4493}" presName="rootConnector" presStyleLbl="node2" presStyleIdx="1" presStyleCnt="5"/>
      <dgm:spPr/>
    </dgm:pt>
    <dgm:pt modelId="{11449FAD-3C81-4F7F-84DA-56F944C503A4}" type="pres">
      <dgm:prSet presAssocID="{17BB8B66-BE5C-4331-A02A-EB33EB5A4493}" presName="hierChild4" presStyleCnt="0"/>
      <dgm:spPr/>
    </dgm:pt>
    <dgm:pt modelId="{3231CCA5-B3A7-4130-B356-238108F67780}" type="pres">
      <dgm:prSet presAssocID="{17BB8B66-BE5C-4331-A02A-EB33EB5A4493}" presName="hierChild5" presStyleCnt="0"/>
      <dgm:spPr/>
    </dgm:pt>
    <dgm:pt modelId="{5843C26F-985F-446E-80FD-A71B2E5AB7AD}" type="pres">
      <dgm:prSet presAssocID="{76C177B5-E601-4AEA-9E84-D4DDBA5676B4}" presName="Name37" presStyleLbl="parChTrans1D2" presStyleIdx="2" presStyleCnt="5"/>
      <dgm:spPr/>
    </dgm:pt>
    <dgm:pt modelId="{EF6A93DE-13FE-4643-9530-26D8BE98F764}" type="pres">
      <dgm:prSet presAssocID="{56E4EF67-5117-4C4E-9C52-DB91A60A8BCB}" presName="hierRoot2" presStyleCnt="0">
        <dgm:presLayoutVars>
          <dgm:hierBranch val="init"/>
        </dgm:presLayoutVars>
      </dgm:prSet>
      <dgm:spPr/>
    </dgm:pt>
    <dgm:pt modelId="{A385A890-A200-49F0-BFB0-9DC655B7A4D9}" type="pres">
      <dgm:prSet presAssocID="{56E4EF67-5117-4C4E-9C52-DB91A60A8BCB}" presName="rootComposite" presStyleCnt="0"/>
      <dgm:spPr/>
    </dgm:pt>
    <dgm:pt modelId="{C558F096-AEEC-4EEA-BFA8-E9A6799311F9}" type="pres">
      <dgm:prSet presAssocID="{56E4EF67-5117-4C4E-9C52-DB91A60A8BCB}" presName="rootText" presStyleLbl="node2" presStyleIdx="2" presStyleCnt="5">
        <dgm:presLayoutVars>
          <dgm:chPref val="3"/>
        </dgm:presLayoutVars>
      </dgm:prSet>
      <dgm:spPr/>
    </dgm:pt>
    <dgm:pt modelId="{4C204F23-F237-4C04-BB4D-C8F6D542A061}" type="pres">
      <dgm:prSet presAssocID="{56E4EF67-5117-4C4E-9C52-DB91A60A8BCB}" presName="rootConnector" presStyleLbl="node2" presStyleIdx="2" presStyleCnt="5"/>
      <dgm:spPr/>
    </dgm:pt>
    <dgm:pt modelId="{0D6688F5-77ED-4800-86FB-C6C39BB46C4C}" type="pres">
      <dgm:prSet presAssocID="{56E4EF67-5117-4C4E-9C52-DB91A60A8BCB}" presName="hierChild4" presStyleCnt="0"/>
      <dgm:spPr/>
    </dgm:pt>
    <dgm:pt modelId="{9191AC80-877B-43FB-9E70-11AB0057857E}" type="pres">
      <dgm:prSet presAssocID="{56E4EF67-5117-4C4E-9C52-DB91A60A8BCB}" presName="hierChild5" presStyleCnt="0"/>
      <dgm:spPr/>
    </dgm:pt>
    <dgm:pt modelId="{76AC1127-1FD5-4672-9C30-462080E1BA78}" type="pres">
      <dgm:prSet presAssocID="{E5A81020-2E09-4D9A-9AA1-BF3A0D68DD28}" presName="Name37" presStyleLbl="parChTrans1D2" presStyleIdx="3" presStyleCnt="5"/>
      <dgm:spPr/>
    </dgm:pt>
    <dgm:pt modelId="{564D0194-45B5-4267-95F7-1CD1C3D4FD30}" type="pres">
      <dgm:prSet presAssocID="{3D28F07F-8966-41EC-8462-0A30D75F805F}" presName="hierRoot2" presStyleCnt="0">
        <dgm:presLayoutVars>
          <dgm:hierBranch val="init"/>
        </dgm:presLayoutVars>
      </dgm:prSet>
      <dgm:spPr/>
    </dgm:pt>
    <dgm:pt modelId="{D069E0F5-6F9D-477C-92B0-3B4A66BAE9DF}" type="pres">
      <dgm:prSet presAssocID="{3D28F07F-8966-41EC-8462-0A30D75F805F}" presName="rootComposite" presStyleCnt="0"/>
      <dgm:spPr/>
    </dgm:pt>
    <dgm:pt modelId="{AC69E00A-457D-491A-BA08-AA760FAA5EC1}" type="pres">
      <dgm:prSet presAssocID="{3D28F07F-8966-41EC-8462-0A30D75F805F}" presName="rootText" presStyleLbl="node2" presStyleIdx="3" presStyleCnt="5">
        <dgm:presLayoutVars>
          <dgm:chPref val="3"/>
        </dgm:presLayoutVars>
      </dgm:prSet>
      <dgm:spPr/>
    </dgm:pt>
    <dgm:pt modelId="{C811DD90-73E7-4439-91E2-266AE228CC36}" type="pres">
      <dgm:prSet presAssocID="{3D28F07F-8966-41EC-8462-0A30D75F805F}" presName="rootConnector" presStyleLbl="node2" presStyleIdx="3" presStyleCnt="5"/>
      <dgm:spPr/>
    </dgm:pt>
    <dgm:pt modelId="{BD48EF54-2DCB-4F19-A17E-21004126428C}" type="pres">
      <dgm:prSet presAssocID="{3D28F07F-8966-41EC-8462-0A30D75F805F}" presName="hierChild4" presStyleCnt="0"/>
      <dgm:spPr/>
    </dgm:pt>
    <dgm:pt modelId="{AD49586E-DB6B-4392-926F-3A4FFBE4A076}" type="pres">
      <dgm:prSet presAssocID="{3D28F07F-8966-41EC-8462-0A30D75F805F}" presName="hierChild5" presStyleCnt="0"/>
      <dgm:spPr/>
    </dgm:pt>
    <dgm:pt modelId="{5D12D9BD-3CE4-4BFE-A0C7-5102FFEA747B}" type="pres">
      <dgm:prSet presAssocID="{473E2FAD-B693-44D7-B070-0D312CC42A01}" presName="Name37" presStyleLbl="parChTrans1D2" presStyleIdx="4" presStyleCnt="5"/>
      <dgm:spPr/>
    </dgm:pt>
    <dgm:pt modelId="{18425F21-00DC-42C0-98C3-03562ED7A8F6}" type="pres">
      <dgm:prSet presAssocID="{20508791-C423-483B-B225-C826536FCE6D}" presName="hierRoot2" presStyleCnt="0">
        <dgm:presLayoutVars>
          <dgm:hierBranch val="init"/>
        </dgm:presLayoutVars>
      </dgm:prSet>
      <dgm:spPr/>
    </dgm:pt>
    <dgm:pt modelId="{0ABF5439-B1D2-4C45-8A31-93EEA633BED9}" type="pres">
      <dgm:prSet presAssocID="{20508791-C423-483B-B225-C826536FCE6D}" presName="rootComposite" presStyleCnt="0"/>
      <dgm:spPr/>
    </dgm:pt>
    <dgm:pt modelId="{D9DEE2FC-4A83-486B-B66D-30A50AD7F02F}" type="pres">
      <dgm:prSet presAssocID="{20508791-C423-483B-B225-C826536FCE6D}" presName="rootText" presStyleLbl="node2" presStyleIdx="4" presStyleCnt="5">
        <dgm:presLayoutVars>
          <dgm:chPref val="3"/>
        </dgm:presLayoutVars>
      </dgm:prSet>
      <dgm:spPr/>
    </dgm:pt>
    <dgm:pt modelId="{CF492A80-1F1F-487F-A61C-89210CA5E9F1}" type="pres">
      <dgm:prSet presAssocID="{20508791-C423-483B-B225-C826536FCE6D}" presName="rootConnector" presStyleLbl="node2" presStyleIdx="4" presStyleCnt="5"/>
      <dgm:spPr/>
    </dgm:pt>
    <dgm:pt modelId="{1E108F70-57AF-457C-97FE-9B0D11AA44AB}" type="pres">
      <dgm:prSet presAssocID="{20508791-C423-483B-B225-C826536FCE6D}" presName="hierChild4" presStyleCnt="0"/>
      <dgm:spPr/>
    </dgm:pt>
    <dgm:pt modelId="{D9F5F545-83F6-4406-BB48-A736E1693CAD}" type="pres">
      <dgm:prSet presAssocID="{20508791-C423-483B-B225-C826536FCE6D}" presName="hierChild5" presStyleCnt="0"/>
      <dgm:spPr/>
    </dgm:pt>
    <dgm:pt modelId="{6B1924C5-0781-4A42-8A98-7A5D5F3A7B2E}" type="pres">
      <dgm:prSet presAssocID="{C838D14C-C061-436B-BD25-22769ECA0800}" presName="hierChild3" presStyleCnt="0"/>
      <dgm:spPr/>
    </dgm:pt>
  </dgm:ptLst>
  <dgm:cxnLst>
    <dgm:cxn modelId="{0040130C-8B48-49AA-8CF5-DA5E999DE408}" type="presOf" srcId="{17BB8B66-BE5C-4331-A02A-EB33EB5A4493}" destId="{BCA986F0-C06C-4F6F-98D8-61756CB355CF}" srcOrd="1" destOrd="0" presId="urn:microsoft.com/office/officeart/2005/8/layout/orgChart1"/>
    <dgm:cxn modelId="{133B2B15-713F-483F-96F8-6A052C0E8B50}" type="presOf" srcId="{76C177B5-E601-4AEA-9E84-D4DDBA5676B4}" destId="{5843C26F-985F-446E-80FD-A71B2E5AB7AD}" srcOrd="0" destOrd="0" presId="urn:microsoft.com/office/officeart/2005/8/layout/orgChart1"/>
    <dgm:cxn modelId="{DB4B5315-C322-41D0-A0E8-A46027BF54AD}" srcId="{C838D14C-C061-436B-BD25-22769ECA0800}" destId="{58578DE6-8222-4511-8D6B-E4F965BDCF0C}" srcOrd="0" destOrd="0" parTransId="{4CF1CC18-0D84-47AA-A103-56EFDE3B57E2}" sibTransId="{5AB045FF-2344-415A-9976-8CE4642E19A4}"/>
    <dgm:cxn modelId="{AD142C1B-F04F-4C1F-8F72-DD8CC3510808}" srcId="{29A5121D-ED41-4372-8059-59F6086380DB}" destId="{C838D14C-C061-436B-BD25-22769ECA0800}" srcOrd="0" destOrd="0" parTransId="{5611F64D-0FD3-4186-8A03-0EE246961BA1}" sibTransId="{FA83C5F6-C2A5-4C02-B9CC-5AD907BB1847}"/>
    <dgm:cxn modelId="{9BAB6D1B-48B5-47C6-A11B-E2B400514808}" type="presOf" srcId="{20508791-C423-483B-B225-C826536FCE6D}" destId="{CF492A80-1F1F-487F-A61C-89210CA5E9F1}" srcOrd="1" destOrd="0" presId="urn:microsoft.com/office/officeart/2005/8/layout/orgChart1"/>
    <dgm:cxn modelId="{72852220-4669-4BD6-81AB-DB7F8FF6166C}" type="presOf" srcId="{C838D14C-C061-436B-BD25-22769ECA0800}" destId="{03F3F60F-3921-4AC6-BE20-A18B1A511ED7}" srcOrd="1" destOrd="0" presId="urn:microsoft.com/office/officeart/2005/8/layout/orgChart1"/>
    <dgm:cxn modelId="{DF6C0C26-FE18-46A2-ABC8-B4E560DA3A1A}" type="presOf" srcId="{3D28F07F-8966-41EC-8462-0A30D75F805F}" destId="{C811DD90-73E7-4439-91E2-266AE228CC36}" srcOrd="1" destOrd="0" presId="urn:microsoft.com/office/officeart/2005/8/layout/orgChart1"/>
    <dgm:cxn modelId="{9F69802C-0336-45C3-B8AD-1745F59D6257}" srcId="{C838D14C-C061-436B-BD25-22769ECA0800}" destId="{3D28F07F-8966-41EC-8462-0A30D75F805F}" srcOrd="3" destOrd="0" parTransId="{E5A81020-2E09-4D9A-9AA1-BF3A0D68DD28}" sibTransId="{AB390B2C-2041-401E-95E5-446FE3DD509E}"/>
    <dgm:cxn modelId="{E36DBD5E-4D07-4519-967A-D5723A4B1BFA}" srcId="{C838D14C-C061-436B-BD25-22769ECA0800}" destId="{17BB8B66-BE5C-4331-A02A-EB33EB5A4493}" srcOrd="1" destOrd="0" parTransId="{B5E367FB-C880-48DB-8FB8-52C7D8A2A5D6}" sibTransId="{A69BCBA5-5FD4-4370-8E76-E2112665F680}"/>
    <dgm:cxn modelId="{B008B043-CB11-4AB7-A1F8-D5BDBAA380DD}" type="presOf" srcId="{58578DE6-8222-4511-8D6B-E4F965BDCF0C}" destId="{D31E826E-869A-47B5-A5B5-CE33B2FF034A}" srcOrd="0" destOrd="0" presId="urn:microsoft.com/office/officeart/2005/8/layout/orgChart1"/>
    <dgm:cxn modelId="{9667D167-435B-4769-ACE2-49DB511025E9}" type="presOf" srcId="{56E4EF67-5117-4C4E-9C52-DB91A60A8BCB}" destId="{4C204F23-F237-4C04-BB4D-C8F6D542A061}" srcOrd="1" destOrd="0" presId="urn:microsoft.com/office/officeart/2005/8/layout/orgChart1"/>
    <dgm:cxn modelId="{3551D855-AE7A-4C44-874F-DABAD7C8694B}" type="presOf" srcId="{4CF1CC18-0D84-47AA-A103-56EFDE3B57E2}" destId="{82443782-3F7E-4F0F-A027-6054F7DD9B8F}" srcOrd="0" destOrd="0" presId="urn:microsoft.com/office/officeart/2005/8/layout/orgChart1"/>
    <dgm:cxn modelId="{29BAE781-8341-4B7F-AECB-626DB3077AE3}" srcId="{C838D14C-C061-436B-BD25-22769ECA0800}" destId="{20508791-C423-483B-B225-C826536FCE6D}" srcOrd="4" destOrd="0" parTransId="{473E2FAD-B693-44D7-B070-0D312CC42A01}" sibTransId="{6D7B0259-A0D8-4871-949C-80DC4822FE77}"/>
    <dgm:cxn modelId="{554B718E-B55B-422C-98F8-834AE2FD3844}" type="presOf" srcId="{3D28F07F-8966-41EC-8462-0A30D75F805F}" destId="{AC69E00A-457D-491A-BA08-AA760FAA5EC1}" srcOrd="0" destOrd="0" presId="urn:microsoft.com/office/officeart/2005/8/layout/orgChart1"/>
    <dgm:cxn modelId="{F4558798-6472-4437-B4CF-849B71529AFB}" type="presOf" srcId="{17BB8B66-BE5C-4331-A02A-EB33EB5A4493}" destId="{EB69DAAF-611C-4DAF-943F-2BD3F8DC5D0D}" srcOrd="0" destOrd="0" presId="urn:microsoft.com/office/officeart/2005/8/layout/orgChart1"/>
    <dgm:cxn modelId="{7266C799-010C-4EB8-BD35-EA83EBCBC818}" type="presOf" srcId="{29A5121D-ED41-4372-8059-59F6086380DB}" destId="{5BDD2D31-E665-4936-84CD-A7BA554C2506}" srcOrd="0" destOrd="0" presId="urn:microsoft.com/office/officeart/2005/8/layout/orgChart1"/>
    <dgm:cxn modelId="{095BD7B3-1835-43F8-AB46-C8A0AB882014}" type="presOf" srcId="{20508791-C423-483B-B225-C826536FCE6D}" destId="{D9DEE2FC-4A83-486B-B66D-30A50AD7F02F}" srcOrd="0" destOrd="0" presId="urn:microsoft.com/office/officeart/2005/8/layout/orgChart1"/>
    <dgm:cxn modelId="{9123D9BB-120A-42E3-AF40-97DF70C42A11}" type="presOf" srcId="{C838D14C-C061-436B-BD25-22769ECA0800}" destId="{1B8736B6-7078-4A4B-8B47-F556C83804B8}" srcOrd="0" destOrd="0" presId="urn:microsoft.com/office/officeart/2005/8/layout/orgChart1"/>
    <dgm:cxn modelId="{A138D7D0-0D2C-43DA-A2FE-FFC6F5789C48}" type="presOf" srcId="{58578DE6-8222-4511-8D6B-E4F965BDCF0C}" destId="{6A6DF72A-3C1A-47C8-ADBB-E40A0F2C52C8}" srcOrd="1" destOrd="0" presId="urn:microsoft.com/office/officeart/2005/8/layout/orgChart1"/>
    <dgm:cxn modelId="{3D26C5D6-B0B8-4CC8-A7EB-43F55DEC0E81}" type="presOf" srcId="{E5A81020-2E09-4D9A-9AA1-BF3A0D68DD28}" destId="{76AC1127-1FD5-4672-9C30-462080E1BA78}" srcOrd="0" destOrd="0" presId="urn:microsoft.com/office/officeart/2005/8/layout/orgChart1"/>
    <dgm:cxn modelId="{ED99C6E1-D051-49E8-8BE5-15160F8F3EB4}" type="presOf" srcId="{B5E367FB-C880-48DB-8FB8-52C7D8A2A5D6}" destId="{EDF729C1-FE74-4292-B391-52C3900011AD}" srcOrd="0" destOrd="0" presId="urn:microsoft.com/office/officeart/2005/8/layout/orgChart1"/>
    <dgm:cxn modelId="{51B2D5F0-4056-40B7-B0A8-C37100197D6B}" srcId="{C838D14C-C061-436B-BD25-22769ECA0800}" destId="{56E4EF67-5117-4C4E-9C52-DB91A60A8BCB}" srcOrd="2" destOrd="0" parTransId="{76C177B5-E601-4AEA-9E84-D4DDBA5676B4}" sibTransId="{9754F3B5-F8E4-41FB-8933-B9E1F0ECC95F}"/>
    <dgm:cxn modelId="{101240F5-1CD8-48F9-A593-4C4136D8E0B4}" type="presOf" srcId="{473E2FAD-B693-44D7-B070-0D312CC42A01}" destId="{5D12D9BD-3CE4-4BFE-A0C7-5102FFEA747B}" srcOrd="0" destOrd="0" presId="urn:microsoft.com/office/officeart/2005/8/layout/orgChart1"/>
    <dgm:cxn modelId="{8EFB73F6-9973-48F1-AB00-9507F811165A}" type="presOf" srcId="{56E4EF67-5117-4C4E-9C52-DB91A60A8BCB}" destId="{C558F096-AEEC-4EEA-BFA8-E9A6799311F9}" srcOrd="0" destOrd="0" presId="urn:microsoft.com/office/officeart/2005/8/layout/orgChart1"/>
    <dgm:cxn modelId="{DEAFBAF2-9D97-496A-AE97-340B64CB9230}" type="presParOf" srcId="{5BDD2D31-E665-4936-84CD-A7BA554C2506}" destId="{8160FE04-1A0B-4E80-B14F-9AA6B20DEE14}" srcOrd="0" destOrd="0" presId="urn:microsoft.com/office/officeart/2005/8/layout/orgChart1"/>
    <dgm:cxn modelId="{626B3743-9A85-4EE1-AE79-B4CC2CF46AC5}" type="presParOf" srcId="{8160FE04-1A0B-4E80-B14F-9AA6B20DEE14}" destId="{4CE1F0A3-2DA1-48ED-84DA-F2FA21C7C855}" srcOrd="0" destOrd="0" presId="urn:microsoft.com/office/officeart/2005/8/layout/orgChart1"/>
    <dgm:cxn modelId="{9AF800F5-850A-47AC-96ED-AE2E4C37D74D}" type="presParOf" srcId="{4CE1F0A3-2DA1-48ED-84DA-F2FA21C7C855}" destId="{1B8736B6-7078-4A4B-8B47-F556C83804B8}" srcOrd="0" destOrd="0" presId="urn:microsoft.com/office/officeart/2005/8/layout/orgChart1"/>
    <dgm:cxn modelId="{F8A63D63-F664-4A97-B5EB-65D3C948BFBF}" type="presParOf" srcId="{4CE1F0A3-2DA1-48ED-84DA-F2FA21C7C855}" destId="{03F3F60F-3921-4AC6-BE20-A18B1A511ED7}" srcOrd="1" destOrd="0" presId="urn:microsoft.com/office/officeart/2005/8/layout/orgChart1"/>
    <dgm:cxn modelId="{95A19936-FB00-48CB-AE18-9B8D78E747F3}" type="presParOf" srcId="{8160FE04-1A0B-4E80-B14F-9AA6B20DEE14}" destId="{78AECD76-7BAF-48E9-B4B4-F9FBE8C42615}" srcOrd="1" destOrd="0" presId="urn:microsoft.com/office/officeart/2005/8/layout/orgChart1"/>
    <dgm:cxn modelId="{AB6A5B5C-06FB-4713-BCA1-FCC2B81598F0}" type="presParOf" srcId="{78AECD76-7BAF-48E9-B4B4-F9FBE8C42615}" destId="{82443782-3F7E-4F0F-A027-6054F7DD9B8F}" srcOrd="0" destOrd="0" presId="urn:microsoft.com/office/officeart/2005/8/layout/orgChart1"/>
    <dgm:cxn modelId="{007861D5-DCA3-4F12-A142-88833222305A}" type="presParOf" srcId="{78AECD76-7BAF-48E9-B4B4-F9FBE8C42615}" destId="{81732190-8098-4E9D-9ECA-83B59C1431EE}" srcOrd="1" destOrd="0" presId="urn:microsoft.com/office/officeart/2005/8/layout/orgChart1"/>
    <dgm:cxn modelId="{DB380BF9-05E3-40BA-A95E-E84437E89653}" type="presParOf" srcId="{81732190-8098-4E9D-9ECA-83B59C1431EE}" destId="{FD25BD98-A46B-4951-BE67-5DE33C6A119A}" srcOrd="0" destOrd="0" presId="urn:microsoft.com/office/officeart/2005/8/layout/orgChart1"/>
    <dgm:cxn modelId="{A9897FB2-0518-4AC8-B1EF-68C71E6E3843}" type="presParOf" srcId="{FD25BD98-A46B-4951-BE67-5DE33C6A119A}" destId="{D31E826E-869A-47B5-A5B5-CE33B2FF034A}" srcOrd="0" destOrd="0" presId="urn:microsoft.com/office/officeart/2005/8/layout/orgChart1"/>
    <dgm:cxn modelId="{AC70BD26-052F-4944-95A6-A1E05C8ABBD9}" type="presParOf" srcId="{FD25BD98-A46B-4951-BE67-5DE33C6A119A}" destId="{6A6DF72A-3C1A-47C8-ADBB-E40A0F2C52C8}" srcOrd="1" destOrd="0" presId="urn:microsoft.com/office/officeart/2005/8/layout/orgChart1"/>
    <dgm:cxn modelId="{68596BF6-C913-489A-AE35-1E52F3B67733}" type="presParOf" srcId="{81732190-8098-4E9D-9ECA-83B59C1431EE}" destId="{375B77AF-A71B-4329-AE6A-FC7439861153}" srcOrd="1" destOrd="0" presId="urn:microsoft.com/office/officeart/2005/8/layout/orgChart1"/>
    <dgm:cxn modelId="{987A71EE-7499-47DE-9570-0A129AC68417}" type="presParOf" srcId="{81732190-8098-4E9D-9ECA-83B59C1431EE}" destId="{2F505138-31A1-4B7C-B93E-E6DA59EAF539}" srcOrd="2" destOrd="0" presId="urn:microsoft.com/office/officeart/2005/8/layout/orgChart1"/>
    <dgm:cxn modelId="{B769DB7C-723E-4061-BF72-79F2A5B17DD5}" type="presParOf" srcId="{78AECD76-7BAF-48E9-B4B4-F9FBE8C42615}" destId="{EDF729C1-FE74-4292-B391-52C3900011AD}" srcOrd="2" destOrd="0" presId="urn:microsoft.com/office/officeart/2005/8/layout/orgChart1"/>
    <dgm:cxn modelId="{A1F48641-424C-4A0A-B090-D41EF1BDEACE}" type="presParOf" srcId="{78AECD76-7BAF-48E9-B4B4-F9FBE8C42615}" destId="{44FEDC1A-1F59-4AF7-AC04-6827485B94D2}" srcOrd="3" destOrd="0" presId="urn:microsoft.com/office/officeart/2005/8/layout/orgChart1"/>
    <dgm:cxn modelId="{5607459A-B938-46CC-8F83-B8DD65293F39}" type="presParOf" srcId="{44FEDC1A-1F59-4AF7-AC04-6827485B94D2}" destId="{4DE26235-0868-4DCD-881B-E72CCB40D84F}" srcOrd="0" destOrd="0" presId="urn:microsoft.com/office/officeart/2005/8/layout/orgChart1"/>
    <dgm:cxn modelId="{851C51F5-089C-451F-B194-33E1277C67D5}" type="presParOf" srcId="{4DE26235-0868-4DCD-881B-E72CCB40D84F}" destId="{EB69DAAF-611C-4DAF-943F-2BD3F8DC5D0D}" srcOrd="0" destOrd="0" presId="urn:microsoft.com/office/officeart/2005/8/layout/orgChart1"/>
    <dgm:cxn modelId="{654651C1-2F9C-4515-B59A-3CE77B4C01EF}" type="presParOf" srcId="{4DE26235-0868-4DCD-881B-E72CCB40D84F}" destId="{BCA986F0-C06C-4F6F-98D8-61756CB355CF}" srcOrd="1" destOrd="0" presId="urn:microsoft.com/office/officeart/2005/8/layout/orgChart1"/>
    <dgm:cxn modelId="{91F2C468-30DA-442D-8A2C-DED353DBFFC2}" type="presParOf" srcId="{44FEDC1A-1F59-4AF7-AC04-6827485B94D2}" destId="{11449FAD-3C81-4F7F-84DA-56F944C503A4}" srcOrd="1" destOrd="0" presId="urn:microsoft.com/office/officeart/2005/8/layout/orgChart1"/>
    <dgm:cxn modelId="{7EB6CC84-514E-4573-9F65-5C3C8934EF11}" type="presParOf" srcId="{44FEDC1A-1F59-4AF7-AC04-6827485B94D2}" destId="{3231CCA5-B3A7-4130-B356-238108F67780}" srcOrd="2" destOrd="0" presId="urn:microsoft.com/office/officeart/2005/8/layout/orgChart1"/>
    <dgm:cxn modelId="{8D49B86F-7F02-449A-8D34-4F6430ABB5A0}" type="presParOf" srcId="{78AECD76-7BAF-48E9-B4B4-F9FBE8C42615}" destId="{5843C26F-985F-446E-80FD-A71B2E5AB7AD}" srcOrd="4" destOrd="0" presId="urn:microsoft.com/office/officeart/2005/8/layout/orgChart1"/>
    <dgm:cxn modelId="{EF8A3A98-3FEA-4C37-8F09-6AE6E67FD794}" type="presParOf" srcId="{78AECD76-7BAF-48E9-B4B4-F9FBE8C42615}" destId="{EF6A93DE-13FE-4643-9530-26D8BE98F764}" srcOrd="5" destOrd="0" presId="urn:microsoft.com/office/officeart/2005/8/layout/orgChart1"/>
    <dgm:cxn modelId="{B4DF91CA-FCFD-4FA0-922C-C860D23CD975}" type="presParOf" srcId="{EF6A93DE-13FE-4643-9530-26D8BE98F764}" destId="{A385A890-A200-49F0-BFB0-9DC655B7A4D9}" srcOrd="0" destOrd="0" presId="urn:microsoft.com/office/officeart/2005/8/layout/orgChart1"/>
    <dgm:cxn modelId="{EC38CDA4-81F4-4626-BD22-320C2638EC09}" type="presParOf" srcId="{A385A890-A200-49F0-BFB0-9DC655B7A4D9}" destId="{C558F096-AEEC-4EEA-BFA8-E9A6799311F9}" srcOrd="0" destOrd="0" presId="urn:microsoft.com/office/officeart/2005/8/layout/orgChart1"/>
    <dgm:cxn modelId="{EAC2E79A-99FB-4D42-919A-1FEACD76D9EE}" type="presParOf" srcId="{A385A890-A200-49F0-BFB0-9DC655B7A4D9}" destId="{4C204F23-F237-4C04-BB4D-C8F6D542A061}" srcOrd="1" destOrd="0" presId="urn:microsoft.com/office/officeart/2005/8/layout/orgChart1"/>
    <dgm:cxn modelId="{7B8879B6-5DD6-4274-AD73-D1406A2EC3DF}" type="presParOf" srcId="{EF6A93DE-13FE-4643-9530-26D8BE98F764}" destId="{0D6688F5-77ED-4800-86FB-C6C39BB46C4C}" srcOrd="1" destOrd="0" presId="urn:microsoft.com/office/officeart/2005/8/layout/orgChart1"/>
    <dgm:cxn modelId="{BE6607FD-41A3-43F6-BB1B-C51E7B3D0007}" type="presParOf" srcId="{EF6A93DE-13FE-4643-9530-26D8BE98F764}" destId="{9191AC80-877B-43FB-9E70-11AB0057857E}" srcOrd="2" destOrd="0" presId="urn:microsoft.com/office/officeart/2005/8/layout/orgChart1"/>
    <dgm:cxn modelId="{EA70E84C-7AC8-487A-A5B4-27A72CEC1C9A}" type="presParOf" srcId="{78AECD76-7BAF-48E9-B4B4-F9FBE8C42615}" destId="{76AC1127-1FD5-4672-9C30-462080E1BA78}" srcOrd="6" destOrd="0" presId="urn:microsoft.com/office/officeart/2005/8/layout/orgChart1"/>
    <dgm:cxn modelId="{CE95F47B-16A7-461A-A733-42D95FD44971}" type="presParOf" srcId="{78AECD76-7BAF-48E9-B4B4-F9FBE8C42615}" destId="{564D0194-45B5-4267-95F7-1CD1C3D4FD30}" srcOrd="7" destOrd="0" presId="urn:microsoft.com/office/officeart/2005/8/layout/orgChart1"/>
    <dgm:cxn modelId="{3B77867F-85B7-40C9-87A4-A4D1EAD48712}" type="presParOf" srcId="{564D0194-45B5-4267-95F7-1CD1C3D4FD30}" destId="{D069E0F5-6F9D-477C-92B0-3B4A66BAE9DF}" srcOrd="0" destOrd="0" presId="urn:microsoft.com/office/officeart/2005/8/layout/orgChart1"/>
    <dgm:cxn modelId="{95F178E5-3DE9-43FB-889C-17E897575EB3}" type="presParOf" srcId="{D069E0F5-6F9D-477C-92B0-3B4A66BAE9DF}" destId="{AC69E00A-457D-491A-BA08-AA760FAA5EC1}" srcOrd="0" destOrd="0" presId="urn:microsoft.com/office/officeart/2005/8/layout/orgChart1"/>
    <dgm:cxn modelId="{CDE970A7-14A7-4899-B484-035700D212E9}" type="presParOf" srcId="{D069E0F5-6F9D-477C-92B0-3B4A66BAE9DF}" destId="{C811DD90-73E7-4439-91E2-266AE228CC36}" srcOrd="1" destOrd="0" presId="urn:microsoft.com/office/officeart/2005/8/layout/orgChart1"/>
    <dgm:cxn modelId="{73FF8EB7-3E02-4F64-B6FE-525CB9BFAD54}" type="presParOf" srcId="{564D0194-45B5-4267-95F7-1CD1C3D4FD30}" destId="{BD48EF54-2DCB-4F19-A17E-21004126428C}" srcOrd="1" destOrd="0" presId="urn:microsoft.com/office/officeart/2005/8/layout/orgChart1"/>
    <dgm:cxn modelId="{65DC7CB4-6910-4ECB-833C-933EE31F3990}" type="presParOf" srcId="{564D0194-45B5-4267-95F7-1CD1C3D4FD30}" destId="{AD49586E-DB6B-4392-926F-3A4FFBE4A076}" srcOrd="2" destOrd="0" presId="urn:microsoft.com/office/officeart/2005/8/layout/orgChart1"/>
    <dgm:cxn modelId="{1D82EB2A-5982-4292-BD3A-CDEB9973F867}" type="presParOf" srcId="{78AECD76-7BAF-48E9-B4B4-F9FBE8C42615}" destId="{5D12D9BD-3CE4-4BFE-A0C7-5102FFEA747B}" srcOrd="8" destOrd="0" presId="urn:microsoft.com/office/officeart/2005/8/layout/orgChart1"/>
    <dgm:cxn modelId="{0EDF2020-8D74-439F-92BA-05FF289D5078}" type="presParOf" srcId="{78AECD76-7BAF-48E9-B4B4-F9FBE8C42615}" destId="{18425F21-00DC-42C0-98C3-03562ED7A8F6}" srcOrd="9" destOrd="0" presId="urn:microsoft.com/office/officeart/2005/8/layout/orgChart1"/>
    <dgm:cxn modelId="{6420F9A9-40E9-4896-9F77-55B6DE65A804}" type="presParOf" srcId="{18425F21-00DC-42C0-98C3-03562ED7A8F6}" destId="{0ABF5439-B1D2-4C45-8A31-93EEA633BED9}" srcOrd="0" destOrd="0" presId="urn:microsoft.com/office/officeart/2005/8/layout/orgChart1"/>
    <dgm:cxn modelId="{C8D6516D-3A4E-4B0C-B669-1032C5FF0E48}" type="presParOf" srcId="{0ABF5439-B1D2-4C45-8A31-93EEA633BED9}" destId="{D9DEE2FC-4A83-486B-B66D-30A50AD7F02F}" srcOrd="0" destOrd="0" presId="urn:microsoft.com/office/officeart/2005/8/layout/orgChart1"/>
    <dgm:cxn modelId="{60CFB7BC-CD26-460C-B861-EB145CE5DF00}" type="presParOf" srcId="{0ABF5439-B1D2-4C45-8A31-93EEA633BED9}" destId="{CF492A80-1F1F-487F-A61C-89210CA5E9F1}" srcOrd="1" destOrd="0" presId="urn:microsoft.com/office/officeart/2005/8/layout/orgChart1"/>
    <dgm:cxn modelId="{389E4987-F656-4096-9AC6-B9A88CE505FA}" type="presParOf" srcId="{18425F21-00DC-42C0-98C3-03562ED7A8F6}" destId="{1E108F70-57AF-457C-97FE-9B0D11AA44AB}" srcOrd="1" destOrd="0" presId="urn:microsoft.com/office/officeart/2005/8/layout/orgChart1"/>
    <dgm:cxn modelId="{911D8F2D-D318-43D3-A043-0D2D732BC379}" type="presParOf" srcId="{18425F21-00DC-42C0-98C3-03562ED7A8F6}" destId="{D9F5F545-83F6-4406-BB48-A736E1693CAD}" srcOrd="2" destOrd="0" presId="urn:microsoft.com/office/officeart/2005/8/layout/orgChart1"/>
    <dgm:cxn modelId="{5A361079-F5DD-4EB0-AD35-B2E3E94798DB}" type="presParOf" srcId="{8160FE04-1A0B-4E80-B14F-9AA6B20DEE14}" destId="{6B1924C5-0781-4A42-8A98-7A5D5F3A7B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E7C710-2811-474F-A501-798891058BEE}">
      <dsp:nvSpPr>
        <dsp:cNvPr id="0" name=""/>
        <dsp:cNvSpPr/>
      </dsp:nvSpPr>
      <dsp:spPr>
        <a:xfrm>
          <a:off x="1277875" y="0"/>
          <a:ext cx="1821941" cy="182216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</a:rPr>
            <a:t>UUD 1945 </a:t>
          </a:r>
          <a:r>
            <a:rPr lang="en-US" sz="1800" kern="1200" dirty="0" err="1">
              <a:latin typeface="+mn-lt"/>
            </a:rPr>
            <a:t>Pasal</a:t>
          </a:r>
          <a:r>
            <a:rPr lang="en-US" sz="1800" kern="1200" dirty="0">
              <a:latin typeface="+mn-lt"/>
            </a:rPr>
            <a:t> 28A</a:t>
          </a:r>
          <a:endParaRPr lang="id-ID" sz="1800" kern="1200" dirty="0">
            <a:latin typeface="+mn-lt"/>
          </a:endParaRPr>
        </a:p>
      </dsp:txBody>
      <dsp:txXfrm>
        <a:off x="1544692" y="266850"/>
        <a:ext cx="1288307" cy="1288464"/>
      </dsp:txXfrm>
    </dsp:sp>
    <dsp:sp modelId="{5E041623-A83C-4916-9D0A-743B3C91A9D9}">
      <dsp:nvSpPr>
        <dsp:cNvPr id="0" name=""/>
        <dsp:cNvSpPr/>
      </dsp:nvSpPr>
      <dsp:spPr>
        <a:xfrm>
          <a:off x="2252261" y="1215282"/>
          <a:ext cx="1821941" cy="182216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</a:rPr>
            <a:t>UUD 1945 </a:t>
          </a:r>
          <a:r>
            <a:rPr lang="en-US" sz="1800" kern="1200" dirty="0" err="1">
              <a:latin typeface="+mn-lt"/>
            </a:rPr>
            <a:t>Pasal</a:t>
          </a:r>
          <a:r>
            <a:rPr lang="en-US" sz="1800" kern="1200" dirty="0">
              <a:latin typeface="+mn-lt"/>
            </a:rPr>
            <a:t> 28D Ayat (1)</a:t>
          </a:r>
          <a:endParaRPr lang="id-ID" sz="1800" kern="1200" dirty="0">
            <a:latin typeface="+mn-lt"/>
          </a:endParaRPr>
        </a:p>
      </dsp:txBody>
      <dsp:txXfrm>
        <a:off x="2519078" y="1482132"/>
        <a:ext cx="1288307" cy="1288464"/>
      </dsp:txXfrm>
    </dsp:sp>
    <dsp:sp modelId="{21D1BB58-1C33-43BB-9CF0-BD04A5055C2E}">
      <dsp:nvSpPr>
        <dsp:cNvPr id="0" name=""/>
        <dsp:cNvSpPr/>
      </dsp:nvSpPr>
      <dsp:spPr>
        <a:xfrm>
          <a:off x="3189180" y="0"/>
          <a:ext cx="1821941" cy="182216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</a:rPr>
            <a:t>UUD 1945 </a:t>
          </a:r>
          <a:r>
            <a:rPr lang="en-US" sz="1800" kern="1200" dirty="0" err="1">
              <a:latin typeface="+mn-lt"/>
            </a:rPr>
            <a:t>Pasal</a:t>
          </a:r>
          <a:r>
            <a:rPr lang="en-US" sz="1800" kern="1200" dirty="0">
              <a:latin typeface="+mn-lt"/>
            </a:rPr>
            <a:t> 28E Ayat (1)</a:t>
          </a:r>
          <a:endParaRPr lang="id-ID" sz="1800" kern="1200" dirty="0">
            <a:latin typeface="+mn-lt"/>
          </a:endParaRPr>
        </a:p>
      </dsp:txBody>
      <dsp:txXfrm>
        <a:off x="3455997" y="266850"/>
        <a:ext cx="1288307" cy="1288464"/>
      </dsp:txXfrm>
    </dsp:sp>
    <dsp:sp modelId="{7D6455A0-89B2-4C6C-B73C-F040F816BD27}">
      <dsp:nvSpPr>
        <dsp:cNvPr id="0" name=""/>
        <dsp:cNvSpPr/>
      </dsp:nvSpPr>
      <dsp:spPr>
        <a:xfrm>
          <a:off x="4126563" y="1215282"/>
          <a:ext cx="1821941" cy="182216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</a:rPr>
            <a:t>UUD 1945 </a:t>
          </a:r>
          <a:r>
            <a:rPr lang="en-US" sz="1800" kern="1200" dirty="0" err="1">
              <a:latin typeface="+mn-lt"/>
            </a:rPr>
            <a:t>Pasal</a:t>
          </a:r>
          <a:r>
            <a:rPr lang="en-US" sz="1800" kern="1200" dirty="0">
              <a:latin typeface="+mn-lt"/>
            </a:rPr>
            <a:t> 28E Ayat (3)</a:t>
          </a:r>
          <a:endParaRPr lang="id-ID" sz="1800" kern="1200" dirty="0">
            <a:latin typeface="+mn-lt"/>
          </a:endParaRPr>
        </a:p>
      </dsp:txBody>
      <dsp:txXfrm>
        <a:off x="4393380" y="1482132"/>
        <a:ext cx="1288307" cy="12884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E858F-03DC-4749-A3C0-11C1D4583E43}">
      <dsp:nvSpPr>
        <dsp:cNvPr id="0" name=""/>
        <dsp:cNvSpPr/>
      </dsp:nvSpPr>
      <dsp:spPr>
        <a:xfrm>
          <a:off x="203551" y="606706"/>
          <a:ext cx="3628449" cy="329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</a:rPr>
            <a:t>UUD 1945 </a:t>
          </a:r>
          <a:r>
            <a:rPr lang="en-US" sz="1800" kern="1200" dirty="0" err="1">
              <a:latin typeface="+mn-lt"/>
            </a:rPr>
            <a:t>Pasal</a:t>
          </a:r>
          <a:r>
            <a:rPr lang="en-US" sz="1800" kern="1200" dirty="0">
              <a:latin typeface="+mn-lt"/>
            </a:rPr>
            <a:t> 35</a:t>
          </a:r>
          <a:endParaRPr lang="id-ID" sz="1800" kern="1200" dirty="0">
            <a:latin typeface="+mn-lt"/>
          </a:endParaRPr>
        </a:p>
      </dsp:txBody>
      <dsp:txXfrm>
        <a:off x="203551" y="606706"/>
        <a:ext cx="3628449" cy="329859"/>
      </dsp:txXfrm>
    </dsp:sp>
    <dsp:sp modelId="{E6C5B226-9460-4CDE-95B7-A61303192056}">
      <dsp:nvSpPr>
        <dsp:cNvPr id="0" name=""/>
        <dsp:cNvSpPr/>
      </dsp:nvSpPr>
      <dsp:spPr>
        <a:xfrm>
          <a:off x="203551" y="936565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CBDB29-6FB9-48AA-98A9-97E415C84545}">
      <dsp:nvSpPr>
        <dsp:cNvPr id="0" name=""/>
        <dsp:cNvSpPr/>
      </dsp:nvSpPr>
      <dsp:spPr>
        <a:xfrm>
          <a:off x="715565" y="936565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100393"/>
            <a:satOff val="3704"/>
            <a:lumOff val="-545"/>
            <a:alphaOff val="0"/>
          </a:schemeClr>
        </a:solidFill>
        <a:ln w="12700" cap="flat" cmpd="sng" algn="ctr">
          <a:solidFill>
            <a:schemeClr val="accent3">
              <a:hueOff val="100393"/>
              <a:satOff val="3704"/>
              <a:lumOff val="-5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67C7A6-6DE1-4ACB-A274-9375DFC88429}">
      <dsp:nvSpPr>
        <dsp:cNvPr id="0" name=""/>
        <dsp:cNvSpPr/>
      </dsp:nvSpPr>
      <dsp:spPr>
        <a:xfrm>
          <a:off x="1227580" y="936565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200785"/>
            <a:satOff val="7407"/>
            <a:lumOff val="-1089"/>
            <a:alphaOff val="0"/>
          </a:schemeClr>
        </a:solidFill>
        <a:ln w="12700" cap="flat" cmpd="sng" algn="ctr">
          <a:solidFill>
            <a:schemeClr val="accent3">
              <a:hueOff val="200785"/>
              <a:satOff val="7407"/>
              <a:lumOff val="-10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116ACC-CBB0-4C0A-A733-997A6D551F61}">
      <dsp:nvSpPr>
        <dsp:cNvPr id="0" name=""/>
        <dsp:cNvSpPr/>
      </dsp:nvSpPr>
      <dsp:spPr>
        <a:xfrm>
          <a:off x="1739594" y="936565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301178"/>
            <a:satOff val="11111"/>
            <a:lumOff val="-1634"/>
            <a:alphaOff val="0"/>
          </a:schemeClr>
        </a:solidFill>
        <a:ln w="12700" cap="flat" cmpd="sng" algn="ctr">
          <a:solidFill>
            <a:schemeClr val="accent3">
              <a:hueOff val="301178"/>
              <a:satOff val="11111"/>
              <a:lumOff val="-163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5BE155-DA53-4D10-A9C8-075573A635C1}">
      <dsp:nvSpPr>
        <dsp:cNvPr id="0" name=""/>
        <dsp:cNvSpPr/>
      </dsp:nvSpPr>
      <dsp:spPr>
        <a:xfrm>
          <a:off x="2251609" y="936565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401570"/>
            <a:satOff val="14815"/>
            <a:lumOff val="-2179"/>
            <a:alphaOff val="0"/>
          </a:schemeClr>
        </a:solidFill>
        <a:ln w="12700" cap="flat" cmpd="sng" algn="ctr">
          <a:solidFill>
            <a:schemeClr val="accent3">
              <a:hueOff val="401570"/>
              <a:satOff val="14815"/>
              <a:lumOff val="-21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8A6F8-3010-413C-B1AA-0EA909E62EB9}">
      <dsp:nvSpPr>
        <dsp:cNvPr id="0" name=""/>
        <dsp:cNvSpPr/>
      </dsp:nvSpPr>
      <dsp:spPr>
        <a:xfrm>
          <a:off x="2763624" y="936565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501963"/>
            <a:satOff val="18519"/>
            <a:lumOff val="-2723"/>
            <a:alphaOff val="0"/>
          </a:schemeClr>
        </a:solidFill>
        <a:ln w="12700" cap="flat" cmpd="sng" algn="ctr">
          <a:solidFill>
            <a:schemeClr val="accent3">
              <a:hueOff val="501963"/>
              <a:satOff val="18519"/>
              <a:lumOff val="-272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67B8B3-79D2-445A-A7B4-1072E16FF4B5}">
      <dsp:nvSpPr>
        <dsp:cNvPr id="0" name=""/>
        <dsp:cNvSpPr/>
      </dsp:nvSpPr>
      <dsp:spPr>
        <a:xfrm>
          <a:off x="3275638" y="936565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602355"/>
            <a:satOff val="22222"/>
            <a:lumOff val="-3268"/>
            <a:alphaOff val="0"/>
          </a:schemeClr>
        </a:solidFill>
        <a:ln w="12700" cap="flat" cmpd="sng" algn="ctr">
          <a:solidFill>
            <a:schemeClr val="accent3">
              <a:hueOff val="602355"/>
              <a:satOff val="22222"/>
              <a:lumOff val="-326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E2B01B-852F-46F2-A659-7941FAB56BF8}">
      <dsp:nvSpPr>
        <dsp:cNvPr id="0" name=""/>
        <dsp:cNvSpPr/>
      </dsp:nvSpPr>
      <dsp:spPr>
        <a:xfrm>
          <a:off x="203551" y="1077887"/>
          <a:ext cx="3628449" cy="329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</a:rPr>
            <a:t>UUD 1945 </a:t>
          </a:r>
          <a:r>
            <a:rPr lang="en-US" sz="1800" kern="1200" dirty="0" err="1">
              <a:latin typeface="+mn-lt"/>
            </a:rPr>
            <a:t>Pasal</a:t>
          </a:r>
          <a:r>
            <a:rPr lang="en-US" sz="1800" kern="1200" dirty="0">
              <a:latin typeface="+mn-lt"/>
            </a:rPr>
            <a:t> 36</a:t>
          </a:r>
          <a:endParaRPr lang="id-ID" sz="1800" kern="1200" dirty="0">
            <a:latin typeface="+mn-lt"/>
          </a:endParaRPr>
        </a:p>
      </dsp:txBody>
      <dsp:txXfrm>
        <a:off x="203551" y="1077887"/>
        <a:ext cx="3628449" cy="329859"/>
      </dsp:txXfrm>
    </dsp:sp>
    <dsp:sp modelId="{659EE949-B25C-499F-A828-72A0793EB31C}">
      <dsp:nvSpPr>
        <dsp:cNvPr id="0" name=""/>
        <dsp:cNvSpPr/>
      </dsp:nvSpPr>
      <dsp:spPr>
        <a:xfrm>
          <a:off x="203551" y="1407746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702748"/>
            <a:satOff val="25926"/>
            <a:lumOff val="-3813"/>
            <a:alphaOff val="0"/>
          </a:schemeClr>
        </a:solidFill>
        <a:ln w="12700" cap="flat" cmpd="sng" algn="ctr">
          <a:solidFill>
            <a:schemeClr val="accent3">
              <a:hueOff val="702748"/>
              <a:satOff val="25926"/>
              <a:lumOff val="-381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EE4E58-6A13-4165-ADC7-E9DCFA2743E0}">
      <dsp:nvSpPr>
        <dsp:cNvPr id="0" name=""/>
        <dsp:cNvSpPr/>
      </dsp:nvSpPr>
      <dsp:spPr>
        <a:xfrm>
          <a:off x="715565" y="1407746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803140"/>
            <a:satOff val="29630"/>
            <a:lumOff val="-4357"/>
            <a:alphaOff val="0"/>
          </a:schemeClr>
        </a:solidFill>
        <a:ln w="12700" cap="flat" cmpd="sng" algn="ctr">
          <a:solidFill>
            <a:schemeClr val="accent3">
              <a:hueOff val="803140"/>
              <a:satOff val="29630"/>
              <a:lumOff val="-435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AE9950-39E5-411F-8073-C7CDE717C94E}">
      <dsp:nvSpPr>
        <dsp:cNvPr id="0" name=""/>
        <dsp:cNvSpPr/>
      </dsp:nvSpPr>
      <dsp:spPr>
        <a:xfrm>
          <a:off x="1227580" y="1407746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accent3">
              <a:hueOff val="903533"/>
              <a:satOff val="33333"/>
              <a:lumOff val="-4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F49FE7-51A8-4C3E-94CC-B11BC258284E}">
      <dsp:nvSpPr>
        <dsp:cNvPr id="0" name=""/>
        <dsp:cNvSpPr/>
      </dsp:nvSpPr>
      <dsp:spPr>
        <a:xfrm>
          <a:off x="1739594" y="1407746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1003926"/>
            <a:satOff val="37037"/>
            <a:lumOff val="-5447"/>
            <a:alphaOff val="0"/>
          </a:schemeClr>
        </a:solidFill>
        <a:ln w="12700" cap="flat" cmpd="sng" algn="ctr">
          <a:solidFill>
            <a:schemeClr val="accent3">
              <a:hueOff val="1003926"/>
              <a:satOff val="37037"/>
              <a:lumOff val="-54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5C4E5F-8C43-410C-8F9F-09E08FFC9293}">
      <dsp:nvSpPr>
        <dsp:cNvPr id="0" name=""/>
        <dsp:cNvSpPr/>
      </dsp:nvSpPr>
      <dsp:spPr>
        <a:xfrm>
          <a:off x="2251609" y="1407746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1104318"/>
            <a:satOff val="40741"/>
            <a:lumOff val="-5991"/>
            <a:alphaOff val="0"/>
          </a:schemeClr>
        </a:solidFill>
        <a:ln w="12700" cap="flat" cmpd="sng" algn="ctr">
          <a:solidFill>
            <a:schemeClr val="accent3">
              <a:hueOff val="1104318"/>
              <a:satOff val="40741"/>
              <a:lumOff val="-599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936F2E-072A-4A25-886E-D6AD7A2AB074}">
      <dsp:nvSpPr>
        <dsp:cNvPr id="0" name=""/>
        <dsp:cNvSpPr/>
      </dsp:nvSpPr>
      <dsp:spPr>
        <a:xfrm>
          <a:off x="2763624" y="1407746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1204711"/>
            <a:satOff val="44444"/>
            <a:lumOff val="-6536"/>
            <a:alphaOff val="0"/>
          </a:schemeClr>
        </a:solidFill>
        <a:ln w="12700" cap="flat" cmpd="sng" algn="ctr">
          <a:solidFill>
            <a:schemeClr val="accent3">
              <a:hueOff val="1204711"/>
              <a:satOff val="44444"/>
              <a:lumOff val="-653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E381FA-7F31-4EAB-AD37-41F40FFEA0A6}">
      <dsp:nvSpPr>
        <dsp:cNvPr id="0" name=""/>
        <dsp:cNvSpPr/>
      </dsp:nvSpPr>
      <dsp:spPr>
        <a:xfrm>
          <a:off x="3275638" y="1407746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1305103"/>
            <a:satOff val="48148"/>
            <a:lumOff val="-7081"/>
            <a:alphaOff val="0"/>
          </a:schemeClr>
        </a:solidFill>
        <a:ln w="12700" cap="flat" cmpd="sng" algn="ctr">
          <a:solidFill>
            <a:schemeClr val="accent3">
              <a:hueOff val="1305103"/>
              <a:satOff val="48148"/>
              <a:lumOff val="-70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79D096-9431-4028-83CA-B3EF31769DB6}">
      <dsp:nvSpPr>
        <dsp:cNvPr id="0" name=""/>
        <dsp:cNvSpPr/>
      </dsp:nvSpPr>
      <dsp:spPr>
        <a:xfrm>
          <a:off x="203551" y="1549068"/>
          <a:ext cx="3628449" cy="329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</a:rPr>
            <a:t>UUD 1945 </a:t>
          </a:r>
          <a:r>
            <a:rPr lang="en-US" sz="1800" kern="1200" dirty="0" err="1">
              <a:latin typeface="+mn-lt"/>
            </a:rPr>
            <a:t>Pasal</a:t>
          </a:r>
          <a:r>
            <a:rPr lang="en-US" sz="1800" kern="1200" dirty="0">
              <a:latin typeface="+mn-lt"/>
            </a:rPr>
            <a:t> 36A</a:t>
          </a:r>
          <a:endParaRPr lang="id-ID" sz="1800" kern="1200" dirty="0">
            <a:latin typeface="+mn-lt"/>
          </a:endParaRPr>
        </a:p>
      </dsp:txBody>
      <dsp:txXfrm>
        <a:off x="203551" y="1549068"/>
        <a:ext cx="3628449" cy="329859"/>
      </dsp:txXfrm>
    </dsp:sp>
    <dsp:sp modelId="{DA685CF3-1514-4B29-BF6B-FE1156ABEFC7}">
      <dsp:nvSpPr>
        <dsp:cNvPr id="0" name=""/>
        <dsp:cNvSpPr/>
      </dsp:nvSpPr>
      <dsp:spPr>
        <a:xfrm>
          <a:off x="203551" y="1878927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1405496"/>
            <a:satOff val="51852"/>
            <a:lumOff val="-7625"/>
            <a:alphaOff val="0"/>
          </a:schemeClr>
        </a:solidFill>
        <a:ln w="12700" cap="flat" cmpd="sng" algn="ctr">
          <a:solidFill>
            <a:schemeClr val="accent3">
              <a:hueOff val="1405496"/>
              <a:satOff val="51852"/>
              <a:lumOff val="-762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66945A-7249-4F9D-B679-F6B6AB2E2E49}">
      <dsp:nvSpPr>
        <dsp:cNvPr id="0" name=""/>
        <dsp:cNvSpPr/>
      </dsp:nvSpPr>
      <dsp:spPr>
        <a:xfrm>
          <a:off x="715565" y="1878927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1505888"/>
            <a:satOff val="55556"/>
            <a:lumOff val="-8170"/>
            <a:alphaOff val="0"/>
          </a:schemeClr>
        </a:solidFill>
        <a:ln w="12700" cap="flat" cmpd="sng" algn="ctr">
          <a:solidFill>
            <a:schemeClr val="accent3">
              <a:hueOff val="1505888"/>
              <a:satOff val="55556"/>
              <a:lumOff val="-81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BA3401-476C-48E5-ACD3-7BCA021C9507}">
      <dsp:nvSpPr>
        <dsp:cNvPr id="0" name=""/>
        <dsp:cNvSpPr/>
      </dsp:nvSpPr>
      <dsp:spPr>
        <a:xfrm>
          <a:off x="1227580" y="1878927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1606281"/>
            <a:satOff val="59259"/>
            <a:lumOff val="-8715"/>
            <a:alphaOff val="0"/>
          </a:schemeClr>
        </a:solidFill>
        <a:ln w="12700" cap="flat" cmpd="sng" algn="ctr">
          <a:solidFill>
            <a:schemeClr val="accent3">
              <a:hueOff val="1606281"/>
              <a:satOff val="59259"/>
              <a:lumOff val="-87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399369-6B4C-41A4-A506-F1A97937CF7C}">
      <dsp:nvSpPr>
        <dsp:cNvPr id="0" name=""/>
        <dsp:cNvSpPr/>
      </dsp:nvSpPr>
      <dsp:spPr>
        <a:xfrm>
          <a:off x="1739594" y="1878927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1706673"/>
            <a:satOff val="62963"/>
            <a:lumOff val="-9259"/>
            <a:alphaOff val="0"/>
          </a:schemeClr>
        </a:solidFill>
        <a:ln w="12700" cap="flat" cmpd="sng" algn="ctr">
          <a:solidFill>
            <a:schemeClr val="accent3">
              <a:hueOff val="1706673"/>
              <a:satOff val="62963"/>
              <a:lumOff val="-92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BB8637-E30A-4DB5-AEAD-019F81ED9320}">
      <dsp:nvSpPr>
        <dsp:cNvPr id="0" name=""/>
        <dsp:cNvSpPr/>
      </dsp:nvSpPr>
      <dsp:spPr>
        <a:xfrm>
          <a:off x="2251609" y="1878927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accent3">
              <a:hueOff val="1807066"/>
              <a:satOff val="66667"/>
              <a:lumOff val="-9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AB30E9-1B01-4602-A1E0-4E9E4B4BA690}">
      <dsp:nvSpPr>
        <dsp:cNvPr id="0" name=""/>
        <dsp:cNvSpPr/>
      </dsp:nvSpPr>
      <dsp:spPr>
        <a:xfrm>
          <a:off x="2763624" y="1878927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1907459"/>
            <a:satOff val="70370"/>
            <a:lumOff val="-10349"/>
            <a:alphaOff val="0"/>
          </a:schemeClr>
        </a:solidFill>
        <a:ln w="12700" cap="flat" cmpd="sng" algn="ctr">
          <a:solidFill>
            <a:schemeClr val="accent3">
              <a:hueOff val="1907459"/>
              <a:satOff val="70370"/>
              <a:lumOff val="-1034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02F665-E36A-40F8-9C13-F9D8222673AE}">
      <dsp:nvSpPr>
        <dsp:cNvPr id="0" name=""/>
        <dsp:cNvSpPr/>
      </dsp:nvSpPr>
      <dsp:spPr>
        <a:xfrm>
          <a:off x="3275638" y="1878927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2007851"/>
            <a:satOff val="74074"/>
            <a:lumOff val="-10893"/>
            <a:alphaOff val="0"/>
          </a:schemeClr>
        </a:solidFill>
        <a:ln w="12700" cap="flat" cmpd="sng" algn="ctr">
          <a:solidFill>
            <a:schemeClr val="accent3">
              <a:hueOff val="2007851"/>
              <a:satOff val="74074"/>
              <a:lumOff val="-1089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D178BC-72C0-4D00-970F-BAE20CFEE1DF}">
      <dsp:nvSpPr>
        <dsp:cNvPr id="0" name=""/>
        <dsp:cNvSpPr/>
      </dsp:nvSpPr>
      <dsp:spPr>
        <a:xfrm>
          <a:off x="203551" y="2020249"/>
          <a:ext cx="3628449" cy="329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</a:rPr>
            <a:t>UUD 1945 </a:t>
          </a:r>
          <a:r>
            <a:rPr lang="en-US" sz="1800" kern="1200" dirty="0" err="1">
              <a:latin typeface="+mn-lt"/>
            </a:rPr>
            <a:t>Pasal</a:t>
          </a:r>
          <a:r>
            <a:rPr lang="en-US" sz="1800" kern="1200" dirty="0">
              <a:latin typeface="+mn-lt"/>
            </a:rPr>
            <a:t> 36B</a:t>
          </a:r>
          <a:endParaRPr lang="id-ID" sz="1800" kern="1200" dirty="0">
            <a:latin typeface="+mn-lt"/>
          </a:endParaRPr>
        </a:p>
      </dsp:txBody>
      <dsp:txXfrm>
        <a:off x="203551" y="2020249"/>
        <a:ext cx="3628449" cy="329859"/>
      </dsp:txXfrm>
    </dsp:sp>
    <dsp:sp modelId="{84C7B129-300B-4CAC-BF46-12C1C450BE5D}">
      <dsp:nvSpPr>
        <dsp:cNvPr id="0" name=""/>
        <dsp:cNvSpPr/>
      </dsp:nvSpPr>
      <dsp:spPr>
        <a:xfrm>
          <a:off x="203551" y="2350108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2108244"/>
            <a:satOff val="77778"/>
            <a:lumOff val="-11438"/>
            <a:alphaOff val="0"/>
          </a:schemeClr>
        </a:solidFill>
        <a:ln w="12700" cap="flat" cmpd="sng" algn="ctr">
          <a:solidFill>
            <a:schemeClr val="accent3">
              <a:hueOff val="2108244"/>
              <a:satOff val="77778"/>
              <a:lumOff val="-114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B8522A-3AEA-4F08-BC71-609E5F41594A}">
      <dsp:nvSpPr>
        <dsp:cNvPr id="0" name=""/>
        <dsp:cNvSpPr/>
      </dsp:nvSpPr>
      <dsp:spPr>
        <a:xfrm>
          <a:off x="715565" y="2350108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2208636"/>
            <a:satOff val="81481"/>
            <a:lumOff val="-11983"/>
            <a:alphaOff val="0"/>
          </a:schemeClr>
        </a:solidFill>
        <a:ln w="12700" cap="flat" cmpd="sng" algn="ctr">
          <a:solidFill>
            <a:schemeClr val="accent3">
              <a:hueOff val="2208636"/>
              <a:satOff val="81481"/>
              <a:lumOff val="-11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528B81-0FA9-4B3E-A2CD-BD88645DDDCE}">
      <dsp:nvSpPr>
        <dsp:cNvPr id="0" name=""/>
        <dsp:cNvSpPr/>
      </dsp:nvSpPr>
      <dsp:spPr>
        <a:xfrm>
          <a:off x="1227580" y="2350108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2309029"/>
            <a:satOff val="85185"/>
            <a:lumOff val="-12527"/>
            <a:alphaOff val="0"/>
          </a:schemeClr>
        </a:solidFill>
        <a:ln w="12700" cap="flat" cmpd="sng" algn="ctr">
          <a:solidFill>
            <a:schemeClr val="accent3">
              <a:hueOff val="2309029"/>
              <a:satOff val="85185"/>
              <a:lumOff val="-125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D76C83-0661-4151-850C-D106CE1EA461}">
      <dsp:nvSpPr>
        <dsp:cNvPr id="0" name=""/>
        <dsp:cNvSpPr/>
      </dsp:nvSpPr>
      <dsp:spPr>
        <a:xfrm>
          <a:off x="1739594" y="2350108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2409421"/>
            <a:satOff val="88889"/>
            <a:lumOff val="-13072"/>
            <a:alphaOff val="0"/>
          </a:schemeClr>
        </a:solidFill>
        <a:ln w="12700" cap="flat" cmpd="sng" algn="ctr">
          <a:solidFill>
            <a:schemeClr val="accent3">
              <a:hueOff val="2409421"/>
              <a:satOff val="88889"/>
              <a:lumOff val="-130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3F3D84-D28B-4B03-9E38-6F3FFC92D94D}">
      <dsp:nvSpPr>
        <dsp:cNvPr id="0" name=""/>
        <dsp:cNvSpPr/>
      </dsp:nvSpPr>
      <dsp:spPr>
        <a:xfrm>
          <a:off x="2251609" y="2350108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2509814"/>
            <a:satOff val="92593"/>
            <a:lumOff val="-13617"/>
            <a:alphaOff val="0"/>
          </a:schemeClr>
        </a:solidFill>
        <a:ln w="12700" cap="flat" cmpd="sng" algn="ctr">
          <a:solidFill>
            <a:schemeClr val="accent3">
              <a:hueOff val="2509814"/>
              <a:satOff val="92593"/>
              <a:lumOff val="-1361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3CFE68-A900-4978-B8FC-9A8E4C28F158}">
      <dsp:nvSpPr>
        <dsp:cNvPr id="0" name=""/>
        <dsp:cNvSpPr/>
      </dsp:nvSpPr>
      <dsp:spPr>
        <a:xfrm>
          <a:off x="2763624" y="2350108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2610206"/>
            <a:satOff val="96296"/>
            <a:lumOff val="-14161"/>
            <a:alphaOff val="0"/>
          </a:schemeClr>
        </a:solidFill>
        <a:ln w="12700" cap="flat" cmpd="sng" algn="ctr">
          <a:solidFill>
            <a:schemeClr val="accent3">
              <a:hueOff val="2610206"/>
              <a:satOff val="96296"/>
              <a:lumOff val="-141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2C3B8B-DFDC-4829-99E2-6061184668A6}">
      <dsp:nvSpPr>
        <dsp:cNvPr id="0" name=""/>
        <dsp:cNvSpPr/>
      </dsp:nvSpPr>
      <dsp:spPr>
        <a:xfrm>
          <a:off x="3275638" y="2350108"/>
          <a:ext cx="483793" cy="80632"/>
        </a:xfrm>
        <a:prstGeom prst="parallelogram">
          <a:avLst>
            <a:gd name="adj" fmla="val 14084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02423-C1F5-4AAC-9110-86F534BF07CA}">
      <dsp:nvSpPr>
        <dsp:cNvPr id="0" name=""/>
        <dsp:cNvSpPr/>
      </dsp:nvSpPr>
      <dsp:spPr>
        <a:xfrm>
          <a:off x="0" y="208323"/>
          <a:ext cx="4035552" cy="12168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 err="1">
              <a:solidFill>
                <a:schemeClr val="bg1"/>
              </a:solidFill>
              <a:latin typeface="+mn-lt"/>
            </a:rPr>
            <a:t>Penangkapan</a:t>
          </a:r>
          <a:r>
            <a:rPr lang="en-US" sz="1800" b="1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800" b="1" kern="1200" dirty="0" err="1">
              <a:solidFill>
                <a:schemeClr val="bg1"/>
              </a:solidFill>
              <a:latin typeface="+mn-lt"/>
            </a:rPr>
            <a:t>pihak</a:t>
          </a:r>
          <a:r>
            <a:rPr lang="en-US" sz="1800" b="1" kern="1200" dirty="0">
              <a:solidFill>
                <a:schemeClr val="bg1"/>
              </a:solidFill>
              <a:latin typeface="+mn-lt"/>
            </a:rPr>
            <a:t> yang </a:t>
          </a:r>
          <a:r>
            <a:rPr lang="en-US" sz="1800" b="1" kern="1200" dirty="0" err="1">
              <a:solidFill>
                <a:schemeClr val="bg1"/>
              </a:solidFill>
              <a:latin typeface="+mn-lt"/>
            </a:rPr>
            <a:t>melakukan</a:t>
          </a:r>
          <a:r>
            <a:rPr lang="en-US" sz="1800" b="1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800" b="1" kern="1200" dirty="0" err="1">
              <a:solidFill>
                <a:schemeClr val="bg1"/>
              </a:solidFill>
              <a:latin typeface="+mn-lt"/>
            </a:rPr>
            <a:t>perpecahan</a:t>
          </a:r>
          <a:endParaRPr lang="id-ID" sz="1800" b="1" kern="1200" dirty="0">
            <a:solidFill>
              <a:schemeClr val="bg1"/>
            </a:solidFill>
            <a:latin typeface="+mn-lt"/>
          </a:endParaRPr>
        </a:p>
      </dsp:txBody>
      <dsp:txXfrm>
        <a:off x="59399" y="267722"/>
        <a:ext cx="3916754" cy="1098002"/>
      </dsp:txXfrm>
    </dsp:sp>
    <dsp:sp modelId="{E0B5230A-4A95-4D46-9000-BC7854787AA2}">
      <dsp:nvSpPr>
        <dsp:cNvPr id="0" name=""/>
        <dsp:cNvSpPr/>
      </dsp:nvSpPr>
      <dsp:spPr>
        <a:xfrm>
          <a:off x="0" y="1612323"/>
          <a:ext cx="4035552" cy="1216800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 err="1">
              <a:latin typeface="+mn-lt"/>
            </a:rPr>
            <a:t>Sanksi</a:t>
          </a:r>
          <a:r>
            <a:rPr lang="en-US" sz="1800" b="1" kern="1200" dirty="0">
              <a:latin typeface="+mn-lt"/>
            </a:rPr>
            <a:t> </a:t>
          </a:r>
          <a:r>
            <a:rPr lang="en-US" sz="1800" b="1" kern="1200" dirty="0" err="1">
              <a:latin typeface="+mn-lt"/>
            </a:rPr>
            <a:t>hukum</a:t>
          </a:r>
          <a:r>
            <a:rPr lang="en-US" sz="1800" b="1" kern="1200" dirty="0">
              <a:latin typeface="+mn-lt"/>
            </a:rPr>
            <a:t> </a:t>
          </a:r>
          <a:r>
            <a:rPr lang="en-US" sz="1800" b="1" kern="1200" dirty="0" err="1">
              <a:latin typeface="+mn-lt"/>
            </a:rPr>
            <a:t>terhadap</a:t>
          </a:r>
          <a:r>
            <a:rPr lang="en-US" sz="1800" b="1" kern="1200" dirty="0">
              <a:latin typeface="+mn-lt"/>
            </a:rPr>
            <a:t> </a:t>
          </a:r>
          <a:r>
            <a:rPr lang="en-US" sz="1800" b="1" kern="1200" dirty="0" err="1">
              <a:latin typeface="+mn-lt"/>
            </a:rPr>
            <a:t>pihak</a:t>
          </a:r>
          <a:r>
            <a:rPr lang="en-US" sz="1800" b="1" kern="1200" dirty="0">
              <a:latin typeface="+mn-lt"/>
            </a:rPr>
            <a:t> </a:t>
          </a:r>
          <a:r>
            <a:rPr lang="en-US" sz="1800" b="1" kern="1200" dirty="0" err="1">
              <a:latin typeface="+mn-lt"/>
            </a:rPr>
            <a:t>pelaku</a:t>
          </a:r>
          <a:r>
            <a:rPr lang="en-US" sz="1800" b="1" kern="1200" dirty="0">
              <a:latin typeface="+mn-lt"/>
            </a:rPr>
            <a:t> </a:t>
          </a:r>
          <a:r>
            <a:rPr lang="en-US" sz="1800" b="1" kern="1200" dirty="0" err="1">
              <a:latin typeface="+mn-lt"/>
            </a:rPr>
            <a:t>perpecaha</a:t>
          </a:r>
          <a:endParaRPr lang="id-ID" sz="1800" b="1" kern="1200" dirty="0">
            <a:latin typeface="+mn-lt"/>
          </a:endParaRPr>
        </a:p>
      </dsp:txBody>
      <dsp:txXfrm>
        <a:off x="59399" y="1671722"/>
        <a:ext cx="3916754" cy="10980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12D9BD-3CE4-4BFE-A0C7-5102FFEA747B}">
      <dsp:nvSpPr>
        <dsp:cNvPr id="0" name=""/>
        <dsp:cNvSpPr/>
      </dsp:nvSpPr>
      <dsp:spPr>
        <a:xfrm>
          <a:off x="4366260" y="1354175"/>
          <a:ext cx="3617994" cy="313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979"/>
              </a:lnTo>
              <a:lnTo>
                <a:pt x="3617994" y="156979"/>
              </a:lnTo>
              <a:lnTo>
                <a:pt x="3617994" y="31395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C1127-1FD5-4672-9C30-462080E1BA78}">
      <dsp:nvSpPr>
        <dsp:cNvPr id="0" name=""/>
        <dsp:cNvSpPr/>
      </dsp:nvSpPr>
      <dsp:spPr>
        <a:xfrm>
          <a:off x="4366260" y="1354175"/>
          <a:ext cx="1808997" cy="313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979"/>
              </a:lnTo>
              <a:lnTo>
                <a:pt x="1808997" y="156979"/>
              </a:lnTo>
              <a:lnTo>
                <a:pt x="1808997" y="31395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43C26F-985F-446E-80FD-A71B2E5AB7AD}">
      <dsp:nvSpPr>
        <dsp:cNvPr id="0" name=""/>
        <dsp:cNvSpPr/>
      </dsp:nvSpPr>
      <dsp:spPr>
        <a:xfrm>
          <a:off x="4320539" y="1354175"/>
          <a:ext cx="91440" cy="3139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395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F729C1-FE74-4292-B391-52C3900011AD}">
      <dsp:nvSpPr>
        <dsp:cNvPr id="0" name=""/>
        <dsp:cNvSpPr/>
      </dsp:nvSpPr>
      <dsp:spPr>
        <a:xfrm>
          <a:off x="2557262" y="1354175"/>
          <a:ext cx="1808997" cy="313958"/>
        </a:xfrm>
        <a:custGeom>
          <a:avLst/>
          <a:gdLst/>
          <a:ahLst/>
          <a:cxnLst/>
          <a:rect l="0" t="0" r="0" b="0"/>
          <a:pathLst>
            <a:path>
              <a:moveTo>
                <a:pt x="1808997" y="0"/>
              </a:moveTo>
              <a:lnTo>
                <a:pt x="1808997" y="156979"/>
              </a:lnTo>
              <a:lnTo>
                <a:pt x="0" y="156979"/>
              </a:lnTo>
              <a:lnTo>
                <a:pt x="0" y="31395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43782-3F7E-4F0F-A027-6054F7DD9B8F}">
      <dsp:nvSpPr>
        <dsp:cNvPr id="0" name=""/>
        <dsp:cNvSpPr/>
      </dsp:nvSpPr>
      <dsp:spPr>
        <a:xfrm>
          <a:off x="748265" y="1354175"/>
          <a:ext cx="3617994" cy="313958"/>
        </a:xfrm>
        <a:custGeom>
          <a:avLst/>
          <a:gdLst/>
          <a:ahLst/>
          <a:cxnLst/>
          <a:rect l="0" t="0" r="0" b="0"/>
          <a:pathLst>
            <a:path>
              <a:moveTo>
                <a:pt x="3617994" y="0"/>
              </a:moveTo>
              <a:lnTo>
                <a:pt x="3617994" y="156979"/>
              </a:lnTo>
              <a:lnTo>
                <a:pt x="0" y="156979"/>
              </a:lnTo>
              <a:lnTo>
                <a:pt x="0" y="31395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8736B6-7078-4A4B-8B47-F556C83804B8}">
      <dsp:nvSpPr>
        <dsp:cNvPr id="0" name=""/>
        <dsp:cNvSpPr/>
      </dsp:nvSpPr>
      <dsp:spPr>
        <a:xfrm>
          <a:off x="2514601" y="621793"/>
          <a:ext cx="3703316" cy="7323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>
              <a:latin typeface="+mn-lt"/>
            </a:rPr>
            <a:t>Mengembangkan</a:t>
          </a:r>
          <a:r>
            <a:rPr lang="en-US" sz="1600" b="1" kern="1200" dirty="0">
              <a:latin typeface="+mn-lt"/>
            </a:rPr>
            <a:t> </a:t>
          </a:r>
          <a:r>
            <a:rPr lang="en-US" sz="1600" b="1" kern="1200" dirty="0" err="1">
              <a:latin typeface="+mn-lt"/>
            </a:rPr>
            <a:t>upaya</a:t>
          </a:r>
          <a:r>
            <a:rPr lang="en-US" sz="1600" b="1" kern="1200" dirty="0">
              <a:latin typeface="+mn-lt"/>
            </a:rPr>
            <a:t> </a:t>
          </a:r>
          <a:r>
            <a:rPr lang="en-US" sz="1600" b="1" kern="1200" dirty="0" err="1">
              <a:latin typeface="+mn-lt"/>
            </a:rPr>
            <a:t>preventif</a:t>
          </a:r>
          <a:r>
            <a:rPr lang="en-US" sz="1600" b="1" kern="1200" dirty="0">
              <a:latin typeface="+mn-lt"/>
            </a:rPr>
            <a:t> </a:t>
          </a:r>
          <a:r>
            <a:rPr lang="en-US" sz="1600" b="1" kern="1200" dirty="0" err="1">
              <a:latin typeface="+mn-lt"/>
            </a:rPr>
            <a:t>dalam</a:t>
          </a:r>
          <a:r>
            <a:rPr lang="en-US" sz="1600" b="1" kern="1200" dirty="0">
              <a:latin typeface="+mn-lt"/>
            </a:rPr>
            <a:t> </a:t>
          </a:r>
          <a:r>
            <a:rPr lang="en-US" sz="1600" b="1" kern="1200" dirty="0" err="1">
              <a:latin typeface="+mn-lt"/>
            </a:rPr>
            <a:t>menyelesaikan</a:t>
          </a:r>
          <a:r>
            <a:rPr lang="en-US" sz="1600" b="1" kern="1200" dirty="0">
              <a:latin typeface="+mn-lt"/>
            </a:rPr>
            <a:t> </a:t>
          </a:r>
          <a:r>
            <a:rPr lang="en-US" sz="1600" b="1" kern="1200" dirty="0" err="1">
              <a:latin typeface="+mn-lt"/>
            </a:rPr>
            <a:t>masalah</a:t>
          </a:r>
          <a:endParaRPr lang="id-ID" sz="1600" b="1" kern="1200" dirty="0">
            <a:latin typeface="+mn-lt"/>
          </a:endParaRPr>
        </a:p>
      </dsp:txBody>
      <dsp:txXfrm>
        <a:off x="2514601" y="621793"/>
        <a:ext cx="3703316" cy="732382"/>
      </dsp:txXfrm>
    </dsp:sp>
    <dsp:sp modelId="{D31E826E-869A-47B5-A5B5-CE33B2FF034A}">
      <dsp:nvSpPr>
        <dsp:cNvPr id="0" name=""/>
        <dsp:cNvSpPr/>
      </dsp:nvSpPr>
      <dsp:spPr>
        <a:xfrm>
          <a:off x="746" y="1668133"/>
          <a:ext cx="1495038" cy="74751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+mn-lt"/>
            </a:rPr>
            <a:t>Bersikap Positif</a:t>
          </a:r>
          <a:endParaRPr lang="id-ID" sz="1600" b="1" kern="1200" dirty="0">
            <a:latin typeface="+mn-lt"/>
          </a:endParaRPr>
        </a:p>
      </dsp:txBody>
      <dsp:txXfrm>
        <a:off x="746" y="1668133"/>
        <a:ext cx="1495038" cy="747519"/>
      </dsp:txXfrm>
    </dsp:sp>
    <dsp:sp modelId="{EB69DAAF-611C-4DAF-943F-2BD3F8DC5D0D}">
      <dsp:nvSpPr>
        <dsp:cNvPr id="0" name=""/>
        <dsp:cNvSpPr/>
      </dsp:nvSpPr>
      <dsp:spPr>
        <a:xfrm>
          <a:off x="1809743" y="1668133"/>
          <a:ext cx="1495038" cy="74751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+mn-lt"/>
            </a:rPr>
            <a:t>Musyawarah</a:t>
          </a:r>
          <a:endParaRPr lang="id-ID" sz="1600" b="1" kern="1200" dirty="0">
            <a:latin typeface="+mn-lt"/>
          </a:endParaRPr>
        </a:p>
      </dsp:txBody>
      <dsp:txXfrm>
        <a:off x="1809743" y="1668133"/>
        <a:ext cx="1495038" cy="747519"/>
      </dsp:txXfrm>
    </dsp:sp>
    <dsp:sp modelId="{C558F096-AEEC-4EEA-BFA8-E9A6799311F9}">
      <dsp:nvSpPr>
        <dsp:cNvPr id="0" name=""/>
        <dsp:cNvSpPr/>
      </dsp:nvSpPr>
      <dsp:spPr>
        <a:xfrm>
          <a:off x="3618740" y="1668133"/>
          <a:ext cx="1495038" cy="74751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+mn-lt"/>
            </a:rPr>
            <a:t>Kerja Sama</a:t>
          </a:r>
          <a:endParaRPr lang="id-ID" sz="1600" b="1" kern="1200" dirty="0">
            <a:latin typeface="+mn-lt"/>
          </a:endParaRPr>
        </a:p>
      </dsp:txBody>
      <dsp:txXfrm>
        <a:off x="3618740" y="1668133"/>
        <a:ext cx="1495038" cy="747519"/>
      </dsp:txXfrm>
    </dsp:sp>
    <dsp:sp modelId="{AC69E00A-457D-491A-BA08-AA760FAA5EC1}">
      <dsp:nvSpPr>
        <dsp:cNvPr id="0" name=""/>
        <dsp:cNvSpPr/>
      </dsp:nvSpPr>
      <dsp:spPr>
        <a:xfrm>
          <a:off x="5427737" y="1668133"/>
          <a:ext cx="1495038" cy="74751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+mn-lt"/>
            </a:rPr>
            <a:t>Mengenalkan Budaya </a:t>
          </a:r>
          <a:endParaRPr lang="id-ID" sz="1600" b="1" kern="1200" dirty="0">
            <a:latin typeface="+mn-lt"/>
          </a:endParaRPr>
        </a:p>
      </dsp:txBody>
      <dsp:txXfrm>
        <a:off x="5427737" y="1668133"/>
        <a:ext cx="1495038" cy="747519"/>
      </dsp:txXfrm>
    </dsp:sp>
    <dsp:sp modelId="{D9DEE2FC-4A83-486B-B66D-30A50AD7F02F}">
      <dsp:nvSpPr>
        <dsp:cNvPr id="0" name=""/>
        <dsp:cNvSpPr/>
      </dsp:nvSpPr>
      <dsp:spPr>
        <a:xfrm>
          <a:off x="7236734" y="1668133"/>
          <a:ext cx="1495038" cy="74751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>
              <a:latin typeface="+mn-lt"/>
            </a:rPr>
            <a:t>Tidak</a:t>
          </a:r>
          <a:r>
            <a:rPr lang="en-US" sz="1600" b="1" kern="1200" dirty="0">
              <a:latin typeface="+mn-lt"/>
            </a:rPr>
            <a:t> </a:t>
          </a:r>
          <a:r>
            <a:rPr lang="en-US" sz="1600" b="1" kern="1200" dirty="0" err="1">
              <a:latin typeface="+mn-lt"/>
            </a:rPr>
            <a:t>Diskriminatif</a:t>
          </a:r>
          <a:endParaRPr lang="id-ID" sz="1600" b="1" kern="1200" dirty="0">
            <a:latin typeface="+mn-lt"/>
          </a:endParaRPr>
        </a:p>
      </dsp:txBody>
      <dsp:txXfrm>
        <a:off x="7236734" y="1668133"/>
        <a:ext cx="1495038" cy="7475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Ganti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cover</a:t>
            </a:r>
            <a:r>
              <a:rPr lang="en-US" baseline="0" dirty="0"/>
              <a:t> </a:t>
            </a:r>
            <a:r>
              <a:rPr lang="en-US" baseline="0" dirty="0" err="1"/>
              <a:t>buku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90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8a1f552b24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8a1f552b24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8a1f552b24_0_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8a1f552b24_0_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8a1f552b24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7" name="Google Shape;617;g8a1f552b24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8a1f552b24_0_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8a1f552b24_0_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8645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8a1f552b24_0_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8a1f552b24_0_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69114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AC484-EF59-1956-1C87-191C9E000E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3366B2-387C-216B-2C91-BCFCC5457D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0778E-82D2-B9BC-D1EE-50EF03DF6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BC317-57F7-9147-E412-CB28179F1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7A089-E049-CA01-6D64-56CF1B9C6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6195794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7257D-0972-879D-9828-7D3EF9D2F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FEA540-8055-47DE-F324-E712FB0389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6FDAF-3995-6442-C4E3-AF1D1F21F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F798F-CDC5-5C2F-8B24-49A35232B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62614-FF86-C1A9-8BCD-905A8D9BB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5920414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9D6F21-7087-7EF2-2AE8-B52943C02D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A9FC19-5E8B-8F2E-1EAC-FAAD90B72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DCC63-75A4-9DF7-B904-A083F850C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EEC98-8C42-E0EC-F76D-A354FA37C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1B8CD-A09A-E5B3-14A7-5F7A1A5A7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4764973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47103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714125" y="543950"/>
            <a:ext cx="7716000" cy="36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714000" y="1064375"/>
            <a:ext cx="7716000" cy="321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Font typeface="Abel"/>
              <a:buChar char="●"/>
              <a:defRPr sz="1300"/>
            </a:lvl1pPr>
            <a:lvl2pPr marL="914400" lvl="1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300"/>
            </a:lvl2pPr>
            <a:lvl3pPr marL="1371600" lvl="2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■"/>
              <a:defRPr sz="1300"/>
            </a:lvl3pPr>
            <a:lvl4pPr marL="1828800" lvl="3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●"/>
              <a:defRPr sz="1300"/>
            </a:lvl4pPr>
            <a:lvl5pPr marL="2286000" lvl="4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300"/>
            </a:lvl5pPr>
            <a:lvl6pPr marL="2743200" lvl="5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■"/>
              <a:defRPr sz="1300"/>
            </a:lvl6pPr>
            <a:lvl7pPr marL="3200400" lvl="6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●"/>
              <a:defRPr sz="1300"/>
            </a:lvl7pPr>
            <a:lvl8pPr marL="3657600" lvl="7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300"/>
            </a:lvl8pPr>
            <a:lvl9pPr marL="4114800" lvl="8" indent="-311150" rtl="0">
              <a:spcBef>
                <a:spcPts val="1600"/>
              </a:spcBef>
              <a:spcAft>
                <a:spcPts val="1600"/>
              </a:spcAft>
              <a:buSzPts val="1300"/>
              <a:buFont typeface="Roboto Condensed Light"/>
              <a:buChar char="■"/>
              <a:defRPr sz="13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3547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>
            <a:spLocks noGrp="1"/>
          </p:cNvSpPr>
          <p:nvPr>
            <p:ph type="subTitle" idx="1"/>
          </p:nvPr>
        </p:nvSpPr>
        <p:spPr>
          <a:xfrm>
            <a:off x="1660113" y="2083138"/>
            <a:ext cx="234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xfrm>
            <a:off x="1660127" y="1591375"/>
            <a:ext cx="2169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0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title" idx="2" hasCustomPrompt="1"/>
          </p:nvPr>
        </p:nvSpPr>
        <p:spPr>
          <a:xfrm>
            <a:off x="820488" y="1525213"/>
            <a:ext cx="9126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4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7" name="Google Shape;87;p15"/>
          <p:cNvSpPr txBox="1">
            <a:spLocks noGrp="1"/>
          </p:cNvSpPr>
          <p:nvPr>
            <p:ph type="subTitle" idx="3"/>
          </p:nvPr>
        </p:nvSpPr>
        <p:spPr>
          <a:xfrm>
            <a:off x="1660113" y="3785988"/>
            <a:ext cx="234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title" idx="4"/>
          </p:nvPr>
        </p:nvSpPr>
        <p:spPr>
          <a:xfrm>
            <a:off x="1660127" y="3290150"/>
            <a:ext cx="2169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0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title" idx="5" hasCustomPrompt="1"/>
          </p:nvPr>
        </p:nvSpPr>
        <p:spPr>
          <a:xfrm>
            <a:off x="818688" y="3223988"/>
            <a:ext cx="9144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4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0" name="Google Shape;90;p15"/>
          <p:cNvSpPr txBox="1">
            <a:spLocks noGrp="1"/>
          </p:cNvSpPr>
          <p:nvPr>
            <p:ph type="subTitle" idx="6"/>
          </p:nvPr>
        </p:nvSpPr>
        <p:spPr>
          <a:xfrm>
            <a:off x="5985313" y="2083138"/>
            <a:ext cx="234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title" idx="7"/>
          </p:nvPr>
        </p:nvSpPr>
        <p:spPr>
          <a:xfrm>
            <a:off x="5985327" y="1591375"/>
            <a:ext cx="2169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0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title" idx="8" hasCustomPrompt="1"/>
          </p:nvPr>
        </p:nvSpPr>
        <p:spPr>
          <a:xfrm>
            <a:off x="5130913" y="1525213"/>
            <a:ext cx="9144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4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15"/>
          <p:cNvSpPr txBox="1">
            <a:spLocks noGrp="1"/>
          </p:cNvSpPr>
          <p:nvPr>
            <p:ph type="subTitle" idx="9"/>
          </p:nvPr>
        </p:nvSpPr>
        <p:spPr>
          <a:xfrm>
            <a:off x="5985313" y="3785988"/>
            <a:ext cx="234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title" idx="13"/>
          </p:nvPr>
        </p:nvSpPr>
        <p:spPr>
          <a:xfrm>
            <a:off x="5985327" y="3290150"/>
            <a:ext cx="2169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0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title" idx="14" hasCustomPrompt="1"/>
          </p:nvPr>
        </p:nvSpPr>
        <p:spPr>
          <a:xfrm>
            <a:off x="5130913" y="3223988"/>
            <a:ext cx="9144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4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 idx="15"/>
          </p:nvPr>
        </p:nvSpPr>
        <p:spPr>
          <a:xfrm>
            <a:off x="714125" y="546825"/>
            <a:ext cx="77157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3000" b="1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2233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>
            <a:spLocks noGrp="1"/>
          </p:cNvSpPr>
          <p:nvPr>
            <p:ph type="subTitle" idx="1"/>
          </p:nvPr>
        </p:nvSpPr>
        <p:spPr>
          <a:xfrm>
            <a:off x="2863350" y="3448131"/>
            <a:ext cx="3417300" cy="41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/>
            </a:lvl9pPr>
          </a:lstStyle>
          <a:p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title"/>
          </p:nvPr>
        </p:nvSpPr>
        <p:spPr>
          <a:xfrm>
            <a:off x="1345800" y="1284969"/>
            <a:ext cx="6452400" cy="206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9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1663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46F0C-D217-15DC-1C7E-4E12ACF0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055AA-5048-F66B-C371-4EFDD9A39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DB1F3-BA87-D68B-B9C0-61F62FE25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769BA-3293-38C8-8E55-EFA5643BA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D2F0B-C004-5B31-A51D-2FE32415C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2705295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3D6DF-9777-3676-0145-734E4D5A8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944E5F-EB80-042C-373B-F9A0360CC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79627-10F4-2E68-FAA2-A34F1689C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BF513-D70D-1A1F-7263-8461ECA1B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DCC0F-5F36-2E18-80B4-1FD3FCE6C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113736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99F04-AB28-435C-A6FF-699CCF8C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1F74D-8AB6-F8DA-2EDC-AAF75EC1B5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05DEAF-840D-F96C-9D25-AA98008CF5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9983F5-6817-87C6-D699-C3F9967C4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EBF26A-0624-3652-1E6E-04F3EBC5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170B36-EBD5-82AB-13B8-95487E130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4961161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F13DB-3743-F6F7-209E-DD19F305E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76F947-5401-3028-6130-AD9863301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678461-6E50-1BD4-0F0F-2C28822CE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C53E38-CBB4-E919-5C1F-5B87D2AE35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CCF9A2-A6BF-DB32-F994-F3BC505ACB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49A1E5-8143-8DED-2610-E74827DE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7804D5-9029-576E-59EE-C40A6D6A1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AC127B-94F4-188D-D55A-8E48E894D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1198317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05B22-847C-41D7-B4C1-A06704587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4CDBB9-6B54-630F-5606-722EB4168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F6E3B4-9021-B7F9-1A57-E9038FD1C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A5876C-D24A-98B7-05F3-0BFC48124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2871070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5DFC70-7761-9220-7054-19D1FC3A8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556571-EAB8-D029-C068-8E53B7E22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52ECA7-B60F-195F-8D7D-489DD2AF8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4245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D1106-CB6C-4511-C627-3EA07B38F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B7167-5E14-5B8C-F18F-8C1A69B2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7E1A8-2CE5-15DA-B055-8BAFE3B37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459C30-06D7-953F-E4EE-CFD6AEE48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EE30B-0209-FEB3-0670-89CCDF575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71353-618A-B7FB-FB4E-D19DC42C0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916858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01027-7CFA-C189-F951-F1A12A6FD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447811-6534-401B-50ED-3F5EAED261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DD4949-4357-FBD6-8B46-CD56DF9846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AC1BA-4AB9-DBF4-7445-B0C258EDA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B390A-1D59-3FFD-5575-589FA29DE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6AE635-931B-A423-1E14-770F1BDA6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2013803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alphaModFix amt="27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941145-F53D-EBD6-4B0D-AE0073C86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74596A-511B-7680-E9CB-1131DC2EC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78E35-A369-F609-CF3A-99EB139582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EE734-2E59-B97E-7D2D-A2F005B2F7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03724-F212-D67D-4E9F-6E801D096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0224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comments" Target="../comments/commen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3.pn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svg"/><Relationship Id="rId11" Type="http://schemas.microsoft.com/office/2007/relationships/diagramDrawing" Target="../diagrams/drawing1.xml"/><Relationship Id="rId5" Type="http://schemas.openxmlformats.org/officeDocument/2006/relationships/image" Target="../media/image6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4.png"/><Relationship Id="rId9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diagramLayout" Target="../diagrams/layout2.xml"/><Relationship Id="rId11" Type="http://schemas.openxmlformats.org/officeDocument/2006/relationships/image" Target="../media/image8.svg"/><Relationship Id="rId5" Type="http://schemas.openxmlformats.org/officeDocument/2006/relationships/diagramData" Target="../diagrams/data2.xml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3.xml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diagramData" Target="../diagrams/data3.xml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0" Type="http://schemas.microsoft.com/office/2007/relationships/diagramDrawing" Target="../diagrams/drawing3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diagramData" Target="../diagrams/data4.xml"/><Relationship Id="rId5" Type="http://schemas.microsoft.com/office/2007/relationships/hdphoto" Target="../media/hdphoto1.wdp"/><Relationship Id="rId10" Type="http://schemas.microsoft.com/office/2007/relationships/diagramDrawing" Target="../diagrams/drawing4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1480" y="1428751"/>
            <a:ext cx="4834962" cy="923322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5400" b="1" noProof="1">
                <a:ln w="0"/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579122" y="2394295"/>
            <a:ext cx="5059679" cy="113876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40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Pendidikan Pancasila</a:t>
            </a:r>
            <a:endParaRPr lang="id-ID" sz="66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ndara Light" panose="020E0502030303020204" pitchFamily="34" charset="0"/>
              <a:ea typeface="Batang" pitchFamily="18" charset="-127"/>
              <a:cs typeface="Courier New" panose="02070309020205020404" pitchFamily="49" charset="0"/>
            </a:endParaRPr>
          </a:p>
          <a:p>
            <a:pPr algn="ctr"/>
            <a:r>
              <a:rPr lang="id-ID" sz="2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untuk SMA/MA Kelas </a:t>
            </a:r>
            <a:r>
              <a:rPr lang="en-US" sz="2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XI</a:t>
            </a:r>
            <a:endParaRPr lang="id-ID" sz="28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ndara Light" panose="020E0502030303020204" pitchFamily="34" charset="0"/>
              <a:ea typeface="Batang" pitchFamily="18" charset="-127"/>
              <a:cs typeface="Courier New" panose="02070309020205020404" pitchFamily="49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02920" y="23431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" t="1804" r="2869" b="1925"/>
          <a:stretch/>
        </p:blipFill>
        <p:spPr bwMode="auto">
          <a:xfrm rot="297755">
            <a:off x="5925715" y="566572"/>
            <a:ext cx="2416148" cy="3553159"/>
          </a:xfrm>
          <a:prstGeom prst="rect">
            <a:avLst/>
          </a:prstGeom>
          <a:ln>
            <a:noFill/>
          </a:ln>
          <a:effectLst>
            <a:outerShdw blurRad="76200" dist="76200" dir="20400000" sx="102000" sy="102000" algn="bl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-1" y="4302127"/>
            <a:ext cx="9144001" cy="841376"/>
            <a:chOff x="-1" y="4302125"/>
            <a:chExt cx="9144001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-1" y="4722812"/>
              <a:ext cx="1156771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61668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5BE3649-1555-B7A3-B77F-24D847C1EA3C}"/>
              </a:ext>
            </a:extLst>
          </p:cNvPr>
          <p:cNvGrpSpPr/>
          <p:nvPr/>
        </p:nvGrpSpPr>
        <p:grpSpPr>
          <a:xfrm>
            <a:off x="3762425" y="125161"/>
            <a:ext cx="1619150" cy="457200"/>
            <a:chOff x="3762425" y="133350"/>
            <a:chExt cx="1619150" cy="457200"/>
          </a:xfrm>
        </p:grpSpPr>
        <p:sp>
          <p:nvSpPr>
            <p:cNvPr id="3" name="Parallelogram 2">
              <a:extLst>
                <a:ext uri="{FF2B5EF4-FFF2-40B4-BE49-F238E27FC236}">
                  <a16:creationId xmlns:a16="http://schemas.microsoft.com/office/drawing/2014/main" id="{D89C7C07-0DEC-3566-9F25-801948323FF6}"/>
                </a:ext>
              </a:extLst>
            </p:cNvPr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415AB5E-9893-E6E1-AD14-8EF856793325}"/>
                </a:ext>
              </a:extLst>
            </p:cNvPr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ea typeface="Cambria" pitchFamily="18" charset="0"/>
                  <a:cs typeface="Calibri" pitchFamily="34" charset="0"/>
                </a:rPr>
                <a:t>BAB 3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688828FB-B2CB-90F3-3FEE-6EFFD7B1B673}"/>
              </a:ext>
            </a:extLst>
          </p:cNvPr>
          <p:cNvSpPr/>
          <p:nvPr/>
        </p:nvSpPr>
        <p:spPr>
          <a:xfrm>
            <a:off x="1191505" y="666750"/>
            <a:ext cx="6760990" cy="470294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id-ID" sz="2800" b="1" dirty="0">
                <a:solidFill>
                  <a:schemeClr val="accent6">
                    <a:lumMod val="25000"/>
                  </a:schemeClr>
                </a:solidFill>
              </a:rPr>
              <a:t>Bhinneka Tunggal Ika</a:t>
            </a:r>
            <a:endParaRPr lang="en-US" sz="2800" b="1" dirty="0">
              <a:solidFill>
                <a:schemeClr val="accent6">
                  <a:lumMod val="25000"/>
                </a:schemeClr>
              </a:solidFill>
              <a:cs typeface="Calibri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5D0916C-26C8-E461-9C79-0121ED786DF9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98D93CB-8197-29CA-4BD3-406E21BAE58A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4508EDA9-0B0F-FD0F-3552-06F2FCB68415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1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0461AFC8-E4E3-96DC-D734-8505956A341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2" name="TextBox 16">
                  <a:extLst>
                    <a:ext uri="{FF2B5EF4-FFF2-40B4-BE49-F238E27FC236}">
                      <a16:creationId xmlns:a16="http://schemas.microsoft.com/office/drawing/2014/main" id="{050E9586-FABB-5C4D-A9A5-06D2196C5257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cs typeface="Arial" pitchFamily="34" charset="0"/>
                  </a:endParaRPr>
                </a:p>
              </p:txBody>
            </p:sp>
          </p:grpSp>
          <p:pic>
            <p:nvPicPr>
              <p:cNvPr id="10" name="Picture 9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592FF08B-6BC2-14DE-F020-7767C58800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5C1A20-63C0-B641-3701-36FB84665ADC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13" name="Picture 2">
            <a:extLst>
              <a:ext uri="{FF2B5EF4-FFF2-40B4-BE49-F238E27FC236}">
                <a16:creationId xmlns:a16="http://schemas.microsoft.com/office/drawing/2014/main" id="{FDE11C65-E386-55E1-419F-DD6571F4B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5857711" y="1361511"/>
            <a:ext cx="2627328" cy="2627328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CA5AB6B-24EB-00CC-0BB4-C109A1900DC4}"/>
              </a:ext>
            </a:extLst>
          </p:cNvPr>
          <p:cNvGrpSpPr/>
          <p:nvPr/>
        </p:nvGrpSpPr>
        <p:grpSpPr>
          <a:xfrm>
            <a:off x="231648" y="1413510"/>
            <a:ext cx="4542830" cy="3228737"/>
            <a:chOff x="0" y="1413510"/>
            <a:chExt cx="4542830" cy="322873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738E8CA-362C-805C-D69A-2E627CFFBF87}"/>
                </a:ext>
              </a:extLst>
            </p:cNvPr>
            <p:cNvSpPr txBox="1"/>
            <p:nvPr/>
          </p:nvSpPr>
          <p:spPr>
            <a:xfrm>
              <a:off x="0" y="1779051"/>
              <a:ext cx="4542830" cy="2863196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8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noProof="1"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dirty="0"/>
                <a:t>menjelaskan bentuk-bentuk keberagaman masyarakat Indonesia</a:t>
              </a:r>
              <a:r>
                <a:rPr lang="en-US" dirty="0"/>
                <a:t>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dirty="0"/>
                <a:t>menganalisis potensi konflik yang dapat timbul akibat keberagaman;</a:t>
              </a:r>
              <a:endParaRPr lang="en-US" dirty="0"/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dirty="0"/>
                <a:t>mengidentifikasi dampak konflik akibat keberagaman; dan</a:t>
              </a:r>
              <a:endParaRPr lang="en-US" dirty="0"/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dirty="0"/>
                <a:t>mendesain alternatif solusi terhadap konflik akibat keberagaman.</a:t>
              </a:r>
              <a:endParaRPr lang="id-ID" noProof="1">
                <a:cs typeface="Calibri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B3EFBC9-22D7-D032-DF63-26A15F3310A9}"/>
                </a:ext>
              </a:extLst>
            </p:cNvPr>
            <p:cNvSpPr/>
            <p:nvPr/>
          </p:nvSpPr>
          <p:spPr>
            <a:xfrm>
              <a:off x="0" y="1413510"/>
              <a:ext cx="4542830" cy="369332"/>
            </a:xfrm>
            <a:prstGeom prst="rect">
              <a:avLst/>
            </a:prstGeom>
            <a:solidFill>
              <a:srgbClr val="2C987E">
                <a:alpha val="8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>
                  <a:solidFill>
                    <a:schemeClr val="bg1"/>
                  </a:solidFill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34">
            <a:extLst>
              <a:ext uri="{FF2B5EF4-FFF2-40B4-BE49-F238E27FC236}">
                <a16:creationId xmlns:a16="http://schemas.microsoft.com/office/drawing/2014/main" id="{701DD884-710D-96B8-02A0-46CC54877C6D}"/>
              </a:ext>
            </a:extLst>
          </p:cNvPr>
          <p:cNvSpPr txBox="1"/>
          <p:nvPr/>
        </p:nvSpPr>
        <p:spPr>
          <a:xfrm>
            <a:off x="0" y="133350"/>
            <a:ext cx="9143999" cy="371038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b="1" dirty="0">
                <a:solidFill>
                  <a:schemeClr val="tx1"/>
                </a:solidFill>
              </a:rPr>
              <a:t>C. </a:t>
            </a:r>
            <a:r>
              <a:rPr lang="id-ID" b="1" dirty="0">
                <a:solidFill>
                  <a:schemeClr val="tx1"/>
                </a:solidFill>
              </a:rPr>
              <a:t>Alternatif dan Solusi Penyelesaian Konflik di Tengah Keberagaman Masyarakat Indonesia</a:t>
            </a:r>
            <a:endParaRPr lang="en-US" sz="1800" b="1" dirty="0">
              <a:solidFill>
                <a:schemeClr val="tx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4AF9C6D-530F-BC46-EE10-0EA45FFEFF97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A173BA2-CAFF-4448-5623-4714C5B025F2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84A08E5A-C800-DDF7-53B4-E2F3923E5DA8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35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648D471B-31C4-BC55-F3F7-274A6EF94E3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6" name="TextBox 16">
                  <a:extLst>
                    <a:ext uri="{FF2B5EF4-FFF2-40B4-BE49-F238E27FC236}">
                      <a16:creationId xmlns:a16="http://schemas.microsoft.com/office/drawing/2014/main" id="{641A73E3-FB5A-58C4-9975-F15428560724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69332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800" b="1" dirty="0">
                      <a:solidFill>
                        <a:srgbClr val="002060"/>
                      </a:solidFill>
                      <a:latin typeface="+mn-lt"/>
                      <a:cs typeface="Arial" pitchFamily="34" charset="0"/>
                    </a:rPr>
                    <a:t>PENDIDIKAN PANCASILA</a:t>
                  </a:r>
                  <a:endParaRPr lang="en-US" sz="1800" b="1" dirty="0">
                    <a:solidFill>
                      <a:srgbClr val="002060"/>
                    </a:solidFill>
                    <a:latin typeface="+mn-lt"/>
                    <a:cs typeface="Arial" pitchFamily="34" charset="0"/>
                  </a:endParaRPr>
                </a:p>
              </p:txBody>
            </p:sp>
          </p:grpSp>
          <p:pic>
            <p:nvPicPr>
              <p:cNvPr id="34" name="Picture 3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BFF87D1A-53F2-C9BC-A8BC-D1C2D8923A0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712A1D3-3A35-B0AB-41E2-93B3D368C9A8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SMA/MA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45369F2E-D77A-4402-C627-9CDEE04F2D0C}"/>
              </a:ext>
            </a:extLst>
          </p:cNvPr>
          <p:cNvSpPr txBox="1"/>
          <p:nvPr/>
        </p:nvSpPr>
        <p:spPr>
          <a:xfrm>
            <a:off x="137815" y="535835"/>
            <a:ext cx="340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Upaya</a:t>
            </a:r>
            <a:r>
              <a:rPr lang="en-US" b="1" dirty="0"/>
              <a:t> </a:t>
            </a:r>
            <a:r>
              <a:rPr lang="en-US" b="1" dirty="0" err="1"/>
              <a:t>Penyelesaian</a:t>
            </a:r>
            <a:r>
              <a:rPr lang="en-US" b="1" dirty="0"/>
              <a:t> </a:t>
            </a:r>
            <a:r>
              <a:rPr lang="en-US" b="1" dirty="0" err="1"/>
              <a:t>Konflik</a:t>
            </a:r>
            <a:endParaRPr lang="id-ID" sz="1800" b="1" dirty="0">
              <a:latin typeface="+mn-lt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023C213-F51D-9397-EB57-1660945FAB40}"/>
              </a:ext>
            </a:extLst>
          </p:cNvPr>
          <p:cNvSpPr/>
          <p:nvPr/>
        </p:nvSpPr>
        <p:spPr>
          <a:xfrm>
            <a:off x="280416" y="2170176"/>
            <a:ext cx="2389632" cy="14142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/>
              <a:t>Memberikan jaminan perlindungan hak-hak setiap warga negara</a:t>
            </a:r>
          </a:p>
        </p:txBody>
      </p:sp>
      <p:pic>
        <p:nvPicPr>
          <p:cNvPr id="3" name="Graphic 2" descr="Arrow Slight curve">
            <a:extLst>
              <a:ext uri="{FF2B5EF4-FFF2-40B4-BE49-F238E27FC236}">
                <a16:creationId xmlns:a16="http://schemas.microsoft.com/office/drawing/2014/main" id="{F4B02CD0-9A06-127B-1648-CF97B23E1C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21280" y="2529078"/>
            <a:ext cx="1706880" cy="914400"/>
          </a:xfrm>
          <a:prstGeom prst="rect">
            <a:avLst/>
          </a:prstGeom>
        </p:spPr>
      </p:pic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934185D-8E8B-8EB1-620B-26111F07E8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5346374"/>
              </p:ext>
            </p:extLst>
          </p:nvPr>
        </p:nvGraphicFramePr>
        <p:xfrm>
          <a:off x="2633472" y="926591"/>
          <a:ext cx="7263384" cy="3037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E7C710-2811-474F-A501-798891058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dgm id="{61E7C710-2811-474F-A501-798891058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61E7C710-2811-474F-A501-798891058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61E7C710-2811-474F-A501-798891058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graphicEl>
                                              <a:dgm id="{61E7C710-2811-474F-A501-798891058B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041623-A83C-4916-9D0A-743B3C91A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5E041623-A83C-4916-9D0A-743B3C91A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5E041623-A83C-4916-9D0A-743B3C91A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5E041623-A83C-4916-9D0A-743B3C91A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graphicEl>
                                              <a:dgm id="{5E041623-A83C-4916-9D0A-743B3C91A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D1BB58-1C33-43BB-9CF0-BD04A5055C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21D1BB58-1C33-43BB-9CF0-BD04A5055C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21D1BB58-1C33-43BB-9CF0-BD04A5055C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21D1BB58-1C33-43BB-9CF0-BD04A5055C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21D1BB58-1C33-43BB-9CF0-BD04A5055C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6455A0-89B2-4C6C-B73C-F040F816B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7D6455A0-89B2-4C6C-B73C-F040F816B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7D6455A0-89B2-4C6C-B73C-F040F816B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7D6455A0-89B2-4C6C-B73C-F040F816B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7D6455A0-89B2-4C6C-B73C-F040F816BD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4">
            <a:extLst>
              <a:ext uri="{FF2B5EF4-FFF2-40B4-BE49-F238E27FC236}">
                <a16:creationId xmlns:a16="http://schemas.microsoft.com/office/drawing/2014/main" id="{9A40AE4A-1F4D-C111-1152-BA7145775960}"/>
              </a:ext>
            </a:extLst>
          </p:cNvPr>
          <p:cNvSpPr txBox="1"/>
          <p:nvPr/>
        </p:nvSpPr>
        <p:spPr>
          <a:xfrm>
            <a:off x="0" y="133350"/>
            <a:ext cx="9143999" cy="371038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b="1" dirty="0">
                <a:solidFill>
                  <a:schemeClr val="tx1"/>
                </a:solidFill>
              </a:rPr>
              <a:t>C. </a:t>
            </a:r>
            <a:r>
              <a:rPr lang="id-ID" b="1" dirty="0">
                <a:solidFill>
                  <a:schemeClr val="tx1"/>
                </a:solidFill>
              </a:rPr>
              <a:t>Alternatif dan Solusi Penyelesaian Konflik di Tengah Keberagaman Masyarakat Indonesia</a:t>
            </a:r>
            <a:endParaRPr lang="en-US" sz="1800" b="1" dirty="0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F9D4F80-E430-0128-9301-970AEB0C20E5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7286679-5E8C-56D0-E111-6792D9AFA0DF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B8AA0D42-3612-EA02-5690-7F0AFA8EF138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42D1F024-7517-B045-D897-9D81B5E0E68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>
                  <a:extLst>
                    <a:ext uri="{FF2B5EF4-FFF2-40B4-BE49-F238E27FC236}">
                      <a16:creationId xmlns:a16="http://schemas.microsoft.com/office/drawing/2014/main" id="{A8FBCE92-D40C-9DA8-BBC7-F3C2D4741AC4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69332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800" b="1" dirty="0">
                      <a:solidFill>
                        <a:srgbClr val="002060"/>
                      </a:solidFill>
                      <a:latin typeface="+mn-lt"/>
                      <a:cs typeface="Arial" pitchFamily="34" charset="0"/>
                    </a:rPr>
                    <a:t>PENDIDIKAN PANCASILA</a:t>
                  </a:r>
                  <a:endParaRPr lang="en-US" sz="1800" b="1" dirty="0">
                    <a:solidFill>
                      <a:srgbClr val="002060"/>
                    </a:solidFill>
                    <a:latin typeface="+mn-lt"/>
                    <a:cs typeface="Arial" pitchFamily="34" charset="0"/>
                  </a:endParaRP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E55F0575-FC33-5C0F-CF7F-4535931E89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BC69DF1-366F-C496-E1AC-3BE957404B49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SMA/MA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1FBC659-417C-9945-1290-9C1A8F1391C6}"/>
              </a:ext>
            </a:extLst>
          </p:cNvPr>
          <p:cNvSpPr txBox="1"/>
          <p:nvPr/>
        </p:nvSpPr>
        <p:spPr>
          <a:xfrm>
            <a:off x="184109" y="582135"/>
            <a:ext cx="340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Upaya</a:t>
            </a:r>
            <a:r>
              <a:rPr lang="en-US" b="1" dirty="0"/>
              <a:t> </a:t>
            </a:r>
            <a:r>
              <a:rPr lang="en-US" b="1" dirty="0" err="1"/>
              <a:t>Penyelesaian</a:t>
            </a:r>
            <a:r>
              <a:rPr lang="en-US" b="1" dirty="0"/>
              <a:t> </a:t>
            </a:r>
            <a:r>
              <a:rPr lang="en-US" b="1" dirty="0" err="1"/>
              <a:t>Konflik</a:t>
            </a:r>
            <a:endParaRPr lang="id-ID" sz="1800" b="1" dirty="0">
              <a:latin typeface="+mn-lt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6FA3852-1FF4-D277-1888-7C4A4F5C3138}"/>
              </a:ext>
            </a:extLst>
          </p:cNvPr>
          <p:cNvSpPr/>
          <p:nvPr/>
        </p:nvSpPr>
        <p:spPr>
          <a:xfrm>
            <a:off x="280416" y="1975104"/>
            <a:ext cx="2389632" cy="14142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Pengikat</a:t>
            </a:r>
            <a:r>
              <a:rPr lang="en-US" b="1" dirty="0"/>
              <a:t> </a:t>
            </a:r>
            <a:r>
              <a:rPr lang="en-US" b="1" dirty="0" err="1"/>
              <a:t>persatuan</a:t>
            </a:r>
            <a:r>
              <a:rPr lang="en-US" b="1" dirty="0"/>
              <a:t> dan rasa </a:t>
            </a:r>
            <a:r>
              <a:rPr lang="en-US" b="1" dirty="0" err="1"/>
              <a:t>kebangsaan</a:t>
            </a:r>
            <a:endParaRPr lang="id-ID" b="1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05CD38B8-A8CE-9865-F3E3-26D48E8DE3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8260159"/>
              </p:ext>
            </p:extLst>
          </p:nvPr>
        </p:nvGraphicFramePr>
        <p:xfrm>
          <a:off x="4425696" y="1011935"/>
          <a:ext cx="4035552" cy="3037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4" name="Graphic 23" descr="Arrow Slight curve">
            <a:extLst>
              <a:ext uri="{FF2B5EF4-FFF2-40B4-BE49-F238E27FC236}">
                <a16:creationId xmlns:a16="http://schemas.microsoft.com/office/drawing/2014/main" id="{BE709C8A-7382-C929-7C2B-63F5E851CCC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621280" y="2334006"/>
            <a:ext cx="170688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67C7A6-6DE1-4ACB-A274-9375DFC8842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9CBDB29-6FB9-48AA-98A9-97E415C8454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95116ACC-CBB0-4C0A-A733-997A6D551F6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55BE155-DA53-4D10-A9C8-075573A635C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767B8B3-79D2-445A-A7B4-1072E16FF4B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6A8A6F8-3010-413C-B1AA-0EA909E62EB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6C5B226-9460-4CDE-95B7-A6130319205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3CE858F-03DC-4749-A3C0-11C1D4583E4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C2AE9950-39E5-411F-8073-C7CDE717C9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59EE949-B25C-499F-A828-72A0793EB31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6936F2E-072A-4A25-886E-D6AD7A2AB0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3E381FA-7F31-4EAB-AD37-41F40FFEA0A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35C4E5F-8C43-410C-8F9F-09E08FFC929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A4F49FE7-51A8-4C3E-94CC-B11BC258284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9EE4E58-6A13-4165-ADC7-E9DCFA2743E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0E2B01B-852F-46F2-A659-7941FAB56BF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EBA3401-476C-48E5-ACD3-7BCA021C950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1802F665-E36A-40F8-9C13-F9D8222673A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0399369-6B4C-41A4-A506-F1A97937CF7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A66945A-7249-4F9D-B679-F6B6AB2E2E4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A685CF3-1514-4B29-BF6B-FE1156ABEFC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78BB8637-E30A-4DB5-AEAD-019F81ED932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35AB30E9-1B01-4602-A1E0-4E9E4B4BA69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B879D096-9431-4028-83CA-B3EF31769DB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E33CFE68-A900-4978-B8FC-9A8E4C28F15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4C7B129-300B-4CAC-BF46-12C1C450BE5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863F3D84-D28B-4B03-9E38-6F3FFC92D94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3B8522A-3AEA-4F08-BC71-609E5F4159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D1528B81-0FA9-4B3E-A2CD-BD88645DDDC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5D2C3B8B-DFDC-4829-99E2-6061184668A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6FD76C83-0661-4151-850C-D106CE1EA46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0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dgm id="{49D178BC-72C0-4D00-970F-BAE20CFEE1D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34">
            <a:extLst>
              <a:ext uri="{FF2B5EF4-FFF2-40B4-BE49-F238E27FC236}">
                <a16:creationId xmlns:a16="http://schemas.microsoft.com/office/drawing/2014/main" id="{701DD884-710D-96B8-02A0-46CC54877C6D}"/>
              </a:ext>
            </a:extLst>
          </p:cNvPr>
          <p:cNvSpPr txBox="1"/>
          <p:nvPr/>
        </p:nvSpPr>
        <p:spPr>
          <a:xfrm>
            <a:off x="0" y="133350"/>
            <a:ext cx="9143999" cy="371038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b="1" dirty="0">
                <a:solidFill>
                  <a:schemeClr val="tx1"/>
                </a:solidFill>
              </a:rPr>
              <a:t>C. </a:t>
            </a:r>
            <a:r>
              <a:rPr lang="id-ID" b="1" dirty="0">
                <a:solidFill>
                  <a:schemeClr val="tx1"/>
                </a:solidFill>
              </a:rPr>
              <a:t>Alternatif dan Solusi Penyelesaian Konflik di Tengah Keberagaman Masyarakat Indonesia</a:t>
            </a:r>
            <a:endParaRPr lang="en-US" sz="1800" b="1" dirty="0">
              <a:solidFill>
                <a:schemeClr val="tx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4AF9C6D-530F-BC46-EE10-0EA45FFEFF97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A173BA2-CAFF-4448-5623-4714C5B025F2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84A08E5A-C800-DDF7-53B4-E2F3923E5DA8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35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648D471B-31C4-BC55-F3F7-274A6EF94E3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6" name="TextBox 16">
                  <a:extLst>
                    <a:ext uri="{FF2B5EF4-FFF2-40B4-BE49-F238E27FC236}">
                      <a16:creationId xmlns:a16="http://schemas.microsoft.com/office/drawing/2014/main" id="{641A73E3-FB5A-58C4-9975-F15428560724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69332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800" b="1" dirty="0">
                      <a:solidFill>
                        <a:srgbClr val="002060"/>
                      </a:solidFill>
                      <a:latin typeface="+mn-lt"/>
                      <a:cs typeface="Arial" pitchFamily="34" charset="0"/>
                    </a:rPr>
                    <a:t>PENDIDIKAN PANCASILA</a:t>
                  </a:r>
                  <a:endParaRPr lang="en-US" sz="1800" b="1" dirty="0">
                    <a:solidFill>
                      <a:srgbClr val="002060"/>
                    </a:solidFill>
                    <a:latin typeface="+mn-lt"/>
                    <a:cs typeface="Arial" pitchFamily="34" charset="0"/>
                  </a:endParaRPr>
                </a:p>
              </p:txBody>
            </p:sp>
          </p:grpSp>
          <p:pic>
            <p:nvPicPr>
              <p:cNvPr id="34" name="Picture 3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BFF87D1A-53F2-C9BC-A8BC-D1C2D8923A0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712A1D3-3A35-B0AB-41E2-93B3D368C9A8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SMA/MA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45369F2E-D77A-4402-C627-9CDEE04F2D0C}"/>
              </a:ext>
            </a:extLst>
          </p:cNvPr>
          <p:cNvSpPr txBox="1"/>
          <p:nvPr/>
        </p:nvSpPr>
        <p:spPr>
          <a:xfrm>
            <a:off x="137815" y="535835"/>
            <a:ext cx="340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Upaya</a:t>
            </a:r>
            <a:r>
              <a:rPr lang="en-US" b="1" dirty="0"/>
              <a:t> </a:t>
            </a:r>
            <a:r>
              <a:rPr lang="en-US" b="1" dirty="0" err="1"/>
              <a:t>Penyelesaian</a:t>
            </a:r>
            <a:r>
              <a:rPr lang="en-US" b="1" dirty="0"/>
              <a:t> </a:t>
            </a:r>
            <a:r>
              <a:rPr lang="en-US" b="1" dirty="0" err="1"/>
              <a:t>Konflik</a:t>
            </a:r>
            <a:endParaRPr lang="id-ID" sz="1800" b="1" dirty="0">
              <a:latin typeface="+mn-lt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846DC93-26A5-38A8-415B-C0C46C002F74}"/>
              </a:ext>
            </a:extLst>
          </p:cNvPr>
          <p:cNvSpPr/>
          <p:nvPr/>
        </p:nvSpPr>
        <p:spPr>
          <a:xfrm>
            <a:off x="280416" y="1816608"/>
            <a:ext cx="2389632" cy="1414272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Upaya</a:t>
            </a:r>
            <a:r>
              <a:rPr lang="en-US" b="1" dirty="0"/>
              <a:t> representative </a:t>
            </a:r>
            <a:r>
              <a:rPr lang="en-US" b="1" dirty="0" err="1"/>
              <a:t>pemerintah</a:t>
            </a:r>
            <a:endParaRPr lang="id-ID" b="1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15A369A-ECA3-AF60-CE31-AF8B00A07484}"/>
              </a:ext>
            </a:extLst>
          </p:cNvPr>
          <p:cNvGraphicFramePr/>
          <p:nvPr/>
        </p:nvGraphicFramePr>
        <p:xfrm>
          <a:off x="4425696" y="1085087"/>
          <a:ext cx="4035552" cy="3037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6" name="Graphic 5" descr="Arrow Slight curve">
            <a:extLst>
              <a:ext uri="{FF2B5EF4-FFF2-40B4-BE49-F238E27FC236}">
                <a16:creationId xmlns:a16="http://schemas.microsoft.com/office/drawing/2014/main" id="{5E5DDDC0-292E-FB93-59DB-9F044B5267D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621280" y="2175510"/>
            <a:ext cx="170688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8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7202423-C1F5-4AAC-9110-86F534BF07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27202423-C1F5-4AAC-9110-86F534BF07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0B5230A-4A95-4D46-9000-BC7854787A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E0B5230A-4A95-4D46-9000-BC7854787A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34">
            <a:extLst>
              <a:ext uri="{FF2B5EF4-FFF2-40B4-BE49-F238E27FC236}">
                <a16:creationId xmlns:a16="http://schemas.microsoft.com/office/drawing/2014/main" id="{701DD884-710D-96B8-02A0-46CC54877C6D}"/>
              </a:ext>
            </a:extLst>
          </p:cNvPr>
          <p:cNvSpPr txBox="1"/>
          <p:nvPr/>
        </p:nvSpPr>
        <p:spPr>
          <a:xfrm>
            <a:off x="0" y="133350"/>
            <a:ext cx="9143999" cy="371038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en-US" b="1" dirty="0">
                <a:solidFill>
                  <a:schemeClr val="tx1"/>
                </a:solidFill>
              </a:rPr>
              <a:t>C. </a:t>
            </a:r>
            <a:r>
              <a:rPr lang="id-ID" b="1" dirty="0">
                <a:solidFill>
                  <a:schemeClr val="tx1"/>
                </a:solidFill>
              </a:rPr>
              <a:t>Alternatif dan Solusi Penyelesaian Konflik di Tengah Keberagaman Masyarakat Indonesia</a:t>
            </a:r>
            <a:endParaRPr lang="en-US" sz="1800" b="1" dirty="0">
              <a:solidFill>
                <a:schemeClr val="tx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4AF9C6D-530F-BC46-EE10-0EA45FFEFF97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A173BA2-CAFF-4448-5623-4714C5B025F2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84A08E5A-C800-DDF7-53B4-E2F3923E5DA8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35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648D471B-31C4-BC55-F3F7-274A6EF94E3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6" name="TextBox 16">
                  <a:extLst>
                    <a:ext uri="{FF2B5EF4-FFF2-40B4-BE49-F238E27FC236}">
                      <a16:creationId xmlns:a16="http://schemas.microsoft.com/office/drawing/2014/main" id="{641A73E3-FB5A-58C4-9975-F15428560724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69332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800" b="1" dirty="0">
                      <a:solidFill>
                        <a:srgbClr val="002060"/>
                      </a:solidFill>
                      <a:latin typeface="+mn-lt"/>
                      <a:cs typeface="Arial" pitchFamily="34" charset="0"/>
                    </a:rPr>
                    <a:t>PENDIDIKAN PANCASILA</a:t>
                  </a:r>
                  <a:endParaRPr lang="en-US" sz="1800" b="1" dirty="0">
                    <a:solidFill>
                      <a:srgbClr val="002060"/>
                    </a:solidFill>
                    <a:latin typeface="+mn-lt"/>
                    <a:cs typeface="Arial" pitchFamily="34" charset="0"/>
                  </a:endParaRPr>
                </a:p>
              </p:txBody>
            </p:sp>
          </p:grpSp>
          <p:pic>
            <p:nvPicPr>
              <p:cNvPr id="34" name="Picture 3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BFF87D1A-53F2-C9BC-A8BC-D1C2D8923A0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712A1D3-3A35-B0AB-41E2-93B3D368C9A8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SMA/MA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45369F2E-D77A-4402-C627-9CDEE04F2D0C}"/>
              </a:ext>
            </a:extLst>
          </p:cNvPr>
          <p:cNvSpPr txBox="1"/>
          <p:nvPr/>
        </p:nvSpPr>
        <p:spPr>
          <a:xfrm>
            <a:off x="137815" y="535835"/>
            <a:ext cx="340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Upaya</a:t>
            </a:r>
            <a:r>
              <a:rPr lang="en-US" b="1" dirty="0"/>
              <a:t> </a:t>
            </a:r>
            <a:r>
              <a:rPr lang="en-US" b="1" dirty="0" err="1"/>
              <a:t>Penyelesaian</a:t>
            </a:r>
            <a:r>
              <a:rPr lang="en-US" b="1" dirty="0"/>
              <a:t> </a:t>
            </a:r>
            <a:r>
              <a:rPr lang="en-US" b="1" dirty="0" err="1"/>
              <a:t>Konflik</a:t>
            </a:r>
            <a:endParaRPr lang="id-ID" sz="1800" b="1" dirty="0">
              <a:latin typeface="+mn-lt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15A369A-ECA3-AF60-CE31-AF8B00A074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9827265"/>
              </p:ext>
            </p:extLst>
          </p:nvPr>
        </p:nvGraphicFramePr>
        <p:xfrm>
          <a:off x="182880" y="1085087"/>
          <a:ext cx="8732520" cy="3037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97507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B8736B6-7078-4A4B-8B47-F556C83804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dgm id="{1B8736B6-7078-4A4B-8B47-F556C83804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2443782-3F7E-4F0F-A027-6054F7DD9B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graphicEl>
                                              <a:dgm id="{82443782-3F7E-4F0F-A027-6054F7DD9B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31E826E-869A-47B5-A5B5-CE33B2FF03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graphicEl>
                                              <a:dgm id="{D31E826E-869A-47B5-A5B5-CE33B2FF03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DF729C1-FE74-4292-B391-52C3900011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graphicEl>
                                              <a:dgm id="{EDF729C1-FE74-4292-B391-52C3900011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B69DAAF-611C-4DAF-943F-2BD3F8DC5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graphicEl>
                                              <a:dgm id="{EB69DAAF-611C-4DAF-943F-2BD3F8DC5D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843C26F-985F-446E-80FD-A71B2E5AB7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graphicEl>
                                              <a:dgm id="{5843C26F-985F-446E-80FD-A71B2E5AB7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558F096-AEEC-4EEA-BFA8-E9A6799311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graphicEl>
                                              <a:dgm id="{C558F096-AEEC-4EEA-BFA8-E9A6799311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6AC1127-1FD5-4672-9C30-462080E1BA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graphicEl>
                                              <a:dgm id="{76AC1127-1FD5-4672-9C30-462080E1BA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C69E00A-457D-491A-BA08-AA760FAA5E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graphicEl>
                                              <a:dgm id="{AC69E00A-457D-491A-BA08-AA760FAA5E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D12D9BD-3CE4-4BFE-A0C7-5102FFEA74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graphicEl>
                                              <a:dgm id="{5D12D9BD-3CE4-4BFE-A0C7-5102FFEA74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9DEE2FC-4A83-486B-B66D-30A50AD7F0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graphicEl>
                                              <a:dgm id="{D9DEE2FC-4A83-486B-B66D-30A50AD7F0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232</Words>
  <Application>Microsoft Office PowerPoint</Application>
  <PresentationFormat>On-screen Show (16:9)</PresentationFormat>
  <Paragraphs>52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Bodoni MT Condensed</vt:lpstr>
      <vt:lpstr>Roboto Condensed Light</vt:lpstr>
      <vt:lpstr>Candara Light</vt:lpstr>
      <vt:lpstr>Calibri Light</vt:lpstr>
      <vt:lpstr>Calibri</vt:lpstr>
      <vt:lpstr>Abel</vt:lpstr>
      <vt:lpstr>Arial</vt:lpstr>
      <vt:lpstr>Libre Baskerville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Dewi Nuriah</dc:creator>
  <cp:lastModifiedBy>Dewi Nuriah</cp:lastModifiedBy>
  <cp:revision>17</cp:revision>
  <dcterms:modified xsi:type="dcterms:W3CDTF">2023-02-17T04:41:14Z</dcterms:modified>
</cp:coreProperties>
</file>