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comments/comment3.xml" ContentType="application/vnd.openxmlformats-officedocument.presentationml.comments+xml"/>
  <Override PartName="/ppt/notesSlides/notesSlide5.xml" ContentType="application/vnd.openxmlformats-officedocument.presentationml.notesSlide+xml"/>
  <Override PartName="/ppt/comments/comment4.xml" ContentType="application/vnd.openxmlformats-officedocument.presentationml.comments+xml"/>
  <Override PartName="/ppt/notesSlides/notesSlide6.xml" ContentType="application/vnd.openxmlformats-officedocument.presentationml.notesSlide+xml"/>
  <Override PartName="/ppt/comments/comment5.xml" ContentType="application/vnd.openxmlformats-officedocument.presentationml.comments+xml"/>
  <Override PartName="/ppt/notesSlides/notesSlide7.xml" ContentType="application/vnd.openxmlformats-officedocument.presentationml.notesSlide+xml"/>
  <Override PartName="/ppt/comments/comment6.xml" ContentType="application/vnd.openxmlformats-officedocument.presentationml.comments+xml"/>
  <Override PartName="/ppt/notesSlides/notesSlide8.xml" ContentType="application/vnd.openxmlformats-officedocument.presentationml.notesSlide+xml"/>
  <Override PartName="/ppt/comments/comment7.xml" ContentType="application/vnd.openxmlformats-officedocument.presentationml.comments+xml"/>
  <Override PartName="/ppt/notesSlides/notesSlide9.xml" ContentType="application/vnd.openxmlformats-officedocument.presentationml.notesSlide+xml"/>
  <Override PartName="/ppt/comments/comment8.xml" ContentType="application/vnd.openxmlformats-officedocument.presentationml.comments+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9.xml" ContentType="application/vnd.openxmlformats-officedocument.presentationml.comment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6" r:id="rId1"/>
  </p:sldMasterIdLst>
  <p:notesMasterIdLst>
    <p:notesMasterId r:id="rId15"/>
  </p:notesMasterIdLst>
  <p:sldIdLst>
    <p:sldId id="294" r:id="rId2"/>
    <p:sldId id="257" r:id="rId3"/>
    <p:sldId id="259" r:id="rId4"/>
    <p:sldId id="262" r:id="rId5"/>
    <p:sldId id="263" r:id="rId6"/>
    <p:sldId id="266" r:id="rId7"/>
    <p:sldId id="286" r:id="rId8"/>
    <p:sldId id="287" r:id="rId9"/>
    <p:sldId id="289" r:id="rId10"/>
    <p:sldId id="290" r:id="rId11"/>
    <p:sldId id="291" r:id="rId12"/>
    <p:sldId id="292" r:id="rId13"/>
    <p:sldId id="293" r:id="rId14"/>
  </p:sldIdLst>
  <p:sldSz cx="9144000" cy="5143500" type="screen16x9"/>
  <p:notesSz cx="6858000" cy="9144000"/>
  <p:embeddedFontLst>
    <p:embeddedFont>
      <p:font typeface="Abel" panose="02000506030000020004" pitchFamily="2" charset="0"/>
      <p:regular r:id="rId16"/>
    </p:embeddedFont>
    <p:embeddedFont>
      <p:font typeface="Bodoni MT Condensed" panose="02070606080606020203" pitchFamily="18" charset="0"/>
      <p:regular r:id="rId17"/>
      <p:bold r:id="rId18"/>
      <p:italic r:id="rId19"/>
      <p:boldItalic r:id="rId20"/>
    </p:embeddedFon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Candara" panose="020E0502030303020204" pitchFamily="34" charset="0"/>
      <p:regular r:id="rId27"/>
      <p:bold r:id="rId28"/>
      <p:italic r:id="rId29"/>
      <p:boldItalic r:id="rId30"/>
    </p:embeddedFont>
    <p:embeddedFont>
      <p:font typeface="Candara Light" panose="020E0502030303020204" pitchFamily="34" charset="0"/>
      <p:regular r:id="rId31"/>
      <p:italic r:id="rId32"/>
    </p:embeddedFont>
    <p:embeddedFont>
      <p:font typeface="Libre Baskerville" panose="02000000000000000000" pitchFamily="2" charset="0"/>
      <p:regular r:id="rId33"/>
      <p:bold r:id="rId34"/>
      <p:italic r:id="rId35"/>
    </p:embeddedFont>
    <p:embeddedFont>
      <p:font typeface="Roboto Condensed Light" panose="02000000000000000000" pitchFamily="2" charset="0"/>
      <p:regular r:id="rId36"/>
      <p:italic r:id="rId37"/>
    </p:embeddedFont>
  </p:embeddedFontLst>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wi Nuriah" initials="DN" lastIdx="12" clrIdx="0">
    <p:extLst>
      <p:ext uri="{19B8F6BF-5375-455C-9EA6-DF929625EA0E}">
        <p15:presenceInfo xmlns:p15="http://schemas.microsoft.com/office/powerpoint/2012/main" userId="a35e9d5f13a387d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7DDC8F-AC7F-4D3A-AF04-BD134E3E2F0B}">
  <a:tblStyle styleId="{5F7DDC8F-AC7F-4D3A-AF04-BD134E3E2F0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7" y="10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9" Type="http://schemas.openxmlformats.org/officeDocument/2006/relationships/presProps" Target="presProps.xml"/><Relationship Id="rId21" Type="http://schemas.openxmlformats.org/officeDocument/2006/relationships/font" Target="fonts/font6.fntdata"/><Relationship Id="rId34" Type="http://schemas.openxmlformats.org/officeDocument/2006/relationships/font" Target="fonts/font19.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font" Target="fonts/font22.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font" Target="fonts/font21.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font" Target="fonts/font20.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02-14T12:06:51.711" idx="12">
    <p:pos x="5345" y="858"/>
    <p:text>https://www.freepik.com/free-vector/set-young-indonesia-man-wearing-traditional-costumes_29006612.htm#query=bhinneka%20tunggal%20ika&amp;position=46&amp;from_view=search&amp;track=ais</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02-14T09:34:20.940" idx="6">
    <p:pos x="2015" y="965"/>
    <p:text>https://www.freepik.com/premium-vector/indonesian-females-with-amazing-culture-garuda-handdrawing-illustration_11642633.htm#query=budaya%20indonesi&amp;position=7&amp;from_view=search&amp;track=ais</p:text>
    <p:extLst>
      <p:ext uri="{C676402C-5697-4E1C-873F-D02D1690AC5C}">
        <p15:threadingInfo xmlns:p15="http://schemas.microsoft.com/office/powerpoint/2012/main" timeZoneBias="-4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3-02-14T09:32:44.898" idx="5">
    <p:pos x="2092" y="673"/>
    <p:text>https://www.freepik.com/free-vector/organic-farming-with-man-field_6721205.htm#query=sawah&amp;position=20&amp;from_view=search&amp;track=sph</p:text>
    <p:extLst>
      <p:ext uri="{C676402C-5697-4E1C-873F-D02D1690AC5C}">
        <p15:threadingInfo xmlns:p15="http://schemas.microsoft.com/office/powerpoint/2012/main" timeZoneBias="-4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02-14T09:31:46.604" idx="4">
    <p:pos x="2092" y="573"/>
    <p:text>https://www.freepik.com/free-vector/gender-identity-concept_8149458.htm#query=gender&amp;position=4&amp;from_view=search&amp;track=sph</p:text>
    <p:extLst>
      <p:ext uri="{C676402C-5697-4E1C-873F-D02D1690AC5C}">
        <p15:threadingInfo xmlns:p15="http://schemas.microsoft.com/office/powerpoint/2012/main" timeZoneBias="-4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3-02-14T09:30:56.101" idx="3">
    <p:pos x="2071" y="975"/>
    <p:text>https://www.freepik.com/free-vector/isometric-homeless-people-horizontal-banner-with-view-people-among-cardboard-boxes-waste-with-text-vector-illustration_7200447.htm#query=poor&amp;from_query=miskin&amp;position=0&amp;from_view=search&amp;track=sph</p:text>
    <p:extLst>
      <p:ext uri="{C676402C-5697-4E1C-873F-D02D1690AC5C}">
        <p15:threadingInfo xmlns:p15="http://schemas.microsoft.com/office/powerpoint/2012/main" timeZoneBias="-4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3-02-14T09:21:09.195" idx="2">
    <p:pos x="5616" y="379"/>
    <p:text>https://www.freepik.com/free-vector/concept-woman-man-paygap-gender-inequality-work-place_10108725.htm#query=gender&amp;position=5&amp;from_view=search&amp;track=sph</p:text>
    <p:extLst>
      <p:ext uri="{C676402C-5697-4E1C-873F-D02D1690AC5C}">
        <p15:threadingInfo xmlns:p15="http://schemas.microsoft.com/office/powerpoint/2012/main" timeZoneBias="-4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3-02-14T09:17:14.193" idx="1">
    <p:pos x="5611" y="859"/>
    <p:text>https://www.freepik.com/free-vector/racism-illustration-concept_8967140.htm#query=stereotype&amp;position=4&amp;from_view=search&amp;track=sph</p:text>
    <p:extLst>
      <p:ext uri="{C676402C-5697-4E1C-873F-D02D1690AC5C}">
        <p15:threadingInfo xmlns:p15="http://schemas.microsoft.com/office/powerpoint/2012/main" timeZoneBias="-4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3-02-14T09:45:20.656" idx="8">
    <p:pos x="2353" y="903"/>
    <p:text>https://www.freepik.com/free-vector/set-business-woman-character-diffrence-pose-flat-cartoon-illustration-vector-design_19960427.htm#query=perempuam%20kerja&amp;position=30&amp;from_view=search&amp;track=ais</p:text>
    <p:extLst>
      <p:ext uri="{C676402C-5697-4E1C-873F-D02D1690AC5C}">
        <p15:threadingInfo xmlns:p15="http://schemas.microsoft.com/office/powerpoint/2012/main" timeZoneBias="-420"/>
      </p:ext>
    </p:extLst>
  </p:cm>
  <p:cm authorId="1" dt="2023-02-14T09:47:27.413" idx="9">
    <p:pos x="5057" y="837"/>
    <p:text>https://www.freepik.com/free-vector/hand-drawn-dragon-boat-family-preparing-eating-zongzi-illustration_13722672.htm#query=ibu%20masak&amp;position=3&amp;from_view=search&amp;track=ais</p:text>
    <p:extLst>
      <p:ext uri="{C676402C-5697-4E1C-873F-D02D1690AC5C}">
        <p15:threadingInfo xmlns:p15="http://schemas.microsoft.com/office/powerpoint/2012/main" timeZoneBias="-4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3-02-14T10:15:25.108" idx="11">
    <p:pos x="3804" y="717"/>
    <p:text>https://www.freepik.com/free-photo/rag-doll-row-one-red_959186.htm#query=individu&amp;position=13&amp;from_view=search&amp;track=sph</p:text>
    <p:extLst>
      <p:ext uri="{C676402C-5697-4E1C-873F-D02D1690AC5C}">
        <p15:threadingInfo xmlns:p15="http://schemas.microsoft.com/office/powerpoint/2012/main" timeZoneBias="-4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A5121D-ED41-4372-8059-59F6086380DB}" type="doc">
      <dgm:prSet loTypeId="urn:microsoft.com/office/officeart/2005/8/layout/hierarchy3" loCatId="list" qsTypeId="urn:microsoft.com/office/officeart/2005/8/quickstyle/3d3" qsCatId="3D" csTypeId="urn:microsoft.com/office/officeart/2005/8/colors/accent0_3" csCatId="mainScheme" phldr="1"/>
      <dgm:spPr/>
      <dgm:t>
        <a:bodyPr/>
        <a:lstStyle/>
        <a:p>
          <a:endParaRPr lang="id-ID"/>
        </a:p>
      </dgm:t>
    </dgm:pt>
    <dgm:pt modelId="{C838D14C-C061-436B-BD25-22769ECA0800}">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r>
            <a:rPr lang="en-US" sz="1800" b="0" i="0" dirty="0" err="1">
              <a:solidFill>
                <a:schemeClr val="bg1"/>
              </a:solidFill>
              <a:latin typeface="+mn-lt"/>
            </a:rPr>
            <a:t>Perbedaan</a:t>
          </a:r>
          <a:r>
            <a:rPr lang="en-US" sz="1800" b="0" i="0" dirty="0">
              <a:solidFill>
                <a:schemeClr val="bg1"/>
              </a:solidFill>
              <a:latin typeface="+mn-lt"/>
            </a:rPr>
            <a:t> </a:t>
          </a:r>
          <a:r>
            <a:rPr lang="en-US" sz="1800" b="0" i="0" dirty="0" err="1">
              <a:solidFill>
                <a:schemeClr val="bg1"/>
              </a:solidFill>
              <a:latin typeface="+mn-lt"/>
            </a:rPr>
            <a:t>Antarindividu</a:t>
          </a:r>
          <a:endParaRPr lang="id-ID" sz="1800" dirty="0">
            <a:solidFill>
              <a:schemeClr val="bg1"/>
            </a:solidFill>
            <a:latin typeface="+mn-lt"/>
          </a:endParaRPr>
        </a:p>
      </dgm:t>
    </dgm:pt>
    <dgm:pt modelId="{5611F64D-0FD3-4186-8A03-0EE246961BA1}" type="parTrans" cxnId="{AD142C1B-F04F-4C1F-8F72-DD8CC3510808}">
      <dgm:prSet/>
      <dgm:spPr/>
      <dgm:t>
        <a:bodyPr/>
        <a:lstStyle/>
        <a:p>
          <a:endParaRPr lang="id-ID" sz="1800">
            <a:solidFill>
              <a:schemeClr val="tx1"/>
            </a:solidFill>
            <a:latin typeface="+mn-lt"/>
          </a:endParaRPr>
        </a:p>
      </dgm:t>
    </dgm:pt>
    <dgm:pt modelId="{FA83C5F6-C2A5-4C02-B9CC-5AD907BB1847}" type="sibTrans" cxnId="{AD142C1B-F04F-4C1F-8F72-DD8CC3510808}">
      <dgm:prSet/>
      <dgm:spPr/>
      <dgm:t>
        <a:bodyPr/>
        <a:lstStyle/>
        <a:p>
          <a:endParaRPr lang="id-ID" sz="1800">
            <a:solidFill>
              <a:schemeClr val="tx1"/>
            </a:solidFill>
            <a:latin typeface="+mn-lt"/>
          </a:endParaRPr>
        </a:p>
      </dgm:t>
    </dgm:pt>
    <dgm:pt modelId="{B9E9AF81-8ADF-46B0-A601-19A23457A8E6}">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r>
            <a:rPr lang="en-US" sz="1800" b="0" i="0" dirty="0" err="1">
              <a:solidFill>
                <a:schemeClr val="bg1"/>
              </a:solidFill>
              <a:latin typeface="+mn-lt"/>
            </a:rPr>
            <a:t>Perbedaan</a:t>
          </a:r>
          <a:r>
            <a:rPr lang="en-US" sz="1800" b="0" i="0" dirty="0">
              <a:solidFill>
                <a:schemeClr val="bg1"/>
              </a:solidFill>
              <a:latin typeface="+mn-lt"/>
            </a:rPr>
            <a:t> </a:t>
          </a:r>
          <a:r>
            <a:rPr lang="en-US" sz="1800" b="0" i="0" dirty="0" err="1">
              <a:solidFill>
                <a:schemeClr val="bg1"/>
              </a:solidFill>
              <a:latin typeface="+mn-lt"/>
            </a:rPr>
            <a:t>Kepentingan</a:t>
          </a:r>
          <a:endParaRPr lang="id-ID" sz="1800" dirty="0">
            <a:solidFill>
              <a:schemeClr val="bg1"/>
            </a:solidFill>
            <a:latin typeface="+mn-lt"/>
          </a:endParaRPr>
        </a:p>
      </dgm:t>
    </dgm:pt>
    <dgm:pt modelId="{A5B3FEFB-65A7-4481-9F83-85F94FDF7E3C}" type="parTrans" cxnId="{6A262DBE-A8EE-450B-96B4-1DC458542B11}">
      <dgm:prSet/>
      <dgm:spPr/>
      <dgm:t>
        <a:bodyPr/>
        <a:lstStyle/>
        <a:p>
          <a:endParaRPr lang="id-ID" sz="1800">
            <a:solidFill>
              <a:schemeClr val="tx1"/>
            </a:solidFill>
            <a:latin typeface="+mn-lt"/>
          </a:endParaRPr>
        </a:p>
      </dgm:t>
    </dgm:pt>
    <dgm:pt modelId="{546E1F54-C573-4559-95AD-41C8A4262970}" type="sibTrans" cxnId="{6A262DBE-A8EE-450B-96B4-1DC458542B11}">
      <dgm:prSet/>
      <dgm:spPr/>
      <dgm:t>
        <a:bodyPr/>
        <a:lstStyle/>
        <a:p>
          <a:endParaRPr lang="id-ID" sz="1800">
            <a:solidFill>
              <a:schemeClr val="tx1"/>
            </a:solidFill>
            <a:latin typeface="+mn-lt"/>
          </a:endParaRPr>
        </a:p>
      </dgm:t>
    </dgm:pt>
    <dgm:pt modelId="{105C6513-316D-4A7C-84C7-144E1DFB2886}">
      <dgm:prSet phldrT="[Text]" custT="1">
        <dgm:style>
          <a:lnRef idx="2">
            <a:schemeClr val="dk1">
              <a:shade val="50000"/>
            </a:schemeClr>
          </a:lnRef>
          <a:fillRef idx="1">
            <a:schemeClr val="dk1"/>
          </a:fillRef>
          <a:effectRef idx="0">
            <a:schemeClr val="dk1"/>
          </a:effectRef>
          <a:fontRef idx="minor">
            <a:schemeClr val="lt1"/>
          </a:fontRef>
        </dgm:style>
      </dgm:prSet>
      <dgm:spPr/>
      <dgm:t>
        <a:bodyPr/>
        <a:lstStyle/>
        <a:p>
          <a:r>
            <a:rPr lang="en-US" sz="1800" b="0" i="0" dirty="0" err="1">
              <a:solidFill>
                <a:schemeClr val="bg1"/>
              </a:solidFill>
              <a:latin typeface="+mn-lt"/>
            </a:rPr>
            <a:t>Perubahan</a:t>
          </a:r>
          <a:r>
            <a:rPr lang="en-US" sz="1800" b="0" i="0" dirty="0">
              <a:solidFill>
                <a:schemeClr val="bg1"/>
              </a:solidFill>
              <a:latin typeface="+mn-lt"/>
            </a:rPr>
            <a:t> </a:t>
          </a:r>
          <a:r>
            <a:rPr lang="en-US" sz="1800" b="0" i="0" dirty="0" err="1">
              <a:solidFill>
                <a:schemeClr val="bg1"/>
              </a:solidFill>
              <a:latin typeface="+mn-lt"/>
            </a:rPr>
            <a:t>Sosial</a:t>
          </a:r>
          <a:endParaRPr lang="id-ID" sz="1800" dirty="0">
            <a:solidFill>
              <a:schemeClr val="bg1"/>
            </a:solidFill>
            <a:latin typeface="+mn-lt"/>
          </a:endParaRPr>
        </a:p>
      </dgm:t>
    </dgm:pt>
    <dgm:pt modelId="{D378D9FA-20F3-447F-9C53-197BD68C8608}" type="parTrans" cxnId="{86311E3A-40F9-4B98-8956-80D6E8BB3EC4}">
      <dgm:prSet/>
      <dgm:spPr/>
      <dgm:t>
        <a:bodyPr/>
        <a:lstStyle/>
        <a:p>
          <a:endParaRPr lang="id-ID" sz="1800">
            <a:solidFill>
              <a:schemeClr val="tx1"/>
            </a:solidFill>
            <a:latin typeface="+mn-lt"/>
          </a:endParaRPr>
        </a:p>
      </dgm:t>
    </dgm:pt>
    <dgm:pt modelId="{609EE56E-3D8B-4E19-A5A0-A5A940BEEDB3}" type="sibTrans" cxnId="{86311E3A-40F9-4B98-8956-80D6E8BB3EC4}">
      <dgm:prSet/>
      <dgm:spPr/>
      <dgm:t>
        <a:bodyPr/>
        <a:lstStyle/>
        <a:p>
          <a:endParaRPr lang="id-ID" sz="1800">
            <a:solidFill>
              <a:schemeClr val="tx1"/>
            </a:solidFill>
            <a:latin typeface="+mn-lt"/>
          </a:endParaRPr>
        </a:p>
      </dgm:t>
    </dgm:pt>
    <dgm:pt modelId="{6363EB04-4476-492F-A63B-114768BA6117}">
      <dgm:prSet phldrT="[Text]" custT="1">
        <dgm:style>
          <a:lnRef idx="2">
            <a:schemeClr val="dk1">
              <a:shade val="50000"/>
            </a:schemeClr>
          </a:lnRef>
          <a:fillRef idx="1">
            <a:schemeClr val="dk1"/>
          </a:fillRef>
          <a:effectRef idx="0">
            <a:schemeClr val="dk1"/>
          </a:effectRef>
          <a:fontRef idx="minor">
            <a:schemeClr val="lt1"/>
          </a:fontRef>
        </dgm:style>
      </dgm:prSet>
      <dgm:spPr/>
      <dgm:t>
        <a:bodyPr/>
        <a:lstStyle/>
        <a:p>
          <a:r>
            <a:rPr lang="en-US" sz="1800" b="0" i="0" dirty="0" err="1">
              <a:solidFill>
                <a:schemeClr val="bg1"/>
              </a:solidFill>
              <a:latin typeface="+mn-lt"/>
            </a:rPr>
            <a:t>Perbedaan</a:t>
          </a:r>
          <a:r>
            <a:rPr lang="en-US" sz="1800" b="0" i="0" dirty="0">
              <a:solidFill>
                <a:schemeClr val="bg1"/>
              </a:solidFill>
              <a:latin typeface="+mn-lt"/>
            </a:rPr>
            <a:t> </a:t>
          </a:r>
          <a:r>
            <a:rPr lang="en-US" sz="1800" b="0" i="0" dirty="0" err="1">
              <a:solidFill>
                <a:schemeClr val="bg1"/>
              </a:solidFill>
              <a:latin typeface="+mn-lt"/>
            </a:rPr>
            <a:t>Kebudayaan</a:t>
          </a:r>
          <a:endParaRPr lang="id-ID" sz="1800" dirty="0">
            <a:solidFill>
              <a:schemeClr val="bg1"/>
            </a:solidFill>
            <a:latin typeface="+mn-lt"/>
          </a:endParaRPr>
        </a:p>
      </dgm:t>
    </dgm:pt>
    <dgm:pt modelId="{F8E87A51-9C5C-4881-947F-A385356A2113}" type="parTrans" cxnId="{7368846D-5B0F-4F9A-90C2-0A8C159CFBD1}">
      <dgm:prSet/>
      <dgm:spPr/>
      <dgm:t>
        <a:bodyPr/>
        <a:lstStyle/>
        <a:p>
          <a:endParaRPr lang="id-ID" sz="1800">
            <a:solidFill>
              <a:schemeClr val="tx1"/>
            </a:solidFill>
            <a:latin typeface="+mn-lt"/>
          </a:endParaRPr>
        </a:p>
      </dgm:t>
    </dgm:pt>
    <dgm:pt modelId="{DD30820A-3C16-45D6-ADA1-18B409A4CE26}" type="sibTrans" cxnId="{7368846D-5B0F-4F9A-90C2-0A8C159CFBD1}">
      <dgm:prSet/>
      <dgm:spPr/>
      <dgm:t>
        <a:bodyPr/>
        <a:lstStyle/>
        <a:p>
          <a:endParaRPr lang="id-ID" sz="1800">
            <a:solidFill>
              <a:schemeClr val="tx1"/>
            </a:solidFill>
            <a:latin typeface="+mn-lt"/>
          </a:endParaRPr>
        </a:p>
      </dgm:t>
    </dgm:pt>
    <dgm:pt modelId="{D595D062-6BD9-451E-A29A-014784BE53F3}" type="pres">
      <dgm:prSet presAssocID="{29A5121D-ED41-4372-8059-59F6086380DB}" presName="diagram" presStyleCnt="0">
        <dgm:presLayoutVars>
          <dgm:chPref val="1"/>
          <dgm:dir/>
          <dgm:animOne val="branch"/>
          <dgm:animLvl val="lvl"/>
          <dgm:resizeHandles/>
        </dgm:presLayoutVars>
      </dgm:prSet>
      <dgm:spPr/>
    </dgm:pt>
    <dgm:pt modelId="{252618DD-8D04-4689-A9D0-04704B1E5BA5}" type="pres">
      <dgm:prSet presAssocID="{C838D14C-C061-436B-BD25-22769ECA0800}" presName="root" presStyleCnt="0"/>
      <dgm:spPr/>
    </dgm:pt>
    <dgm:pt modelId="{C173809B-854C-4837-BA6D-C0CF2C1C8CB8}" type="pres">
      <dgm:prSet presAssocID="{C838D14C-C061-436B-BD25-22769ECA0800}" presName="rootComposite" presStyleCnt="0"/>
      <dgm:spPr/>
    </dgm:pt>
    <dgm:pt modelId="{86061DF4-B579-41E4-8166-A3BDF1762B0F}" type="pres">
      <dgm:prSet presAssocID="{C838D14C-C061-436B-BD25-22769ECA0800}" presName="rootText" presStyleLbl="node1" presStyleIdx="0" presStyleCnt="4"/>
      <dgm:spPr/>
    </dgm:pt>
    <dgm:pt modelId="{0EC4389F-A24D-4609-88C3-10D368604DED}" type="pres">
      <dgm:prSet presAssocID="{C838D14C-C061-436B-BD25-22769ECA0800}" presName="rootConnector" presStyleLbl="node1" presStyleIdx="0" presStyleCnt="4"/>
      <dgm:spPr/>
    </dgm:pt>
    <dgm:pt modelId="{32F4476C-783B-497A-98DF-68BB02899814}" type="pres">
      <dgm:prSet presAssocID="{C838D14C-C061-436B-BD25-22769ECA0800}" presName="childShape" presStyleCnt="0"/>
      <dgm:spPr/>
    </dgm:pt>
    <dgm:pt modelId="{FCCF0562-FC49-430E-8CA2-28FD6956223C}" type="pres">
      <dgm:prSet presAssocID="{6363EB04-4476-492F-A63B-114768BA6117}" presName="root" presStyleCnt="0"/>
      <dgm:spPr/>
    </dgm:pt>
    <dgm:pt modelId="{63D3AB8E-57E2-4E59-8FAF-0137EC4F937E}" type="pres">
      <dgm:prSet presAssocID="{6363EB04-4476-492F-A63B-114768BA6117}" presName="rootComposite" presStyleCnt="0"/>
      <dgm:spPr/>
    </dgm:pt>
    <dgm:pt modelId="{2A503952-4850-4FC5-B9A2-AFC65C9137D8}" type="pres">
      <dgm:prSet presAssocID="{6363EB04-4476-492F-A63B-114768BA6117}" presName="rootText" presStyleLbl="node1" presStyleIdx="1" presStyleCnt="4"/>
      <dgm:spPr/>
    </dgm:pt>
    <dgm:pt modelId="{087026BA-0E80-4015-9986-67E95458A2F8}" type="pres">
      <dgm:prSet presAssocID="{6363EB04-4476-492F-A63B-114768BA6117}" presName="rootConnector" presStyleLbl="node1" presStyleIdx="1" presStyleCnt="4"/>
      <dgm:spPr/>
    </dgm:pt>
    <dgm:pt modelId="{4B622A14-B106-4A57-8160-FD0C838526D3}" type="pres">
      <dgm:prSet presAssocID="{6363EB04-4476-492F-A63B-114768BA6117}" presName="childShape" presStyleCnt="0"/>
      <dgm:spPr/>
    </dgm:pt>
    <dgm:pt modelId="{5B105EEE-8A72-421E-B171-8D1CCB73B029}" type="pres">
      <dgm:prSet presAssocID="{B9E9AF81-8ADF-46B0-A601-19A23457A8E6}" presName="root" presStyleCnt="0"/>
      <dgm:spPr/>
    </dgm:pt>
    <dgm:pt modelId="{2D5E0D77-13AF-469F-8C88-A120BF5706C8}" type="pres">
      <dgm:prSet presAssocID="{B9E9AF81-8ADF-46B0-A601-19A23457A8E6}" presName="rootComposite" presStyleCnt="0"/>
      <dgm:spPr/>
    </dgm:pt>
    <dgm:pt modelId="{F23B3510-8ADD-4665-8473-4669EE64F075}" type="pres">
      <dgm:prSet presAssocID="{B9E9AF81-8ADF-46B0-A601-19A23457A8E6}" presName="rootText" presStyleLbl="node1" presStyleIdx="2" presStyleCnt="4"/>
      <dgm:spPr/>
    </dgm:pt>
    <dgm:pt modelId="{E42FD91C-909B-42AF-B334-E68A00E68440}" type="pres">
      <dgm:prSet presAssocID="{B9E9AF81-8ADF-46B0-A601-19A23457A8E6}" presName="rootConnector" presStyleLbl="node1" presStyleIdx="2" presStyleCnt="4"/>
      <dgm:spPr/>
    </dgm:pt>
    <dgm:pt modelId="{D0EDD5F7-5D67-4C01-8CDA-DD59D1479754}" type="pres">
      <dgm:prSet presAssocID="{B9E9AF81-8ADF-46B0-A601-19A23457A8E6}" presName="childShape" presStyleCnt="0"/>
      <dgm:spPr/>
    </dgm:pt>
    <dgm:pt modelId="{6FB77A4E-AB01-4442-B46D-ABAD7C182316}" type="pres">
      <dgm:prSet presAssocID="{105C6513-316D-4A7C-84C7-144E1DFB2886}" presName="root" presStyleCnt="0"/>
      <dgm:spPr/>
    </dgm:pt>
    <dgm:pt modelId="{CEE02A91-8946-4B4D-AD75-7872F3AF4E29}" type="pres">
      <dgm:prSet presAssocID="{105C6513-316D-4A7C-84C7-144E1DFB2886}" presName="rootComposite" presStyleCnt="0"/>
      <dgm:spPr/>
    </dgm:pt>
    <dgm:pt modelId="{D91FC39C-04F2-4561-9A4F-4347DB75B2C8}" type="pres">
      <dgm:prSet presAssocID="{105C6513-316D-4A7C-84C7-144E1DFB2886}" presName="rootText" presStyleLbl="node1" presStyleIdx="3" presStyleCnt="4"/>
      <dgm:spPr/>
    </dgm:pt>
    <dgm:pt modelId="{2C8C024E-F6C2-4CE5-A6AF-A588C735F50E}" type="pres">
      <dgm:prSet presAssocID="{105C6513-316D-4A7C-84C7-144E1DFB2886}" presName="rootConnector" presStyleLbl="node1" presStyleIdx="3" presStyleCnt="4"/>
      <dgm:spPr/>
    </dgm:pt>
    <dgm:pt modelId="{54A7DBF6-89B4-4091-AA28-0467167357F1}" type="pres">
      <dgm:prSet presAssocID="{105C6513-316D-4A7C-84C7-144E1DFB2886}" presName="childShape" presStyleCnt="0"/>
      <dgm:spPr/>
    </dgm:pt>
  </dgm:ptLst>
  <dgm:cxnLst>
    <dgm:cxn modelId="{584B4114-8FF7-4904-997A-208D1AE5B8E6}" type="presOf" srcId="{C838D14C-C061-436B-BD25-22769ECA0800}" destId="{86061DF4-B579-41E4-8166-A3BDF1762B0F}" srcOrd="0" destOrd="0" presId="urn:microsoft.com/office/officeart/2005/8/layout/hierarchy3"/>
    <dgm:cxn modelId="{AD142C1B-F04F-4C1F-8F72-DD8CC3510808}" srcId="{29A5121D-ED41-4372-8059-59F6086380DB}" destId="{C838D14C-C061-436B-BD25-22769ECA0800}" srcOrd="0" destOrd="0" parTransId="{5611F64D-0FD3-4186-8A03-0EE246961BA1}" sibTransId="{FA83C5F6-C2A5-4C02-B9CC-5AD907BB1847}"/>
    <dgm:cxn modelId="{AAE7E932-4D55-4691-95E5-B65159C2B5A7}" type="presOf" srcId="{B9E9AF81-8ADF-46B0-A601-19A23457A8E6}" destId="{E42FD91C-909B-42AF-B334-E68A00E68440}" srcOrd="1" destOrd="0" presId="urn:microsoft.com/office/officeart/2005/8/layout/hierarchy3"/>
    <dgm:cxn modelId="{86311E3A-40F9-4B98-8956-80D6E8BB3EC4}" srcId="{29A5121D-ED41-4372-8059-59F6086380DB}" destId="{105C6513-316D-4A7C-84C7-144E1DFB2886}" srcOrd="3" destOrd="0" parTransId="{D378D9FA-20F3-447F-9C53-197BD68C8608}" sibTransId="{609EE56E-3D8B-4E19-A5A0-A5A940BEEDB3}"/>
    <dgm:cxn modelId="{D336694D-C7E1-49F3-9AEA-DD0FDE5F040D}" type="presOf" srcId="{105C6513-316D-4A7C-84C7-144E1DFB2886}" destId="{2C8C024E-F6C2-4CE5-A6AF-A588C735F50E}" srcOrd="1" destOrd="0" presId="urn:microsoft.com/office/officeart/2005/8/layout/hierarchy3"/>
    <dgm:cxn modelId="{7368846D-5B0F-4F9A-90C2-0A8C159CFBD1}" srcId="{29A5121D-ED41-4372-8059-59F6086380DB}" destId="{6363EB04-4476-492F-A63B-114768BA6117}" srcOrd="1" destOrd="0" parTransId="{F8E87A51-9C5C-4881-947F-A385356A2113}" sibTransId="{DD30820A-3C16-45D6-ADA1-18B409A4CE26}"/>
    <dgm:cxn modelId="{C1A90C4E-44E9-4575-ACD7-52379A8E2B6E}" type="presOf" srcId="{6363EB04-4476-492F-A63B-114768BA6117}" destId="{087026BA-0E80-4015-9986-67E95458A2F8}" srcOrd="1" destOrd="0" presId="urn:microsoft.com/office/officeart/2005/8/layout/hierarchy3"/>
    <dgm:cxn modelId="{04507356-7406-4FF4-933F-D48FFA672A19}" type="presOf" srcId="{C838D14C-C061-436B-BD25-22769ECA0800}" destId="{0EC4389F-A24D-4609-88C3-10D368604DED}" srcOrd="1" destOrd="0" presId="urn:microsoft.com/office/officeart/2005/8/layout/hierarchy3"/>
    <dgm:cxn modelId="{42CB4E78-8214-48E8-9A39-70EF94FFF6C0}" type="presOf" srcId="{B9E9AF81-8ADF-46B0-A601-19A23457A8E6}" destId="{F23B3510-8ADD-4665-8473-4669EE64F075}" srcOrd="0" destOrd="0" presId="urn:microsoft.com/office/officeart/2005/8/layout/hierarchy3"/>
    <dgm:cxn modelId="{9DFBEA87-F417-4448-AF4D-6195B7FB72B6}" type="presOf" srcId="{105C6513-316D-4A7C-84C7-144E1DFB2886}" destId="{D91FC39C-04F2-4561-9A4F-4347DB75B2C8}" srcOrd="0" destOrd="0" presId="urn:microsoft.com/office/officeart/2005/8/layout/hierarchy3"/>
    <dgm:cxn modelId="{6A262DBE-A8EE-450B-96B4-1DC458542B11}" srcId="{29A5121D-ED41-4372-8059-59F6086380DB}" destId="{B9E9AF81-8ADF-46B0-A601-19A23457A8E6}" srcOrd="2" destOrd="0" parTransId="{A5B3FEFB-65A7-4481-9F83-85F94FDF7E3C}" sibTransId="{546E1F54-C573-4559-95AD-41C8A4262970}"/>
    <dgm:cxn modelId="{D96FECD3-7B0B-4217-AE72-FD4B37DDD85B}" type="presOf" srcId="{29A5121D-ED41-4372-8059-59F6086380DB}" destId="{D595D062-6BD9-451E-A29A-014784BE53F3}" srcOrd="0" destOrd="0" presId="urn:microsoft.com/office/officeart/2005/8/layout/hierarchy3"/>
    <dgm:cxn modelId="{57D346F1-D13B-4578-AE24-18EF1B8CF65B}" type="presOf" srcId="{6363EB04-4476-492F-A63B-114768BA6117}" destId="{2A503952-4850-4FC5-B9A2-AFC65C9137D8}" srcOrd="0" destOrd="0" presId="urn:microsoft.com/office/officeart/2005/8/layout/hierarchy3"/>
    <dgm:cxn modelId="{F3E8377F-A2E6-460F-B83B-9578C58EB130}" type="presParOf" srcId="{D595D062-6BD9-451E-A29A-014784BE53F3}" destId="{252618DD-8D04-4689-A9D0-04704B1E5BA5}" srcOrd="0" destOrd="0" presId="urn:microsoft.com/office/officeart/2005/8/layout/hierarchy3"/>
    <dgm:cxn modelId="{D73C0078-4270-442C-9ECE-6BAC1C1D6419}" type="presParOf" srcId="{252618DD-8D04-4689-A9D0-04704B1E5BA5}" destId="{C173809B-854C-4837-BA6D-C0CF2C1C8CB8}" srcOrd="0" destOrd="0" presId="urn:microsoft.com/office/officeart/2005/8/layout/hierarchy3"/>
    <dgm:cxn modelId="{26AB11E5-6533-4E56-901E-711BED367457}" type="presParOf" srcId="{C173809B-854C-4837-BA6D-C0CF2C1C8CB8}" destId="{86061DF4-B579-41E4-8166-A3BDF1762B0F}" srcOrd="0" destOrd="0" presId="urn:microsoft.com/office/officeart/2005/8/layout/hierarchy3"/>
    <dgm:cxn modelId="{AD44CE59-3ECF-4818-9607-924285555C67}" type="presParOf" srcId="{C173809B-854C-4837-BA6D-C0CF2C1C8CB8}" destId="{0EC4389F-A24D-4609-88C3-10D368604DED}" srcOrd="1" destOrd="0" presId="urn:microsoft.com/office/officeart/2005/8/layout/hierarchy3"/>
    <dgm:cxn modelId="{10B72034-0139-490D-B278-D9E8A6049836}" type="presParOf" srcId="{252618DD-8D04-4689-A9D0-04704B1E5BA5}" destId="{32F4476C-783B-497A-98DF-68BB02899814}" srcOrd="1" destOrd="0" presId="urn:microsoft.com/office/officeart/2005/8/layout/hierarchy3"/>
    <dgm:cxn modelId="{22E7BC1B-F3ED-4B87-A75D-031B128B07D9}" type="presParOf" srcId="{D595D062-6BD9-451E-A29A-014784BE53F3}" destId="{FCCF0562-FC49-430E-8CA2-28FD6956223C}" srcOrd="1" destOrd="0" presId="urn:microsoft.com/office/officeart/2005/8/layout/hierarchy3"/>
    <dgm:cxn modelId="{CECE52A8-877A-4037-A6B9-649B87DC3C0F}" type="presParOf" srcId="{FCCF0562-FC49-430E-8CA2-28FD6956223C}" destId="{63D3AB8E-57E2-4E59-8FAF-0137EC4F937E}" srcOrd="0" destOrd="0" presId="urn:microsoft.com/office/officeart/2005/8/layout/hierarchy3"/>
    <dgm:cxn modelId="{7B361A1A-06C3-4708-AC78-D948D8FACD82}" type="presParOf" srcId="{63D3AB8E-57E2-4E59-8FAF-0137EC4F937E}" destId="{2A503952-4850-4FC5-B9A2-AFC65C9137D8}" srcOrd="0" destOrd="0" presId="urn:microsoft.com/office/officeart/2005/8/layout/hierarchy3"/>
    <dgm:cxn modelId="{906B3A78-0480-4977-A3C5-8C1066B7442F}" type="presParOf" srcId="{63D3AB8E-57E2-4E59-8FAF-0137EC4F937E}" destId="{087026BA-0E80-4015-9986-67E95458A2F8}" srcOrd="1" destOrd="0" presId="urn:microsoft.com/office/officeart/2005/8/layout/hierarchy3"/>
    <dgm:cxn modelId="{9208DB48-353F-434C-895B-32C097BF9665}" type="presParOf" srcId="{FCCF0562-FC49-430E-8CA2-28FD6956223C}" destId="{4B622A14-B106-4A57-8160-FD0C838526D3}" srcOrd="1" destOrd="0" presId="urn:microsoft.com/office/officeart/2005/8/layout/hierarchy3"/>
    <dgm:cxn modelId="{4D632E80-46AD-49AA-9DF1-3E17DAE35AA7}" type="presParOf" srcId="{D595D062-6BD9-451E-A29A-014784BE53F3}" destId="{5B105EEE-8A72-421E-B171-8D1CCB73B029}" srcOrd="2" destOrd="0" presId="urn:microsoft.com/office/officeart/2005/8/layout/hierarchy3"/>
    <dgm:cxn modelId="{10CED89E-7E49-4B80-875A-951354F588D2}" type="presParOf" srcId="{5B105EEE-8A72-421E-B171-8D1CCB73B029}" destId="{2D5E0D77-13AF-469F-8C88-A120BF5706C8}" srcOrd="0" destOrd="0" presId="urn:microsoft.com/office/officeart/2005/8/layout/hierarchy3"/>
    <dgm:cxn modelId="{E93F1A97-0448-4F51-84E7-4D959C994B30}" type="presParOf" srcId="{2D5E0D77-13AF-469F-8C88-A120BF5706C8}" destId="{F23B3510-8ADD-4665-8473-4669EE64F075}" srcOrd="0" destOrd="0" presId="urn:microsoft.com/office/officeart/2005/8/layout/hierarchy3"/>
    <dgm:cxn modelId="{5D006DCC-7A18-4E4E-839B-58604EFF8023}" type="presParOf" srcId="{2D5E0D77-13AF-469F-8C88-A120BF5706C8}" destId="{E42FD91C-909B-42AF-B334-E68A00E68440}" srcOrd="1" destOrd="0" presId="urn:microsoft.com/office/officeart/2005/8/layout/hierarchy3"/>
    <dgm:cxn modelId="{79BFB6DF-14FF-4024-90D8-E2FF8B65F616}" type="presParOf" srcId="{5B105EEE-8A72-421E-B171-8D1CCB73B029}" destId="{D0EDD5F7-5D67-4C01-8CDA-DD59D1479754}" srcOrd="1" destOrd="0" presId="urn:microsoft.com/office/officeart/2005/8/layout/hierarchy3"/>
    <dgm:cxn modelId="{4418B2E2-6B4A-4838-96B6-F783F0FEDB29}" type="presParOf" srcId="{D595D062-6BD9-451E-A29A-014784BE53F3}" destId="{6FB77A4E-AB01-4442-B46D-ABAD7C182316}" srcOrd="3" destOrd="0" presId="urn:microsoft.com/office/officeart/2005/8/layout/hierarchy3"/>
    <dgm:cxn modelId="{4B8BD564-0787-4534-892E-B72449AFC017}" type="presParOf" srcId="{6FB77A4E-AB01-4442-B46D-ABAD7C182316}" destId="{CEE02A91-8946-4B4D-AD75-7872F3AF4E29}" srcOrd="0" destOrd="0" presId="urn:microsoft.com/office/officeart/2005/8/layout/hierarchy3"/>
    <dgm:cxn modelId="{B3601E9D-84F0-480A-8C6F-14BCC6FB619C}" type="presParOf" srcId="{CEE02A91-8946-4B4D-AD75-7872F3AF4E29}" destId="{D91FC39C-04F2-4561-9A4F-4347DB75B2C8}" srcOrd="0" destOrd="0" presId="urn:microsoft.com/office/officeart/2005/8/layout/hierarchy3"/>
    <dgm:cxn modelId="{D270B73E-8984-47E3-844C-A08EB25932D0}" type="presParOf" srcId="{CEE02A91-8946-4B4D-AD75-7872F3AF4E29}" destId="{2C8C024E-F6C2-4CE5-A6AF-A588C735F50E}" srcOrd="1" destOrd="0" presId="urn:microsoft.com/office/officeart/2005/8/layout/hierarchy3"/>
    <dgm:cxn modelId="{420A7B84-77FF-4DEE-A617-EF66DB6D9CE6}" type="presParOf" srcId="{6FB77A4E-AB01-4442-B46D-ABAD7C182316}" destId="{54A7DBF6-89B4-4091-AA28-0467167357F1}" srcOrd="1"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A5121D-ED41-4372-8059-59F6086380DB}" type="doc">
      <dgm:prSet loTypeId="urn:microsoft.com/office/officeart/2005/8/layout/vList6" loCatId="list" qsTypeId="urn:microsoft.com/office/officeart/2005/8/quickstyle/3d3" qsCatId="3D" csTypeId="urn:microsoft.com/office/officeart/2005/8/colors/accent0_3" csCatId="mainScheme" phldr="1"/>
      <dgm:spPr/>
      <dgm:t>
        <a:bodyPr/>
        <a:lstStyle/>
        <a:p>
          <a:endParaRPr lang="id-ID"/>
        </a:p>
      </dgm:t>
    </dgm:pt>
    <dgm:pt modelId="{C838D14C-C061-436B-BD25-22769ECA0800}">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r>
            <a:rPr lang="en-US" sz="1800" b="0" i="0" dirty="0" err="1">
              <a:solidFill>
                <a:schemeClr val="bg1"/>
              </a:solidFill>
              <a:latin typeface="+mn-lt"/>
            </a:rPr>
            <a:t>Primordialisme</a:t>
          </a:r>
          <a:endParaRPr lang="id-ID" sz="1800" dirty="0">
            <a:solidFill>
              <a:schemeClr val="bg1"/>
            </a:solidFill>
            <a:latin typeface="+mn-lt"/>
          </a:endParaRPr>
        </a:p>
      </dgm:t>
    </dgm:pt>
    <dgm:pt modelId="{5611F64D-0FD3-4186-8A03-0EE246961BA1}" type="parTrans" cxnId="{AD142C1B-F04F-4C1F-8F72-DD8CC3510808}">
      <dgm:prSet/>
      <dgm:spPr/>
      <dgm:t>
        <a:bodyPr/>
        <a:lstStyle/>
        <a:p>
          <a:endParaRPr lang="id-ID" sz="1800">
            <a:solidFill>
              <a:schemeClr val="tx1"/>
            </a:solidFill>
            <a:latin typeface="+mn-lt"/>
          </a:endParaRPr>
        </a:p>
      </dgm:t>
    </dgm:pt>
    <dgm:pt modelId="{FA83C5F6-C2A5-4C02-B9CC-5AD907BB1847}" type="sibTrans" cxnId="{AD142C1B-F04F-4C1F-8F72-DD8CC3510808}">
      <dgm:prSet/>
      <dgm:spPr/>
      <dgm:t>
        <a:bodyPr/>
        <a:lstStyle/>
        <a:p>
          <a:endParaRPr lang="id-ID" sz="1800">
            <a:solidFill>
              <a:schemeClr val="tx1"/>
            </a:solidFill>
            <a:latin typeface="+mn-lt"/>
          </a:endParaRPr>
        </a:p>
      </dgm:t>
    </dgm:pt>
    <dgm:pt modelId="{A248450F-A27E-466E-9349-9F1BCF681D1B}">
      <dgm:prSet phldrT="[Text]" custT="1">
        <dgm:style>
          <a:lnRef idx="1">
            <a:schemeClr val="dk1"/>
          </a:lnRef>
          <a:fillRef idx="2">
            <a:schemeClr val="dk1"/>
          </a:fillRef>
          <a:effectRef idx="1">
            <a:schemeClr val="dk1"/>
          </a:effectRef>
          <a:fontRef idx="minor">
            <a:schemeClr val="dk1"/>
          </a:fontRef>
        </dgm:style>
      </dgm:prSet>
      <dgm:spPr>
        <a:ln/>
      </dgm:spPr>
      <dgm:t>
        <a:bodyPr/>
        <a:lstStyle/>
        <a:p>
          <a:r>
            <a:rPr lang="en-US" sz="1800" dirty="0" err="1">
              <a:solidFill>
                <a:schemeClr val="bg1"/>
              </a:solidFill>
              <a:latin typeface="+mn-lt"/>
            </a:rPr>
            <a:t>Etnosentrisme</a:t>
          </a:r>
          <a:endParaRPr lang="id-ID" sz="1800" dirty="0">
            <a:solidFill>
              <a:schemeClr val="bg1"/>
            </a:solidFill>
            <a:latin typeface="+mn-lt"/>
          </a:endParaRPr>
        </a:p>
      </dgm:t>
    </dgm:pt>
    <dgm:pt modelId="{57FE22DF-8848-47F9-B94C-346FB6F7D67F}" type="parTrans" cxnId="{11D39E81-A08D-48FC-BAB0-38801039802A}">
      <dgm:prSet/>
      <dgm:spPr/>
      <dgm:t>
        <a:bodyPr/>
        <a:lstStyle/>
        <a:p>
          <a:endParaRPr lang="id-ID"/>
        </a:p>
      </dgm:t>
    </dgm:pt>
    <dgm:pt modelId="{96591A31-9B0F-4C26-A82B-D1A6CEDBFEA0}" type="sibTrans" cxnId="{11D39E81-A08D-48FC-BAB0-38801039802A}">
      <dgm:prSet/>
      <dgm:spPr/>
      <dgm:t>
        <a:bodyPr/>
        <a:lstStyle/>
        <a:p>
          <a:endParaRPr lang="id-ID"/>
        </a:p>
      </dgm:t>
    </dgm:pt>
    <dgm:pt modelId="{D60B387F-FE8A-4554-990A-B7ADE2706DD2}">
      <dgm:prSet custT="1"/>
      <dgm:spPr/>
      <dgm:t>
        <a:bodyPr/>
        <a:lstStyle/>
        <a:p>
          <a:pPr algn="l">
            <a:buNone/>
          </a:pPr>
          <a:r>
            <a:rPr lang="en-US" sz="1800" dirty="0"/>
            <a:t>   </a:t>
          </a:r>
          <a:r>
            <a:rPr lang="en-US" sz="1800" dirty="0" err="1"/>
            <a:t>Pandangan</a:t>
          </a:r>
          <a:r>
            <a:rPr lang="en-US" sz="1800" dirty="0"/>
            <a:t> yang </a:t>
          </a:r>
          <a:r>
            <a:rPr lang="en-US" sz="1800" dirty="0" err="1"/>
            <a:t>menunjukkan</a:t>
          </a:r>
          <a:r>
            <a:rPr lang="en-US" sz="1800" dirty="0"/>
            <a:t> </a:t>
          </a:r>
          <a:r>
            <a:rPr lang="en-US" sz="1800" dirty="0" err="1"/>
            <a:t>sikap</a:t>
          </a:r>
          <a:r>
            <a:rPr lang="en-US" sz="1800" dirty="0"/>
            <a:t> </a:t>
          </a:r>
          <a:r>
            <a:rPr lang="en-US" sz="1800" dirty="0" err="1"/>
            <a:t>berpegang</a:t>
          </a:r>
          <a:r>
            <a:rPr lang="en-US" sz="1800" dirty="0"/>
            <a:t> </a:t>
          </a:r>
          <a:r>
            <a:rPr lang="en-US" sz="1800" dirty="0" err="1"/>
            <a:t>teguh</a:t>
          </a:r>
          <a:r>
            <a:rPr lang="en-US" sz="1800" dirty="0"/>
            <a:t> pada </a:t>
          </a:r>
          <a:r>
            <a:rPr lang="en-US" sz="1800" dirty="0" err="1"/>
            <a:t>hal-hal</a:t>
          </a:r>
          <a:r>
            <a:rPr lang="en-US" sz="1800" dirty="0"/>
            <a:t> yang </a:t>
          </a:r>
          <a:r>
            <a:rPr lang="en-US" sz="1800" dirty="0" err="1"/>
            <a:t>sejak</a:t>
          </a:r>
          <a:r>
            <a:rPr lang="en-US" sz="1800" dirty="0"/>
            <a:t> </a:t>
          </a:r>
          <a:r>
            <a:rPr lang="en-US" sz="1800" dirty="0" err="1"/>
            <a:t>awal</a:t>
          </a:r>
          <a:r>
            <a:rPr lang="en-US" sz="1800" dirty="0"/>
            <a:t> </a:t>
          </a:r>
          <a:r>
            <a:rPr lang="en-US" sz="1800" dirty="0" err="1"/>
            <a:t>melekat</a:t>
          </a:r>
          <a:r>
            <a:rPr lang="en-US" sz="1800" dirty="0"/>
            <a:t> pada </a:t>
          </a:r>
          <a:r>
            <a:rPr lang="en-US" sz="1800" dirty="0" err="1"/>
            <a:t>diri</a:t>
          </a:r>
          <a:r>
            <a:rPr lang="en-US" sz="1800" dirty="0"/>
            <a:t> </a:t>
          </a:r>
          <a:r>
            <a:rPr lang="en-US" sz="1800" dirty="0" err="1"/>
            <a:t>individu</a:t>
          </a:r>
          <a:r>
            <a:rPr lang="en-US" sz="1800" dirty="0"/>
            <a:t>.</a:t>
          </a:r>
          <a:endParaRPr lang="id-ID" sz="1800" dirty="0"/>
        </a:p>
      </dgm:t>
    </dgm:pt>
    <dgm:pt modelId="{8DF4AE4E-CF97-409C-93DE-1FA052F7AFFC}" type="parTrans" cxnId="{EFE5C497-78FD-412F-A1BF-72A5DDC1CDDA}">
      <dgm:prSet/>
      <dgm:spPr/>
      <dgm:t>
        <a:bodyPr/>
        <a:lstStyle/>
        <a:p>
          <a:endParaRPr lang="id-ID"/>
        </a:p>
      </dgm:t>
    </dgm:pt>
    <dgm:pt modelId="{6805FB6C-BE4F-4DA9-A696-EE0EB71878A7}" type="sibTrans" cxnId="{EFE5C497-78FD-412F-A1BF-72A5DDC1CDDA}">
      <dgm:prSet/>
      <dgm:spPr/>
      <dgm:t>
        <a:bodyPr/>
        <a:lstStyle/>
        <a:p>
          <a:endParaRPr lang="id-ID"/>
        </a:p>
      </dgm:t>
    </dgm:pt>
    <dgm:pt modelId="{339FAE7F-CFF1-4D68-89C2-DD6B12DB2BA8}">
      <dgm:prSet custT="1"/>
      <dgm:spPr/>
      <dgm:t>
        <a:bodyPr/>
        <a:lstStyle/>
        <a:p>
          <a:pPr algn="l">
            <a:buNone/>
          </a:pPr>
          <a:endParaRPr lang="id-ID" sz="1800" dirty="0"/>
        </a:p>
      </dgm:t>
    </dgm:pt>
    <dgm:pt modelId="{A20F39BB-AAA6-4B80-AFCD-3643B0FC36BA}" type="parTrans" cxnId="{DDB976C3-B478-4045-A3F8-44A6F75A7028}">
      <dgm:prSet/>
      <dgm:spPr/>
      <dgm:t>
        <a:bodyPr/>
        <a:lstStyle/>
        <a:p>
          <a:endParaRPr lang="id-ID"/>
        </a:p>
      </dgm:t>
    </dgm:pt>
    <dgm:pt modelId="{6D3CE1DC-F9C2-4AEC-BC32-649C13298240}" type="sibTrans" cxnId="{DDB976C3-B478-4045-A3F8-44A6F75A7028}">
      <dgm:prSet/>
      <dgm:spPr/>
      <dgm:t>
        <a:bodyPr/>
        <a:lstStyle/>
        <a:p>
          <a:endParaRPr lang="id-ID"/>
        </a:p>
      </dgm:t>
    </dgm:pt>
    <dgm:pt modelId="{4BE815C5-E548-44D7-B3B9-9FAFA684E9C4}">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pPr>
            <a:buNone/>
          </a:pPr>
          <a:r>
            <a:rPr lang="en-US" sz="1800" dirty="0">
              <a:solidFill>
                <a:schemeClr val="bg1"/>
              </a:solidFill>
              <a:latin typeface="+mn-lt"/>
            </a:rPr>
            <a:t>   </a:t>
          </a:r>
          <a:r>
            <a:rPr lang="en-US" sz="1800" dirty="0" err="1">
              <a:solidFill>
                <a:schemeClr val="bg1"/>
              </a:solidFill>
              <a:latin typeface="+mn-lt"/>
            </a:rPr>
            <a:t>Pandangan</a:t>
          </a:r>
          <a:r>
            <a:rPr lang="en-US" sz="1800" dirty="0">
              <a:solidFill>
                <a:schemeClr val="bg1"/>
              </a:solidFill>
              <a:latin typeface="+mn-lt"/>
            </a:rPr>
            <a:t> </a:t>
          </a:r>
          <a:r>
            <a:rPr lang="en-US" sz="1800" dirty="0" err="1">
              <a:solidFill>
                <a:schemeClr val="bg1"/>
              </a:solidFill>
              <a:latin typeface="+mn-lt"/>
            </a:rPr>
            <a:t>bahwa</a:t>
          </a:r>
          <a:r>
            <a:rPr lang="en-US" sz="1800" dirty="0">
              <a:solidFill>
                <a:schemeClr val="bg1"/>
              </a:solidFill>
              <a:latin typeface="+mn-lt"/>
            </a:rPr>
            <a:t> </a:t>
          </a:r>
          <a:r>
            <a:rPr lang="en-US" sz="1800" dirty="0" err="1">
              <a:solidFill>
                <a:schemeClr val="bg1"/>
              </a:solidFill>
              <a:latin typeface="+mn-lt"/>
            </a:rPr>
            <a:t>kebudayaan</a:t>
          </a:r>
          <a:r>
            <a:rPr lang="en-US" sz="1800" dirty="0">
              <a:solidFill>
                <a:schemeClr val="bg1"/>
              </a:solidFill>
              <a:latin typeface="+mn-lt"/>
            </a:rPr>
            <a:t> </a:t>
          </a:r>
          <a:r>
            <a:rPr lang="en-US" sz="1800" dirty="0" err="1">
              <a:solidFill>
                <a:schemeClr val="bg1"/>
              </a:solidFill>
              <a:latin typeface="+mn-lt"/>
            </a:rPr>
            <a:t>suku</a:t>
          </a:r>
          <a:r>
            <a:rPr lang="en-US" sz="1800" dirty="0">
              <a:solidFill>
                <a:schemeClr val="bg1"/>
              </a:solidFill>
              <a:latin typeface="+mn-lt"/>
            </a:rPr>
            <a:t> </a:t>
          </a:r>
          <a:r>
            <a:rPr lang="en-US" sz="1800" dirty="0" err="1">
              <a:solidFill>
                <a:schemeClr val="bg1"/>
              </a:solidFill>
              <a:latin typeface="+mn-lt"/>
            </a:rPr>
            <a:t>bangsanya</a:t>
          </a:r>
          <a:r>
            <a:rPr lang="en-US" sz="1800" dirty="0">
              <a:solidFill>
                <a:schemeClr val="bg1"/>
              </a:solidFill>
              <a:latin typeface="+mn-lt"/>
            </a:rPr>
            <a:t> </a:t>
          </a:r>
          <a:r>
            <a:rPr lang="en-US" sz="1800" dirty="0" err="1">
              <a:solidFill>
                <a:schemeClr val="bg1"/>
              </a:solidFill>
              <a:latin typeface="+mn-lt"/>
            </a:rPr>
            <a:t>lebih</a:t>
          </a:r>
          <a:r>
            <a:rPr lang="en-US" sz="1800" dirty="0">
              <a:solidFill>
                <a:schemeClr val="bg1"/>
              </a:solidFill>
              <a:latin typeface="+mn-lt"/>
            </a:rPr>
            <a:t> </a:t>
          </a:r>
          <a:r>
            <a:rPr lang="en-US" sz="1800" dirty="0" err="1">
              <a:solidFill>
                <a:schemeClr val="bg1"/>
              </a:solidFill>
              <a:latin typeface="+mn-lt"/>
            </a:rPr>
            <a:t>baik</a:t>
          </a:r>
          <a:r>
            <a:rPr lang="en-US" sz="1800" dirty="0">
              <a:solidFill>
                <a:schemeClr val="bg1"/>
              </a:solidFill>
              <a:latin typeface="+mn-lt"/>
            </a:rPr>
            <a:t> </a:t>
          </a:r>
          <a:r>
            <a:rPr lang="en-US" sz="1800" dirty="0" err="1">
              <a:solidFill>
                <a:schemeClr val="bg1"/>
              </a:solidFill>
              <a:latin typeface="+mn-lt"/>
            </a:rPr>
            <a:t>dibandingkan</a:t>
          </a:r>
          <a:r>
            <a:rPr lang="en-US" sz="1800" dirty="0">
              <a:solidFill>
                <a:schemeClr val="bg1"/>
              </a:solidFill>
              <a:latin typeface="+mn-lt"/>
            </a:rPr>
            <a:t> </a:t>
          </a:r>
          <a:r>
            <a:rPr lang="en-US" sz="1800" dirty="0" err="1">
              <a:solidFill>
                <a:schemeClr val="bg1"/>
              </a:solidFill>
              <a:latin typeface="+mn-lt"/>
            </a:rPr>
            <a:t>kebudayaan</a:t>
          </a:r>
          <a:r>
            <a:rPr lang="en-US" sz="1800" dirty="0">
              <a:solidFill>
                <a:schemeClr val="bg1"/>
              </a:solidFill>
              <a:latin typeface="+mn-lt"/>
            </a:rPr>
            <a:t> </a:t>
          </a:r>
          <a:r>
            <a:rPr lang="en-US" sz="1800" dirty="0" err="1">
              <a:solidFill>
                <a:schemeClr val="bg1"/>
              </a:solidFill>
              <a:latin typeface="+mn-lt"/>
            </a:rPr>
            <a:t>suku</a:t>
          </a:r>
          <a:r>
            <a:rPr lang="en-US" sz="1800" dirty="0">
              <a:solidFill>
                <a:schemeClr val="bg1"/>
              </a:solidFill>
              <a:latin typeface="+mn-lt"/>
            </a:rPr>
            <a:t> </a:t>
          </a:r>
          <a:r>
            <a:rPr lang="en-US" sz="1800" dirty="0" err="1">
              <a:solidFill>
                <a:schemeClr val="bg1"/>
              </a:solidFill>
              <a:latin typeface="+mn-lt"/>
            </a:rPr>
            <a:t>bangsa</a:t>
          </a:r>
          <a:r>
            <a:rPr lang="en-US" sz="1800" dirty="0">
              <a:solidFill>
                <a:schemeClr val="bg1"/>
              </a:solidFill>
              <a:latin typeface="+mn-lt"/>
            </a:rPr>
            <a:t> lain.</a:t>
          </a:r>
          <a:endParaRPr lang="id-ID" sz="1800" dirty="0">
            <a:solidFill>
              <a:schemeClr val="bg1"/>
            </a:solidFill>
            <a:latin typeface="+mn-lt"/>
          </a:endParaRPr>
        </a:p>
      </dgm:t>
    </dgm:pt>
    <dgm:pt modelId="{5C3B97D7-7E0E-4637-881B-BDBFBD639A7A}" type="parTrans" cxnId="{4A7E5DB7-9781-45FA-B9A8-C2D6B11A5ED2}">
      <dgm:prSet/>
      <dgm:spPr/>
      <dgm:t>
        <a:bodyPr/>
        <a:lstStyle/>
        <a:p>
          <a:endParaRPr lang="id-ID"/>
        </a:p>
      </dgm:t>
    </dgm:pt>
    <dgm:pt modelId="{43D54B88-CC8C-4A01-B201-C08C6762B915}" type="sibTrans" cxnId="{4A7E5DB7-9781-45FA-B9A8-C2D6B11A5ED2}">
      <dgm:prSet/>
      <dgm:spPr/>
      <dgm:t>
        <a:bodyPr/>
        <a:lstStyle/>
        <a:p>
          <a:endParaRPr lang="id-ID"/>
        </a:p>
      </dgm:t>
    </dgm:pt>
    <dgm:pt modelId="{C56A4E59-903A-486B-9F75-5A9ABF067288}">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endParaRPr lang="id-ID" sz="1800" dirty="0">
            <a:solidFill>
              <a:schemeClr val="bg1"/>
            </a:solidFill>
            <a:latin typeface="+mn-lt"/>
          </a:endParaRPr>
        </a:p>
      </dgm:t>
    </dgm:pt>
    <dgm:pt modelId="{6C5FFB3D-2AE8-42E9-BBD3-F92B0D5B9D74}" type="parTrans" cxnId="{088BFBCD-E5D4-40B4-BE85-B538958331E6}">
      <dgm:prSet/>
      <dgm:spPr/>
      <dgm:t>
        <a:bodyPr/>
        <a:lstStyle/>
        <a:p>
          <a:endParaRPr lang="id-ID"/>
        </a:p>
      </dgm:t>
    </dgm:pt>
    <dgm:pt modelId="{2A3DFC7F-3DD2-4A98-9C35-B5AF6C6A231C}" type="sibTrans" cxnId="{088BFBCD-E5D4-40B4-BE85-B538958331E6}">
      <dgm:prSet/>
      <dgm:spPr/>
      <dgm:t>
        <a:bodyPr/>
        <a:lstStyle/>
        <a:p>
          <a:endParaRPr lang="id-ID"/>
        </a:p>
      </dgm:t>
    </dgm:pt>
    <dgm:pt modelId="{0E549EDA-E126-4805-ABBE-DCD0853E4132}" type="pres">
      <dgm:prSet presAssocID="{29A5121D-ED41-4372-8059-59F6086380DB}" presName="Name0" presStyleCnt="0">
        <dgm:presLayoutVars>
          <dgm:dir/>
          <dgm:animLvl val="lvl"/>
          <dgm:resizeHandles/>
        </dgm:presLayoutVars>
      </dgm:prSet>
      <dgm:spPr/>
    </dgm:pt>
    <dgm:pt modelId="{344C6712-6470-4C0B-8700-A7AB74B95547}" type="pres">
      <dgm:prSet presAssocID="{C838D14C-C061-436B-BD25-22769ECA0800}" presName="linNode" presStyleCnt="0"/>
      <dgm:spPr/>
    </dgm:pt>
    <dgm:pt modelId="{E0046066-F7D8-4CA4-B3D1-E3252976F2E9}" type="pres">
      <dgm:prSet presAssocID="{C838D14C-C061-436B-BD25-22769ECA0800}" presName="parentShp" presStyleLbl="node1" presStyleIdx="0" presStyleCnt="2" custLinFactNeighborX="-81" custLinFactNeighborY="-2247">
        <dgm:presLayoutVars>
          <dgm:bulletEnabled val="1"/>
        </dgm:presLayoutVars>
      </dgm:prSet>
      <dgm:spPr/>
    </dgm:pt>
    <dgm:pt modelId="{EE37AF54-8113-44D4-BA65-6B504E3A70CE}" type="pres">
      <dgm:prSet presAssocID="{C838D14C-C061-436B-BD25-22769ECA0800}" presName="childShp" presStyleLbl="bgAccFollowNode1" presStyleIdx="0" presStyleCnt="2" custScaleY="118442" custLinFactNeighborY="-6247">
        <dgm:presLayoutVars>
          <dgm:bulletEnabled val="1"/>
        </dgm:presLayoutVars>
      </dgm:prSet>
      <dgm:spPr/>
    </dgm:pt>
    <dgm:pt modelId="{F0E12E76-9B20-4BCB-BC01-338380EA94CB}" type="pres">
      <dgm:prSet presAssocID="{FA83C5F6-C2A5-4C02-B9CC-5AD907BB1847}" presName="spacing" presStyleCnt="0"/>
      <dgm:spPr/>
    </dgm:pt>
    <dgm:pt modelId="{50E826B6-3F67-42B2-9BD3-F4B19610A9D1}" type="pres">
      <dgm:prSet presAssocID="{A248450F-A27E-466E-9349-9F1BCF681D1B}" presName="linNode" presStyleCnt="0"/>
      <dgm:spPr/>
    </dgm:pt>
    <dgm:pt modelId="{FD6AA96B-ECC6-42DF-927B-837FE72708E5}" type="pres">
      <dgm:prSet presAssocID="{A248450F-A27E-466E-9349-9F1BCF681D1B}" presName="parentShp" presStyleLbl="node1" presStyleIdx="1" presStyleCnt="2" custLinFactNeighborX="1549" custLinFactNeighborY="4359">
        <dgm:presLayoutVars>
          <dgm:bulletEnabled val="1"/>
        </dgm:presLayoutVars>
      </dgm:prSet>
      <dgm:spPr/>
    </dgm:pt>
    <dgm:pt modelId="{B533AA5C-5F6A-4D95-8620-85C696594D18}" type="pres">
      <dgm:prSet presAssocID="{A248450F-A27E-466E-9349-9F1BCF681D1B}" presName="childShp" presStyleLbl="bgAccFollowNode1" presStyleIdx="1" presStyleCnt="2">
        <dgm:presLayoutVars>
          <dgm:bulletEnabled val="1"/>
        </dgm:presLayoutVars>
      </dgm:prSet>
      <dgm:spPr/>
    </dgm:pt>
  </dgm:ptLst>
  <dgm:cxnLst>
    <dgm:cxn modelId="{AD142C1B-F04F-4C1F-8F72-DD8CC3510808}" srcId="{29A5121D-ED41-4372-8059-59F6086380DB}" destId="{C838D14C-C061-436B-BD25-22769ECA0800}" srcOrd="0" destOrd="0" parTransId="{5611F64D-0FD3-4186-8A03-0EE246961BA1}" sibTransId="{FA83C5F6-C2A5-4C02-B9CC-5AD907BB1847}"/>
    <dgm:cxn modelId="{FA5A8423-2ABE-42A8-BCF8-7E948A2BCAAD}" type="presOf" srcId="{C838D14C-C061-436B-BD25-22769ECA0800}" destId="{E0046066-F7D8-4CA4-B3D1-E3252976F2E9}" srcOrd="0" destOrd="0" presId="urn:microsoft.com/office/officeart/2005/8/layout/vList6"/>
    <dgm:cxn modelId="{FA699B38-BF3B-4C84-95B8-826972077344}" type="presOf" srcId="{4BE815C5-E548-44D7-B3B9-9FAFA684E9C4}" destId="{B533AA5C-5F6A-4D95-8620-85C696594D18}" srcOrd="0" destOrd="1" presId="urn:microsoft.com/office/officeart/2005/8/layout/vList6"/>
    <dgm:cxn modelId="{8B927346-C715-433C-824C-8C2E934BD4C0}" type="presOf" srcId="{29A5121D-ED41-4372-8059-59F6086380DB}" destId="{0E549EDA-E126-4805-ABBE-DCD0853E4132}" srcOrd="0" destOrd="0" presId="urn:microsoft.com/office/officeart/2005/8/layout/vList6"/>
    <dgm:cxn modelId="{11D39E81-A08D-48FC-BAB0-38801039802A}" srcId="{29A5121D-ED41-4372-8059-59F6086380DB}" destId="{A248450F-A27E-466E-9349-9F1BCF681D1B}" srcOrd="1" destOrd="0" parTransId="{57FE22DF-8848-47F9-B94C-346FB6F7D67F}" sibTransId="{96591A31-9B0F-4C26-A82B-D1A6CEDBFEA0}"/>
    <dgm:cxn modelId="{EFE5C497-78FD-412F-A1BF-72A5DDC1CDDA}" srcId="{C838D14C-C061-436B-BD25-22769ECA0800}" destId="{D60B387F-FE8A-4554-990A-B7ADE2706DD2}" srcOrd="1" destOrd="0" parTransId="{8DF4AE4E-CF97-409C-93DE-1FA052F7AFFC}" sibTransId="{6805FB6C-BE4F-4DA9-A696-EE0EB71878A7}"/>
    <dgm:cxn modelId="{4A7E5DB7-9781-45FA-B9A8-C2D6B11A5ED2}" srcId="{A248450F-A27E-466E-9349-9F1BCF681D1B}" destId="{4BE815C5-E548-44D7-B3B9-9FAFA684E9C4}" srcOrd="1" destOrd="0" parTransId="{5C3B97D7-7E0E-4637-881B-BDBFBD639A7A}" sibTransId="{43D54B88-CC8C-4A01-B201-C08C6762B915}"/>
    <dgm:cxn modelId="{E05A98BD-EBC2-4983-B646-5BAA69DDFD60}" type="presOf" srcId="{339FAE7F-CFF1-4D68-89C2-DD6B12DB2BA8}" destId="{EE37AF54-8113-44D4-BA65-6B504E3A70CE}" srcOrd="0" destOrd="0" presId="urn:microsoft.com/office/officeart/2005/8/layout/vList6"/>
    <dgm:cxn modelId="{DDB976C3-B478-4045-A3F8-44A6F75A7028}" srcId="{C838D14C-C061-436B-BD25-22769ECA0800}" destId="{339FAE7F-CFF1-4D68-89C2-DD6B12DB2BA8}" srcOrd="0" destOrd="0" parTransId="{A20F39BB-AAA6-4B80-AFCD-3643B0FC36BA}" sibTransId="{6D3CE1DC-F9C2-4AEC-BC32-649C13298240}"/>
    <dgm:cxn modelId="{F0F0BAC9-21B8-4606-861D-48D562BB8352}" type="presOf" srcId="{C56A4E59-903A-486B-9F75-5A9ABF067288}" destId="{B533AA5C-5F6A-4D95-8620-85C696594D18}" srcOrd="0" destOrd="0" presId="urn:microsoft.com/office/officeart/2005/8/layout/vList6"/>
    <dgm:cxn modelId="{088BFBCD-E5D4-40B4-BE85-B538958331E6}" srcId="{A248450F-A27E-466E-9349-9F1BCF681D1B}" destId="{C56A4E59-903A-486B-9F75-5A9ABF067288}" srcOrd="0" destOrd="0" parTransId="{6C5FFB3D-2AE8-42E9-BBD3-F92B0D5B9D74}" sibTransId="{2A3DFC7F-3DD2-4A98-9C35-B5AF6C6A231C}"/>
    <dgm:cxn modelId="{1704BFD3-6A92-4D3D-93A5-710F3E36F4E9}" type="presOf" srcId="{A248450F-A27E-466E-9349-9F1BCF681D1B}" destId="{FD6AA96B-ECC6-42DF-927B-837FE72708E5}" srcOrd="0" destOrd="0" presId="urn:microsoft.com/office/officeart/2005/8/layout/vList6"/>
    <dgm:cxn modelId="{212784E8-C8CD-41F2-AC42-E5E256B3CDA9}" type="presOf" srcId="{D60B387F-FE8A-4554-990A-B7ADE2706DD2}" destId="{EE37AF54-8113-44D4-BA65-6B504E3A70CE}" srcOrd="0" destOrd="1" presId="urn:microsoft.com/office/officeart/2005/8/layout/vList6"/>
    <dgm:cxn modelId="{9BA00153-139A-4A65-BFCE-EE959DB3E3F5}" type="presParOf" srcId="{0E549EDA-E126-4805-ABBE-DCD0853E4132}" destId="{344C6712-6470-4C0B-8700-A7AB74B95547}" srcOrd="0" destOrd="0" presId="urn:microsoft.com/office/officeart/2005/8/layout/vList6"/>
    <dgm:cxn modelId="{65A293FC-76BF-4555-90B7-89A391398583}" type="presParOf" srcId="{344C6712-6470-4C0B-8700-A7AB74B95547}" destId="{E0046066-F7D8-4CA4-B3D1-E3252976F2E9}" srcOrd="0" destOrd="0" presId="urn:microsoft.com/office/officeart/2005/8/layout/vList6"/>
    <dgm:cxn modelId="{2FBA334E-64AF-40CB-A655-DDFA103E0B6B}" type="presParOf" srcId="{344C6712-6470-4C0B-8700-A7AB74B95547}" destId="{EE37AF54-8113-44D4-BA65-6B504E3A70CE}" srcOrd="1" destOrd="0" presId="urn:microsoft.com/office/officeart/2005/8/layout/vList6"/>
    <dgm:cxn modelId="{407F7633-904A-46B3-9D2B-E7BE6333E0F6}" type="presParOf" srcId="{0E549EDA-E126-4805-ABBE-DCD0853E4132}" destId="{F0E12E76-9B20-4BCB-BC01-338380EA94CB}" srcOrd="1" destOrd="0" presId="urn:microsoft.com/office/officeart/2005/8/layout/vList6"/>
    <dgm:cxn modelId="{0C1AAF09-8D77-4DEF-9CBF-65BC1CB2D390}" type="presParOf" srcId="{0E549EDA-E126-4805-ABBE-DCD0853E4132}" destId="{50E826B6-3F67-42B2-9BD3-F4B19610A9D1}" srcOrd="2" destOrd="0" presId="urn:microsoft.com/office/officeart/2005/8/layout/vList6"/>
    <dgm:cxn modelId="{9BD5D3AA-07C0-4C4B-B2C9-B1270664A48A}" type="presParOf" srcId="{50E826B6-3F67-42B2-9BD3-F4B19610A9D1}" destId="{FD6AA96B-ECC6-42DF-927B-837FE72708E5}" srcOrd="0" destOrd="0" presId="urn:microsoft.com/office/officeart/2005/8/layout/vList6"/>
    <dgm:cxn modelId="{0C9C8224-0708-4054-B14D-FF62A142C53B}" type="presParOf" srcId="{50E826B6-3F67-42B2-9BD3-F4B19610A9D1}" destId="{B533AA5C-5F6A-4D95-8620-85C696594D18}"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A5121D-ED41-4372-8059-59F6086380DB}" type="doc">
      <dgm:prSet loTypeId="urn:microsoft.com/office/officeart/2005/8/layout/vList6" loCatId="list" qsTypeId="urn:microsoft.com/office/officeart/2005/8/quickstyle/3d3" qsCatId="3D" csTypeId="urn:microsoft.com/office/officeart/2005/8/colors/accent0_3" csCatId="mainScheme" phldr="1"/>
      <dgm:spPr/>
      <dgm:t>
        <a:bodyPr/>
        <a:lstStyle/>
        <a:p>
          <a:endParaRPr lang="id-ID"/>
        </a:p>
      </dgm:t>
    </dgm:pt>
    <dgm:pt modelId="{C838D14C-C061-436B-BD25-22769ECA0800}">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r>
            <a:rPr lang="en-US" sz="1800" dirty="0" err="1">
              <a:solidFill>
                <a:schemeClr val="bg1"/>
              </a:solidFill>
              <a:latin typeface="+mn-lt"/>
            </a:rPr>
            <a:t>Diskriminasi</a:t>
          </a:r>
          <a:endParaRPr lang="id-ID" sz="1800" dirty="0">
            <a:solidFill>
              <a:schemeClr val="bg1"/>
            </a:solidFill>
            <a:latin typeface="+mn-lt"/>
          </a:endParaRPr>
        </a:p>
      </dgm:t>
    </dgm:pt>
    <dgm:pt modelId="{5611F64D-0FD3-4186-8A03-0EE246961BA1}" type="parTrans" cxnId="{AD142C1B-F04F-4C1F-8F72-DD8CC3510808}">
      <dgm:prSet/>
      <dgm:spPr/>
      <dgm:t>
        <a:bodyPr/>
        <a:lstStyle/>
        <a:p>
          <a:endParaRPr lang="id-ID" sz="1800">
            <a:solidFill>
              <a:schemeClr val="tx1"/>
            </a:solidFill>
            <a:latin typeface="+mn-lt"/>
          </a:endParaRPr>
        </a:p>
      </dgm:t>
    </dgm:pt>
    <dgm:pt modelId="{FA83C5F6-C2A5-4C02-B9CC-5AD907BB1847}" type="sibTrans" cxnId="{AD142C1B-F04F-4C1F-8F72-DD8CC3510808}">
      <dgm:prSet/>
      <dgm:spPr/>
      <dgm:t>
        <a:bodyPr/>
        <a:lstStyle/>
        <a:p>
          <a:endParaRPr lang="id-ID" sz="1800">
            <a:solidFill>
              <a:schemeClr val="tx1"/>
            </a:solidFill>
            <a:latin typeface="+mn-lt"/>
          </a:endParaRPr>
        </a:p>
      </dgm:t>
    </dgm:pt>
    <dgm:pt modelId="{A248450F-A27E-466E-9349-9F1BCF681D1B}">
      <dgm:prSet phldrT="[Text]" custT="1">
        <dgm:style>
          <a:lnRef idx="1">
            <a:schemeClr val="dk1"/>
          </a:lnRef>
          <a:fillRef idx="2">
            <a:schemeClr val="dk1"/>
          </a:fillRef>
          <a:effectRef idx="1">
            <a:schemeClr val="dk1"/>
          </a:effectRef>
          <a:fontRef idx="minor">
            <a:schemeClr val="dk1"/>
          </a:fontRef>
        </dgm:style>
      </dgm:prSet>
      <dgm:spPr>
        <a:ln/>
      </dgm:spPr>
      <dgm:t>
        <a:bodyPr/>
        <a:lstStyle/>
        <a:p>
          <a:r>
            <a:rPr lang="en-US" sz="1800" dirty="0" err="1">
              <a:solidFill>
                <a:schemeClr val="bg1"/>
              </a:solidFill>
              <a:latin typeface="+mn-lt"/>
            </a:rPr>
            <a:t>Stereotipe</a:t>
          </a:r>
          <a:endParaRPr lang="id-ID" sz="1800" dirty="0">
            <a:solidFill>
              <a:schemeClr val="bg1"/>
            </a:solidFill>
            <a:latin typeface="+mn-lt"/>
          </a:endParaRPr>
        </a:p>
      </dgm:t>
    </dgm:pt>
    <dgm:pt modelId="{57FE22DF-8848-47F9-B94C-346FB6F7D67F}" type="parTrans" cxnId="{11D39E81-A08D-48FC-BAB0-38801039802A}">
      <dgm:prSet/>
      <dgm:spPr/>
      <dgm:t>
        <a:bodyPr/>
        <a:lstStyle/>
        <a:p>
          <a:endParaRPr lang="id-ID"/>
        </a:p>
      </dgm:t>
    </dgm:pt>
    <dgm:pt modelId="{96591A31-9B0F-4C26-A82B-D1A6CEDBFEA0}" type="sibTrans" cxnId="{11D39E81-A08D-48FC-BAB0-38801039802A}">
      <dgm:prSet/>
      <dgm:spPr/>
      <dgm:t>
        <a:bodyPr/>
        <a:lstStyle/>
        <a:p>
          <a:endParaRPr lang="id-ID"/>
        </a:p>
      </dgm:t>
    </dgm:pt>
    <dgm:pt modelId="{D60B387F-FE8A-4554-990A-B7ADE2706DD2}">
      <dgm:prSet custT="1"/>
      <dgm:spPr/>
      <dgm:t>
        <a:bodyPr/>
        <a:lstStyle/>
        <a:p>
          <a:pPr algn="l">
            <a:buNone/>
          </a:pPr>
          <a:r>
            <a:rPr lang="en-US" sz="1800" dirty="0"/>
            <a:t>   </a:t>
          </a:r>
          <a:r>
            <a:rPr lang="en-US" sz="1800" dirty="0" err="1"/>
            <a:t>Perbedaan</a:t>
          </a:r>
          <a:r>
            <a:rPr lang="en-US" sz="1800" dirty="0"/>
            <a:t> </a:t>
          </a:r>
          <a:r>
            <a:rPr lang="en-US" sz="1800" dirty="0" err="1"/>
            <a:t>perlakuan</a:t>
          </a:r>
          <a:r>
            <a:rPr lang="en-US" sz="1800" dirty="0"/>
            <a:t> </a:t>
          </a:r>
          <a:r>
            <a:rPr lang="en-US" sz="1800" dirty="0" err="1"/>
            <a:t>terhadap</a:t>
          </a:r>
          <a:r>
            <a:rPr lang="en-US" sz="1800" dirty="0"/>
            <a:t> sesame </a:t>
          </a:r>
          <a:r>
            <a:rPr lang="en-US" sz="1800" dirty="0" err="1"/>
            <a:t>berdasarkan</a:t>
          </a:r>
          <a:r>
            <a:rPr lang="en-US" sz="1800" dirty="0"/>
            <a:t> </a:t>
          </a:r>
          <a:r>
            <a:rPr lang="en-US" sz="1800" dirty="0" err="1"/>
            <a:t>suku</a:t>
          </a:r>
          <a:r>
            <a:rPr lang="en-US" sz="1800" dirty="0"/>
            <a:t>, agama, </a:t>
          </a:r>
          <a:r>
            <a:rPr lang="en-US" sz="1800" dirty="0" err="1"/>
            <a:t>dll</a:t>
          </a:r>
          <a:r>
            <a:rPr lang="en-US" sz="1800" dirty="0"/>
            <a:t>.</a:t>
          </a:r>
          <a:endParaRPr lang="id-ID" sz="1800" dirty="0"/>
        </a:p>
      </dgm:t>
    </dgm:pt>
    <dgm:pt modelId="{8DF4AE4E-CF97-409C-93DE-1FA052F7AFFC}" type="parTrans" cxnId="{EFE5C497-78FD-412F-A1BF-72A5DDC1CDDA}">
      <dgm:prSet/>
      <dgm:spPr/>
      <dgm:t>
        <a:bodyPr/>
        <a:lstStyle/>
        <a:p>
          <a:endParaRPr lang="id-ID"/>
        </a:p>
      </dgm:t>
    </dgm:pt>
    <dgm:pt modelId="{6805FB6C-BE4F-4DA9-A696-EE0EB71878A7}" type="sibTrans" cxnId="{EFE5C497-78FD-412F-A1BF-72A5DDC1CDDA}">
      <dgm:prSet/>
      <dgm:spPr/>
      <dgm:t>
        <a:bodyPr/>
        <a:lstStyle/>
        <a:p>
          <a:endParaRPr lang="id-ID"/>
        </a:p>
      </dgm:t>
    </dgm:pt>
    <dgm:pt modelId="{339FAE7F-CFF1-4D68-89C2-DD6B12DB2BA8}">
      <dgm:prSet custT="1"/>
      <dgm:spPr/>
      <dgm:t>
        <a:bodyPr/>
        <a:lstStyle/>
        <a:p>
          <a:pPr algn="l">
            <a:buNone/>
          </a:pPr>
          <a:endParaRPr lang="id-ID" sz="1800" dirty="0"/>
        </a:p>
      </dgm:t>
    </dgm:pt>
    <dgm:pt modelId="{A20F39BB-AAA6-4B80-AFCD-3643B0FC36BA}" type="parTrans" cxnId="{DDB976C3-B478-4045-A3F8-44A6F75A7028}">
      <dgm:prSet/>
      <dgm:spPr/>
      <dgm:t>
        <a:bodyPr/>
        <a:lstStyle/>
        <a:p>
          <a:endParaRPr lang="id-ID"/>
        </a:p>
      </dgm:t>
    </dgm:pt>
    <dgm:pt modelId="{6D3CE1DC-F9C2-4AEC-BC32-649C13298240}" type="sibTrans" cxnId="{DDB976C3-B478-4045-A3F8-44A6F75A7028}">
      <dgm:prSet/>
      <dgm:spPr/>
      <dgm:t>
        <a:bodyPr/>
        <a:lstStyle/>
        <a:p>
          <a:endParaRPr lang="id-ID"/>
        </a:p>
      </dgm:t>
    </dgm:pt>
    <dgm:pt modelId="{4BE815C5-E548-44D7-B3B9-9FAFA684E9C4}">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pPr>
            <a:buNone/>
          </a:pPr>
          <a:r>
            <a:rPr lang="en-US" sz="1800" dirty="0">
              <a:solidFill>
                <a:schemeClr val="bg1"/>
              </a:solidFill>
              <a:latin typeface="+mn-lt"/>
            </a:rPr>
            <a:t>   </a:t>
          </a:r>
          <a:r>
            <a:rPr lang="en-US" sz="1800" dirty="0" err="1">
              <a:solidFill>
                <a:schemeClr val="bg1"/>
              </a:solidFill>
              <a:latin typeface="+mn-lt"/>
            </a:rPr>
            <a:t>Penilaian</a:t>
          </a:r>
          <a:r>
            <a:rPr lang="en-US" sz="1800" dirty="0">
              <a:solidFill>
                <a:schemeClr val="bg1"/>
              </a:solidFill>
              <a:latin typeface="+mn-lt"/>
            </a:rPr>
            <a:t> </a:t>
          </a:r>
          <a:r>
            <a:rPr lang="en-US" sz="1800" dirty="0" err="1">
              <a:solidFill>
                <a:schemeClr val="bg1"/>
              </a:solidFill>
              <a:latin typeface="+mn-lt"/>
            </a:rPr>
            <a:t>terhaap</a:t>
          </a:r>
          <a:r>
            <a:rPr lang="en-US" sz="1800" dirty="0">
              <a:solidFill>
                <a:schemeClr val="bg1"/>
              </a:solidFill>
              <a:latin typeface="+mn-lt"/>
            </a:rPr>
            <a:t> </a:t>
          </a:r>
          <a:r>
            <a:rPr lang="en-US" sz="1800" dirty="0" err="1">
              <a:solidFill>
                <a:schemeClr val="bg1"/>
              </a:solidFill>
              <a:latin typeface="+mn-lt"/>
            </a:rPr>
            <a:t>seseorang</a:t>
          </a:r>
          <a:r>
            <a:rPr lang="en-US" sz="1800" dirty="0">
              <a:solidFill>
                <a:schemeClr val="bg1"/>
              </a:solidFill>
              <a:latin typeface="+mn-lt"/>
            </a:rPr>
            <a:t> </a:t>
          </a:r>
          <a:r>
            <a:rPr lang="en-US" sz="1800" dirty="0" err="1">
              <a:solidFill>
                <a:schemeClr val="bg1"/>
              </a:solidFill>
              <a:latin typeface="+mn-lt"/>
            </a:rPr>
            <a:t>hanya</a:t>
          </a:r>
          <a:r>
            <a:rPr lang="en-US" sz="1800" dirty="0">
              <a:solidFill>
                <a:schemeClr val="bg1"/>
              </a:solidFill>
              <a:latin typeface="+mn-lt"/>
            </a:rPr>
            <a:t> </a:t>
          </a:r>
          <a:r>
            <a:rPr lang="en-US" sz="1800" dirty="0" err="1">
              <a:solidFill>
                <a:schemeClr val="bg1"/>
              </a:solidFill>
              <a:latin typeface="+mn-lt"/>
            </a:rPr>
            <a:t>berdasarkan</a:t>
          </a:r>
          <a:r>
            <a:rPr lang="en-US" sz="1800" dirty="0">
              <a:solidFill>
                <a:schemeClr val="bg1"/>
              </a:solidFill>
              <a:latin typeface="+mn-lt"/>
            </a:rPr>
            <a:t> </a:t>
          </a:r>
          <a:r>
            <a:rPr lang="en-US" sz="1800" dirty="0" err="1">
              <a:solidFill>
                <a:schemeClr val="bg1"/>
              </a:solidFill>
              <a:latin typeface="+mn-lt"/>
            </a:rPr>
            <a:t>presepsi</a:t>
          </a:r>
          <a:r>
            <a:rPr lang="en-US" sz="1800" dirty="0">
              <a:solidFill>
                <a:schemeClr val="bg1"/>
              </a:solidFill>
              <a:latin typeface="+mn-lt"/>
            </a:rPr>
            <a:t> </a:t>
          </a:r>
          <a:r>
            <a:rPr lang="en-US" sz="1800" dirty="0" err="1">
              <a:solidFill>
                <a:schemeClr val="bg1"/>
              </a:solidFill>
              <a:latin typeface="+mn-lt"/>
            </a:rPr>
            <a:t>pribadi</a:t>
          </a:r>
          <a:r>
            <a:rPr lang="en-US" sz="1800" dirty="0">
              <a:solidFill>
                <a:schemeClr val="bg1"/>
              </a:solidFill>
              <a:latin typeface="+mn-lt"/>
            </a:rPr>
            <a:t>.</a:t>
          </a:r>
          <a:endParaRPr lang="id-ID" sz="1800" dirty="0">
            <a:solidFill>
              <a:schemeClr val="bg1"/>
            </a:solidFill>
            <a:latin typeface="+mn-lt"/>
          </a:endParaRPr>
        </a:p>
      </dgm:t>
    </dgm:pt>
    <dgm:pt modelId="{5C3B97D7-7E0E-4637-881B-BDBFBD639A7A}" type="parTrans" cxnId="{4A7E5DB7-9781-45FA-B9A8-C2D6B11A5ED2}">
      <dgm:prSet/>
      <dgm:spPr/>
      <dgm:t>
        <a:bodyPr/>
        <a:lstStyle/>
        <a:p>
          <a:endParaRPr lang="id-ID"/>
        </a:p>
      </dgm:t>
    </dgm:pt>
    <dgm:pt modelId="{43D54B88-CC8C-4A01-B201-C08C6762B915}" type="sibTrans" cxnId="{4A7E5DB7-9781-45FA-B9A8-C2D6B11A5ED2}">
      <dgm:prSet/>
      <dgm:spPr/>
      <dgm:t>
        <a:bodyPr/>
        <a:lstStyle/>
        <a:p>
          <a:endParaRPr lang="id-ID"/>
        </a:p>
      </dgm:t>
    </dgm:pt>
    <dgm:pt modelId="{C56A4E59-903A-486B-9F75-5A9ABF067288}">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endParaRPr lang="id-ID" sz="1800" dirty="0">
            <a:solidFill>
              <a:schemeClr val="bg1"/>
            </a:solidFill>
            <a:latin typeface="+mn-lt"/>
          </a:endParaRPr>
        </a:p>
      </dgm:t>
    </dgm:pt>
    <dgm:pt modelId="{6C5FFB3D-2AE8-42E9-BBD3-F92B0D5B9D74}" type="parTrans" cxnId="{088BFBCD-E5D4-40B4-BE85-B538958331E6}">
      <dgm:prSet/>
      <dgm:spPr/>
      <dgm:t>
        <a:bodyPr/>
        <a:lstStyle/>
        <a:p>
          <a:endParaRPr lang="id-ID"/>
        </a:p>
      </dgm:t>
    </dgm:pt>
    <dgm:pt modelId="{2A3DFC7F-3DD2-4A98-9C35-B5AF6C6A231C}" type="sibTrans" cxnId="{088BFBCD-E5D4-40B4-BE85-B538958331E6}">
      <dgm:prSet/>
      <dgm:spPr/>
      <dgm:t>
        <a:bodyPr/>
        <a:lstStyle/>
        <a:p>
          <a:endParaRPr lang="id-ID"/>
        </a:p>
      </dgm:t>
    </dgm:pt>
    <dgm:pt modelId="{0E549EDA-E126-4805-ABBE-DCD0853E4132}" type="pres">
      <dgm:prSet presAssocID="{29A5121D-ED41-4372-8059-59F6086380DB}" presName="Name0" presStyleCnt="0">
        <dgm:presLayoutVars>
          <dgm:dir/>
          <dgm:animLvl val="lvl"/>
          <dgm:resizeHandles/>
        </dgm:presLayoutVars>
      </dgm:prSet>
      <dgm:spPr/>
    </dgm:pt>
    <dgm:pt modelId="{344C6712-6470-4C0B-8700-A7AB74B95547}" type="pres">
      <dgm:prSet presAssocID="{C838D14C-C061-436B-BD25-22769ECA0800}" presName="linNode" presStyleCnt="0"/>
      <dgm:spPr/>
    </dgm:pt>
    <dgm:pt modelId="{E0046066-F7D8-4CA4-B3D1-E3252976F2E9}" type="pres">
      <dgm:prSet presAssocID="{C838D14C-C061-436B-BD25-22769ECA0800}" presName="parentShp" presStyleLbl="node1" presStyleIdx="0" presStyleCnt="2" custLinFactNeighborX="-81" custLinFactNeighborY="-2247">
        <dgm:presLayoutVars>
          <dgm:bulletEnabled val="1"/>
        </dgm:presLayoutVars>
      </dgm:prSet>
      <dgm:spPr/>
    </dgm:pt>
    <dgm:pt modelId="{EE37AF54-8113-44D4-BA65-6B504E3A70CE}" type="pres">
      <dgm:prSet presAssocID="{C838D14C-C061-436B-BD25-22769ECA0800}" presName="childShp" presStyleLbl="bgAccFollowNode1" presStyleIdx="0" presStyleCnt="2" custScaleY="118442" custLinFactNeighborY="-6247">
        <dgm:presLayoutVars>
          <dgm:bulletEnabled val="1"/>
        </dgm:presLayoutVars>
      </dgm:prSet>
      <dgm:spPr/>
    </dgm:pt>
    <dgm:pt modelId="{F0E12E76-9B20-4BCB-BC01-338380EA94CB}" type="pres">
      <dgm:prSet presAssocID="{FA83C5F6-C2A5-4C02-B9CC-5AD907BB1847}" presName="spacing" presStyleCnt="0"/>
      <dgm:spPr/>
    </dgm:pt>
    <dgm:pt modelId="{50E826B6-3F67-42B2-9BD3-F4B19610A9D1}" type="pres">
      <dgm:prSet presAssocID="{A248450F-A27E-466E-9349-9F1BCF681D1B}" presName="linNode" presStyleCnt="0"/>
      <dgm:spPr/>
    </dgm:pt>
    <dgm:pt modelId="{FD6AA96B-ECC6-42DF-927B-837FE72708E5}" type="pres">
      <dgm:prSet presAssocID="{A248450F-A27E-466E-9349-9F1BCF681D1B}" presName="parentShp" presStyleLbl="node1" presStyleIdx="1" presStyleCnt="2" custLinFactNeighborX="1549" custLinFactNeighborY="4359">
        <dgm:presLayoutVars>
          <dgm:bulletEnabled val="1"/>
        </dgm:presLayoutVars>
      </dgm:prSet>
      <dgm:spPr/>
    </dgm:pt>
    <dgm:pt modelId="{B533AA5C-5F6A-4D95-8620-85C696594D18}" type="pres">
      <dgm:prSet presAssocID="{A248450F-A27E-466E-9349-9F1BCF681D1B}" presName="childShp" presStyleLbl="bgAccFollowNode1" presStyleIdx="1" presStyleCnt="2">
        <dgm:presLayoutVars>
          <dgm:bulletEnabled val="1"/>
        </dgm:presLayoutVars>
      </dgm:prSet>
      <dgm:spPr/>
    </dgm:pt>
  </dgm:ptLst>
  <dgm:cxnLst>
    <dgm:cxn modelId="{AD142C1B-F04F-4C1F-8F72-DD8CC3510808}" srcId="{29A5121D-ED41-4372-8059-59F6086380DB}" destId="{C838D14C-C061-436B-BD25-22769ECA0800}" srcOrd="0" destOrd="0" parTransId="{5611F64D-0FD3-4186-8A03-0EE246961BA1}" sibTransId="{FA83C5F6-C2A5-4C02-B9CC-5AD907BB1847}"/>
    <dgm:cxn modelId="{FA5A8423-2ABE-42A8-BCF8-7E948A2BCAAD}" type="presOf" srcId="{C838D14C-C061-436B-BD25-22769ECA0800}" destId="{E0046066-F7D8-4CA4-B3D1-E3252976F2E9}" srcOrd="0" destOrd="0" presId="urn:microsoft.com/office/officeart/2005/8/layout/vList6"/>
    <dgm:cxn modelId="{FA699B38-BF3B-4C84-95B8-826972077344}" type="presOf" srcId="{4BE815C5-E548-44D7-B3B9-9FAFA684E9C4}" destId="{B533AA5C-5F6A-4D95-8620-85C696594D18}" srcOrd="0" destOrd="1" presId="urn:microsoft.com/office/officeart/2005/8/layout/vList6"/>
    <dgm:cxn modelId="{8B927346-C715-433C-824C-8C2E934BD4C0}" type="presOf" srcId="{29A5121D-ED41-4372-8059-59F6086380DB}" destId="{0E549EDA-E126-4805-ABBE-DCD0853E4132}" srcOrd="0" destOrd="0" presId="urn:microsoft.com/office/officeart/2005/8/layout/vList6"/>
    <dgm:cxn modelId="{11D39E81-A08D-48FC-BAB0-38801039802A}" srcId="{29A5121D-ED41-4372-8059-59F6086380DB}" destId="{A248450F-A27E-466E-9349-9F1BCF681D1B}" srcOrd="1" destOrd="0" parTransId="{57FE22DF-8848-47F9-B94C-346FB6F7D67F}" sibTransId="{96591A31-9B0F-4C26-A82B-D1A6CEDBFEA0}"/>
    <dgm:cxn modelId="{EFE5C497-78FD-412F-A1BF-72A5DDC1CDDA}" srcId="{C838D14C-C061-436B-BD25-22769ECA0800}" destId="{D60B387F-FE8A-4554-990A-B7ADE2706DD2}" srcOrd="1" destOrd="0" parTransId="{8DF4AE4E-CF97-409C-93DE-1FA052F7AFFC}" sibTransId="{6805FB6C-BE4F-4DA9-A696-EE0EB71878A7}"/>
    <dgm:cxn modelId="{4A7E5DB7-9781-45FA-B9A8-C2D6B11A5ED2}" srcId="{A248450F-A27E-466E-9349-9F1BCF681D1B}" destId="{4BE815C5-E548-44D7-B3B9-9FAFA684E9C4}" srcOrd="1" destOrd="0" parTransId="{5C3B97D7-7E0E-4637-881B-BDBFBD639A7A}" sibTransId="{43D54B88-CC8C-4A01-B201-C08C6762B915}"/>
    <dgm:cxn modelId="{E05A98BD-EBC2-4983-B646-5BAA69DDFD60}" type="presOf" srcId="{339FAE7F-CFF1-4D68-89C2-DD6B12DB2BA8}" destId="{EE37AF54-8113-44D4-BA65-6B504E3A70CE}" srcOrd="0" destOrd="0" presId="urn:microsoft.com/office/officeart/2005/8/layout/vList6"/>
    <dgm:cxn modelId="{DDB976C3-B478-4045-A3F8-44A6F75A7028}" srcId="{C838D14C-C061-436B-BD25-22769ECA0800}" destId="{339FAE7F-CFF1-4D68-89C2-DD6B12DB2BA8}" srcOrd="0" destOrd="0" parTransId="{A20F39BB-AAA6-4B80-AFCD-3643B0FC36BA}" sibTransId="{6D3CE1DC-F9C2-4AEC-BC32-649C13298240}"/>
    <dgm:cxn modelId="{F0F0BAC9-21B8-4606-861D-48D562BB8352}" type="presOf" srcId="{C56A4E59-903A-486B-9F75-5A9ABF067288}" destId="{B533AA5C-5F6A-4D95-8620-85C696594D18}" srcOrd="0" destOrd="0" presId="urn:microsoft.com/office/officeart/2005/8/layout/vList6"/>
    <dgm:cxn modelId="{088BFBCD-E5D4-40B4-BE85-B538958331E6}" srcId="{A248450F-A27E-466E-9349-9F1BCF681D1B}" destId="{C56A4E59-903A-486B-9F75-5A9ABF067288}" srcOrd="0" destOrd="0" parTransId="{6C5FFB3D-2AE8-42E9-BBD3-F92B0D5B9D74}" sibTransId="{2A3DFC7F-3DD2-4A98-9C35-B5AF6C6A231C}"/>
    <dgm:cxn modelId="{1704BFD3-6A92-4D3D-93A5-710F3E36F4E9}" type="presOf" srcId="{A248450F-A27E-466E-9349-9F1BCF681D1B}" destId="{FD6AA96B-ECC6-42DF-927B-837FE72708E5}" srcOrd="0" destOrd="0" presId="urn:microsoft.com/office/officeart/2005/8/layout/vList6"/>
    <dgm:cxn modelId="{212784E8-C8CD-41F2-AC42-E5E256B3CDA9}" type="presOf" srcId="{D60B387F-FE8A-4554-990A-B7ADE2706DD2}" destId="{EE37AF54-8113-44D4-BA65-6B504E3A70CE}" srcOrd="0" destOrd="1" presId="urn:microsoft.com/office/officeart/2005/8/layout/vList6"/>
    <dgm:cxn modelId="{9BA00153-139A-4A65-BFCE-EE959DB3E3F5}" type="presParOf" srcId="{0E549EDA-E126-4805-ABBE-DCD0853E4132}" destId="{344C6712-6470-4C0B-8700-A7AB74B95547}" srcOrd="0" destOrd="0" presId="urn:microsoft.com/office/officeart/2005/8/layout/vList6"/>
    <dgm:cxn modelId="{65A293FC-76BF-4555-90B7-89A391398583}" type="presParOf" srcId="{344C6712-6470-4C0B-8700-A7AB74B95547}" destId="{E0046066-F7D8-4CA4-B3D1-E3252976F2E9}" srcOrd="0" destOrd="0" presId="urn:microsoft.com/office/officeart/2005/8/layout/vList6"/>
    <dgm:cxn modelId="{2FBA334E-64AF-40CB-A655-DDFA103E0B6B}" type="presParOf" srcId="{344C6712-6470-4C0B-8700-A7AB74B95547}" destId="{EE37AF54-8113-44D4-BA65-6B504E3A70CE}" srcOrd="1" destOrd="0" presId="urn:microsoft.com/office/officeart/2005/8/layout/vList6"/>
    <dgm:cxn modelId="{407F7633-904A-46B3-9D2B-E7BE6333E0F6}" type="presParOf" srcId="{0E549EDA-E126-4805-ABBE-DCD0853E4132}" destId="{F0E12E76-9B20-4BCB-BC01-338380EA94CB}" srcOrd="1" destOrd="0" presId="urn:microsoft.com/office/officeart/2005/8/layout/vList6"/>
    <dgm:cxn modelId="{0C1AAF09-8D77-4DEF-9CBF-65BC1CB2D390}" type="presParOf" srcId="{0E549EDA-E126-4805-ABBE-DCD0853E4132}" destId="{50E826B6-3F67-42B2-9BD3-F4B19610A9D1}" srcOrd="2" destOrd="0" presId="urn:microsoft.com/office/officeart/2005/8/layout/vList6"/>
    <dgm:cxn modelId="{9BD5D3AA-07C0-4C4B-B2C9-B1270664A48A}" type="presParOf" srcId="{50E826B6-3F67-42B2-9BD3-F4B19610A9D1}" destId="{FD6AA96B-ECC6-42DF-927B-837FE72708E5}" srcOrd="0" destOrd="0" presId="urn:microsoft.com/office/officeart/2005/8/layout/vList6"/>
    <dgm:cxn modelId="{0C9C8224-0708-4054-B14D-FF62A142C53B}" type="presParOf" srcId="{50E826B6-3F67-42B2-9BD3-F4B19610A9D1}" destId="{B533AA5C-5F6A-4D95-8620-85C696594D18}"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A5121D-ED41-4372-8059-59F6086380DB}" type="doc">
      <dgm:prSet loTypeId="urn:microsoft.com/office/officeart/2005/8/layout/vList6" loCatId="list" qsTypeId="urn:microsoft.com/office/officeart/2005/8/quickstyle/3d3" qsCatId="3D" csTypeId="urn:microsoft.com/office/officeart/2005/8/colors/accent0_3" csCatId="mainScheme" phldr="1"/>
      <dgm:spPr/>
      <dgm:t>
        <a:bodyPr/>
        <a:lstStyle/>
        <a:p>
          <a:endParaRPr lang="id-ID"/>
        </a:p>
      </dgm:t>
    </dgm:pt>
    <dgm:pt modelId="{C838D14C-C061-436B-BD25-22769ECA0800}">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r>
            <a:rPr lang="en-US" sz="1800" dirty="0" err="1">
              <a:solidFill>
                <a:schemeClr val="bg1"/>
              </a:solidFill>
              <a:latin typeface="+mn-lt"/>
            </a:rPr>
            <a:t>Fanatisme</a:t>
          </a:r>
          <a:endParaRPr lang="id-ID" sz="1800" dirty="0">
            <a:solidFill>
              <a:schemeClr val="bg1"/>
            </a:solidFill>
            <a:latin typeface="+mn-lt"/>
          </a:endParaRPr>
        </a:p>
      </dgm:t>
    </dgm:pt>
    <dgm:pt modelId="{5611F64D-0FD3-4186-8A03-0EE246961BA1}" type="parTrans" cxnId="{AD142C1B-F04F-4C1F-8F72-DD8CC3510808}">
      <dgm:prSet/>
      <dgm:spPr/>
      <dgm:t>
        <a:bodyPr/>
        <a:lstStyle/>
        <a:p>
          <a:endParaRPr lang="id-ID" sz="1800">
            <a:solidFill>
              <a:schemeClr val="tx1"/>
            </a:solidFill>
            <a:latin typeface="+mn-lt"/>
          </a:endParaRPr>
        </a:p>
      </dgm:t>
    </dgm:pt>
    <dgm:pt modelId="{FA83C5F6-C2A5-4C02-B9CC-5AD907BB1847}" type="sibTrans" cxnId="{AD142C1B-F04F-4C1F-8F72-DD8CC3510808}">
      <dgm:prSet/>
      <dgm:spPr/>
      <dgm:t>
        <a:bodyPr/>
        <a:lstStyle/>
        <a:p>
          <a:endParaRPr lang="id-ID" sz="1800">
            <a:solidFill>
              <a:schemeClr val="tx1"/>
            </a:solidFill>
            <a:latin typeface="+mn-lt"/>
          </a:endParaRPr>
        </a:p>
      </dgm:t>
    </dgm:pt>
    <dgm:pt modelId="{A248450F-A27E-466E-9349-9F1BCF681D1B}">
      <dgm:prSet phldrT="[Text]" custT="1">
        <dgm:style>
          <a:lnRef idx="1">
            <a:schemeClr val="dk1"/>
          </a:lnRef>
          <a:fillRef idx="2">
            <a:schemeClr val="dk1"/>
          </a:fillRef>
          <a:effectRef idx="1">
            <a:schemeClr val="dk1"/>
          </a:effectRef>
          <a:fontRef idx="minor">
            <a:schemeClr val="dk1"/>
          </a:fontRef>
        </dgm:style>
      </dgm:prSet>
      <dgm:spPr>
        <a:ln/>
      </dgm:spPr>
      <dgm:t>
        <a:bodyPr/>
        <a:lstStyle/>
        <a:p>
          <a:r>
            <a:rPr lang="en-US" sz="1800" dirty="0" err="1">
              <a:solidFill>
                <a:schemeClr val="bg1"/>
              </a:solidFill>
              <a:latin typeface="+mn-lt"/>
            </a:rPr>
            <a:t>Eksklusivisme</a:t>
          </a:r>
          <a:endParaRPr lang="id-ID" sz="1800" dirty="0">
            <a:solidFill>
              <a:schemeClr val="bg1"/>
            </a:solidFill>
            <a:latin typeface="+mn-lt"/>
          </a:endParaRPr>
        </a:p>
      </dgm:t>
    </dgm:pt>
    <dgm:pt modelId="{57FE22DF-8848-47F9-B94C-346FB6F7D67F}" type="parTrans" cxnId="{11D39E81-A08D-48FC-BAB0-38801039802A}">
      <dgm:prSet/>
      <dgm:spPr/>
      <dgm:t>
        <a:bodyPr/>
        <a:lstStyle/>
        <a:p>
          <a:endParaRPr lang="id-ID"/>
        </a:p>
      </dgm:t>
    </dgm:pt>
    <dgm:pt modelId="{96591A31-9B0F-4C26-A82B-D1A6CEDBFEA0}" type="sibTrans" cxnId="{11D39E81-A08D-48FC-BAB0-38801039802A}">
      <dgm:prSet/>
      <dgm:spPr/>
      <dgm:t>
        <a:bodyPr/>
        <a:lstStyle/>
        <a:p>
          <a:endParaRPr lang="id-ID"/>
        </a:p>
      </dgm:t>
    </dgm:pt>
    <dgm:pt modelId="{D60B387F-FE8A-4554-990A-B7ADE2706DD2}">
      <dgm:prSet custT="1"/>
      <dgm:spPr/>
      <dgm:t>
        <a:bodyPr/>
        <a:lstStyle/>
        <a:p>
          <a:pPr algn="l">
            <a:buNone/>
          </a:pPr>
          <a:r>
            <a:rPr lang="en-US" sz="1800" dirty="0"/>
            <a:t>   </a:t>
          </a:r>
          <a:r>
            <a:rPr lang="en-US" sz="1800" dirty="0" err="1"/>
            <a:t>Keyakinan</a:t>
          </a:r>
          <a:r>
            <a:rPr lang="en-US" sz="1800" dirty="0"/>
            <a:t> </a:t>
          </a:r>
          <a:r>
            <a:rPr lang="en-US" sz="1800" dirty="0" err="1"/>
            <a:t>akan</a:t>
          </a:r>
          <a:r>
            <a:rPr lang="en-US" sz="1800" dirty="0"/>
            <a:t> </a:t>
          </a:r>
          <a:r>
            <a:rPr lang="en-US" sz="1800" dirty="0" err="1"/>
            <a:t>suatu</a:t>
          </a:r>
          <a:r>
            <a:rPr lang="en-US" sz="1800" dirty="0"/>
            <a:t> </a:t>
          </a:r>
          <a:r>
            <a:rPr lang="en-US" sz="1800" dirty="0" err="1"/>
            <a:t>hal</a:t>
          </a:r>
          <a:r>
            <a:rPr lang="en-US" sz="1800" dirty="0"/>
            <a:t> </a:t>
          </a:r>
          <a:r>
            <a:rPr lang="en-US" sz="1800" dirty="0" err="1"/>
            <a:t>sebagai</a:t>
          </a:r>
          <a:r>
            <a:rPr lang="en-US" sz="1800" dirty="0"/>
            <a:t> </a:t>
          </a:r>
          <a:r>
            <a:rPr lang="en-US" sz="1800" dirty="0" err="1"/>
            <a:t>kebenaran</a:t>
          </a:r>
          <a:r>
            <a:rPr lang="en-US" sz="1800" dirty="0"/>
            <a:t> tanoa </a:t>
          </a:r>
          <a:r>
            <a:rPr lang="en-US" sz="1800" dirty="0" err="1"/>
            <a:t>kepastian</a:t>
          </a:r>
          <a:r>
            <a:rPr lang="en-US" sz="1800" dirty="0"/>
            <a:t> data dan </a:t>
          </a:r>
          <a:r>
            <a:rPr lang="en-US" sz="1800" dirty="0" err="1"/>
            <a:t>fakta</a:t>
          </a:r>
          <a:r>
            <a:rPr lang="en-US" sz="1800" dirty="0"/>
            <a:t>.</a:t>
          </a:r>
          <a:endParaRPr lang="id-ID" sz="1800" dirty="0"/>
        </a:p>
      </dgm:t>
    </dgm:pt>
    <dgm:pt modelId="{8DF4AE4E-CF97-409C-93DE-1FA052F7AFFC}" type="parTrans" cxnId="{EFE5C497-78FD-412F-A1BF-72A5DDC1CDDA}">
      <dgm:prSet/>
      <dgm:spPr/>
      <dgm:t>
        <a:bodyPr/>
        <a:lstStyle/>
        <a:p>
          <a:endParaRPr lang="id-ID"/>
        </a:p>
      </dgm:t>
    </dgm:pt>
    <dgm:pt modelId="{6805FB6C-BE4F-4DA9-A696-EE0EB71878A7}" type="sibTrans" cxnId="{EFE5C497-78FD-412F-A1BF-72A5DDC1CDDA}">
      <dgm:prSet/>
      <dgm:spPr/>
      <dgm:t>
        <a:bodyPr/>
        <a:lstStyle/>
        <a:p>
          <a:endParaRPr lang="id-ID"/>
        </a:p>
      </dgm:t>
    </dgm:pt>
    <dgm:pt modelId="{339FAE7F-CFF1-4D68-89C2-DD6B12DB2BA8}">
      <dgm:prSet custT="1"/>
      <dgm:spPr/>
      <dgm:t>
        <a:bodyPr/>
        <a:lstStyle/>
        <a:p>
          <a:pPr algn="l">
            <a:buNone/>
          </a:pPr>
          <a:endParaRPr lang="id-ID" sz="1800" dirty="0"/>
        </a:p>
      </dgm:t>
    </dgm:pt>
    <dgm:pt modelId="{A20F39BB-AAA6-4B80-AFCD-3643B0FC36BA}" type="parTrans" cxnId="{DDB976C3-B478-4045-A3F8-44A6F75A7028}">
      <dgm:prSet/>
      <dgm:spPr/>
      <dgm:t>
        <a:bodyPr/>
        <a:lstStyle/>
        <a:p>
          <a:endParaRPr lang="id-ID"/>
        </a:p>
      </dgm:t>
    </dgm:pt>
    <dgm:pt modelId="{6D3CE1DC-F9C2-4AEC-BC32-649C13298240}" type="sibTrans" cxnId="{DDB976C3-B478-4045-A3F8-44A6F75A7028}">
      <dgm:prSet/>
      <dgm:spPr/>
      <dgm:t>
        <a:bodyPr/>
        <a:lstStyle/>
        <a:p>
          <a:endParaRPr lang="id-ID"/>
        </a:p>
      </dgm:t>
    </dgm:pt>
    <dgm:pt modelId="{4BE815C5-E548-44D7-B3B9-9FAFA684E9C4}">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pPr>
            <a:buNone/>
          </a:pPr>
          <a:r>
            <a:rPr lang="en-US" sz="1800" dirty="0">
              <a:solidFill>
                <a:schemeClr val="bg1"/>
              </a:solidFill>
              <a:latin typeface="+mn-lt"/>
            </a:rPr>
            <a:t>   </a:t>
          </a:r>
          <a:r>
            <a:rPr lang="en-US" sz="1800" dirty="0" err="1">
              <a:solidFill>
                <a:schemeClr val="bg1"/>
              </a:solidFill>
              <a:latin typeface="+mn-lt"/>
            </a:rPr>
            <a:t>Paham</a:t>
          </a:r>
          <a:r>
            <a:rPr lang="en-US" sz="1800" dirty="0">
              <a:solidFill>
                <a:schemeClr val="bg1"/>
              </a:solidFill>
              <a:latin typeface="+mn-lt"/>
            </a:rPr>
            <a:t> yang </a:t>
          </a:r>
          <a:r>
            <a:rPr lang="en-US" sz="1800" dirty="0" err="1">
              <a:solidFill>
                <a:schemeClr val="bg1"/>
              </a:solidFill>
              <a:latin typeface="+mn-lt"/>
            </a:rPr>
            <a:t>menekan</a:t>
          </a:r>
          <a:r>
            <a:rPr lang="en-US" sz="1800" dirty="0">
              <a:solidFill>
                <a:schemeClr val="bg1"/>
              </a:solidFill>
              <a:latin typeface="+mn-lt"/>
            </a:rPr>
            <a:t> </a:t>
          </a:r>
          <a:r>
            <a:rPr lang="en-US" sz="1800" dirty="0" err="1">
              <a:solidFill>
                <a:schemeClr val="bg1"/>
              </a:solidFill>
              <a:latin typeface="+mn-lt"/>
            </a:rPr>
            <a:t>kecenderungan</a:t>
          </a:r>
          <a:r>
            <a:rPr lang="en-US" sz="1800" dirty="0">
              <a:solidFill>
                <a:schemeClr val="bg1"/>
              </a:solidFill>
              <a:latin typeface="+mn-lt"/>
            </a:rPr>
            <a:t> </a:t>
          </a:r>
          <a:r>
            <a:rPr lang="en-US" sz="1800" dirty="0" err="1">
              <a:solidFill>
                <a:schemeClr val="bg1"/>
              </a:solidFill>
              <a:latin typeface="+mn-lt"/>
            </a:rPr>
            <a:t>untuk</a:t>
          </a:r>
          <a:r>
            <a:rPr lang="en-US" sz="1800" dirty="0">
              <a:solidFill>
                <a:schemeClr val="bg1"/>
              </a:solidFill>
              <a:latin typeface="+mn-lt"/>
            </a:rPr>
            <a:t> </a:t>
          </a:r>
          <a:r>
            <a:rPr lang="en-US" sz="1800" dirty="0" err="1">
              <a:solidFill>
                <a:schemeClr val="bg1"/>
              </a:solidFill>
              <a:latin typeface="+mn-lt"/>
            </a:rPr>
            <a:t>memisahkan</a:t>
          </a:r>
          <a:r>
            <a:rPr lang="en-US" sz="1800" dirty="0">
              <a:solidFill>
                <a:schemeClr val="bg1"/>
              </a:solidFill>
              <a:latin typeface="+mn-lt"/>
            </a:rPr>
            <a:t> </a:t>
          </a:r>
          <a:r>
            <a:rPr lang="en-US" sz="1800" dirty="0" err="1">
              <a:solidFill>
                <a:schemeClr val="bg1"/>
              </a:solidFill>
              <a:latin typeface="+mn-lt"/>
            </a:rPr>
            <a:t>diri</a:t>
          </a:r>
          <a:r>
            <a:rPr lang="en-US" sz="1800" dirty="0">
              <a:solidFill>
                <a:schemeClr val="bg1"/>
              </a:solidFill>
              <a:latin typeface="+mn-lt"/>
            </a:rPr>
            <a:t> </a:t>
          </a:r>
          <a:r>
            <a:rPr lang="en-US" sz="1800" dirty="0" err="1">
              <a:solidFill>
                <a:schemeClr val="bg1"/>
              </a:solidFill>
              <a:latin typeface="+mn-lt"/>
            </a:rPr>
            <a:t>dari</a:t>
          </a:r>
          <a:r>
            <a:rPr lang="en-US" sz="1800" dirty="0">
              <a:solidFill>
                <a:schemeClr val="bg1"/>
              </a:solidFill>
              <a:latin typeface="+mn-lt"/>
            </a:rPr>
            <a:t> </a:t>
          </a:r>
          <a:r>
            <a:rPr lang="en-US" sz="1800" dirty="0" err="1">
              <a:solidFill>
                <a:schemeClr val="bg1"/>
              </a:solidFill>
              <a:latin typeface="+mn-lt"/>
            </a:rPr>
            <a:t>segala</a:t>
          </a:r>
          <a:r>
            <a:rPr lang="en-US" sz="1800" dirty="0">
              <a:solidFill>
                <a:schemeClr val="bg1"/>
              </a:solidFill>
              <a:latin typeface="+mn-lt"/>
            </a:rPr>
            <a:t> </a:t>
          </a:r>
          <a:r>
            <a:rPr lang="en-US" sz="1800" dirty="0" err="1">
              <a:solidFill>
                <a:schemeClr val="bg1"/>
              </a:solidFill>
              <a:latin typeface="+mn-lt"/>
            </a:rPr>
            <a:t>bentuk</a:t>
          </a:r>
          <a:r>
            <a:rPr lang="en-US" sz="1800" dirty="0">
              <a:solidFill>
                <a:schemeClr val="bg1"/>
              </a:solidFill>
              <a:latin typeface="+mn-lt"/>
            </a:rPr>
            <a:t> </a:t>
          </a:r>
          <a:r>
            <a:rPr lang="en-US" sz="1800" dirty="0" err="1">
              <a:solidFill>
                <a:schemeClr val="bg1"/>
              </a:solidFill>
              <a:latin typeface="+mn-lt"/>
            </a:rPr>
            <a:t>interaksi</a:t>
          </a:r>
          <a:r>
            <a:rPr lang="en-US" sz="1800" dirty="0">
              <a:solidFill>
                <a:schemeClr val="bg1"/>
              </a:solidFill>
              <a:latin typeface="+mn-lt"/>
            </a:rPr>
            <a:t>.</a:t>
          </a:r>
          <a:endParaRPr lang="id-ID" sz="1800" dirty="0">
            <a:solidFill>
              <a:schemeClr val="bg1"/>
            </a:solidFill>
            <a:latin typeface="+mn-lt"/>
          </a:endParaRPr>
        </a:p>
      </dgm:t>
    </dgm:pt>
    <dgm:pt modelId="{5C3B97D7-7E0E-4637-881B-BDBFBD639A7A}" type="parTrans" cxnId="{4A7E5DB7-9781-45FA-B9A8-C2D6B11A5ED2}">
      <dgm:prSet/>
      <dgm:spPr/>
      <dgm:t>
        <a:bodyPr/>
        <a:lstStyle/>
        <a:p>
          <a:endParaRPr lang="id-ID"/>
        </a:p>
      </dgm:t>
    </dgm:pt>
    <dgm:pt modelId="{43D54B88-CC8C-4A01-B201-C08C6762B915}" type="sibTrans" cxnId="{4A7E5DB7-9781-45FA-B9A8-C2D6B11A5ED2}">
      <dgm:prSet/>
      <dgm:spPr/>
      <dgm:t>
        <a:bodyPr/>
        <a:lstStyle/>
        <a:p>
          <a:endParaRPr lang="id-ID"/>
        </a:p>
      </dgm:t>
    </dgm:pt>
    <dgm:pt modelId="{C56A4E59-903A-486B-9F75-5A9ABF067288}">
      <dgm:prSet phldrT="[Text]" custT="1">
        <dgm:style>
          <a:lnRef idx="0">
            <a:scrgbClr r="0" g="0" b="0"/>
          </a:lnRef>
          <a:fillRef idx="0">
            <a:scrgbClr r="0" g="0" b="0"/>
          </a:fillRef>
          <a:effectRef idx="0">
            <a:scrgbClr r="0" g="0" b="0"/>
          </a:effectRef>
          <a:fontRef idx="minor">
            <a:schemeClr val="lt1"/>
          </a:fontRef>
        </dgm:style>
      </dgm:prSet>
      <dgm:spPr>
        <a:solidFill>
          <a:schemeClr val="dk1">
            <a:alpha val="50000"/>
          </a:schemeClr>
        </a:solidFill>
        <a:ln>
          <a:noFill/>
        </a:ln>
      </dgm:spPr>
      <dgm:t>
        <a:bodyPr/>
        <a:lstStyle/>
        <a:p>
          <a:endParaRPr lang="id-ID" sz="1800" dirty="0">
            <a:solidFill>
              <a:schemeClr val="bg1"/>
            </a:solidFill>
            <a:latin typeface="+mn-lt"/>
          </a:endParaRPr>
        </a:p>
      </dgm:t>
    </dgm:pt>
    <dgm:pt modelId="{6C5FFB3D-2AE8-42E9-BBD3-F92B0D5B9D74}" type="parTrans" cxnId="{088BFBCD-E5D4-40B4-BE85-B538958331E6}">
      <dgm:prSet/>
      <dgm:spPr/>
      <dgm:t>
        <a:bodyPr/>
        <a:lstStyle/>
        <a:p>
          <a:endParaRPr lang="id-ID"/>
        </a:p>
      </dgm:t>
    </dgm:pt>
    <dgm:pt modelId="{2A3DFC7F-3DD2-4A98-9C35-B5AF6C6A231C}" type="sibTrans" cxnId="{088BFBCD-E5D4-40B4-BE85-B538958331E6}">
      <dgm:prSet/>
      <dgm:spPr/>
      <dgm:t>
        <a:bodyPr/>
        <a:lstStyle/>
        <a:p>
          <a:endParaRPr lang="id-ID"/>
        </a:p>
      </dgm:t>
    </dgm:pt>
    <dgm:pt modelId="{0E549EDA-E126-4805-ABBE-DCD0853E4132}" type="pres">
      <dgm:prSet presAssocID="{29A5121D-ED41-4372-8059-59F6086380DB}" presName="Name0" presStyleCnt="0">
        <dgm:presLayoutVars>
          <dgm:dir/>
          <dgm:animLvl val="lvl"/>
          <dgm:resizeHandles/>
        </dgm:presLayoutVars>
      </dgm:prSet>
      <dgm:spPr/>
    </dgm:pt>
    <dgm:pt modelId="{344C6712-6470-4C0B-8700-A7AB74B95547}" type="pres">
      <dgm:prSet presAssocID="{C838D14C-C061-436B-BD25-22769ECA0800}" presName="linNode" presStyleCnt="0"/>
      <dgm:spPr/>
    </dgm:pt>
    <dgm:pt modelId="{E0046066-F7D8-4CA4-B3D1-E3252976F2E9}" type="pres">
      <dgm:prSet presAssocID="{C838D14C-C061-436B-BD25-22769ECA0800}" presName="parentShp" presStyleLbl="node1" presStyleIdx="0" presStyleCnt="2" custLinFactNeighborX="-81" custLinFactNeighborY="-2247">
        <dgm:presLayoutVars>
          <dgm:bulletEnabled val="1"/>
        </dgm:presLayoutVars>
      </dgm:prSet>
      <dgm:spPr/>
    </dgm:pt>
    <dgm:pt modelId="{EE37AF54-8113-44D4-BA65-6B504E3A70CE}" type="pres">
      <dgm:prSet presAssocID="{C838D14C-C061-436B-BD25-22769ECA0800}" presName="childShp" presStyleLbl="bgAccFollowNode1" presStyleIdx="0" presStyleCnt="2" custScaleY="118442" custLinFactNeighborY="-6247">
        <dgm:presLayoutVars>
          <dgm:bulletEnabled val="1"/>
        </dgm:presLayoutVars>
      </dgm:prSet>
      <dgm:spPr/>
    </dgm:pt>
    <dgm:pt modelId="{F0E12E76-9B20-4BCB-BC01-338380EA94CB}" type="pres">
      <dgm:prSet presAssocID="{FA83C5F6-C2A5-4C02-B9CC-5AD907BB1847}" presName="spacing" presStyleCnt="0"/>
      <dgm:spPr/>
    </dgm:pt>
    <dgm:pt modelId="{50E826B6-3F67-42B2-9BD3-F4B19610A9D1}" type="pres">
      <dgm:prSet presAssocID="{A248450F-A27E-466E-9349-9F1BCF681D1B}" presName="linNode" presStyleCnt="0"/>
      <dgm:spPr/>
    </dgm:pt>
    <dgm:pt modelId="{FD6AA96B-ECC6-42DF-927B-837FE72708E5}" type="pres">
      <dgm:prSet presAssocID="{A248450F-A27E-466E-9349-9F1BCF681D1B}" presName="parentShp" presStyleLbl="node1" presStyleIdx="1" presStyleCnt="2" custLinFactNeighborX="1549" custLinFactNeighborY="4359">
        <dgm:presLayoutVars>
          <dgm:bulletEnabled val="1"/>
        </dgm:presLayoutVars>
      </dgm:prSet>
      <dgm:spPr/>
    </dgm:pt>
    <dgm:pt modelId="{B533AA5C-5F6A-4D95-8620-85C696594D18}" type="pres">
      <dgm:prSet presAssocID="{A248450F-A27E-466E-9349-9F1BCF681D1B}" presName="childShp" presStyleLbl="bgAccFollowNode1" presStyleIdx="1" presStyleCnt="2">
        <dgm:presLayoutVars>
          <dgm:bulletEnabled val="1"/>
        </dgm:presLayoutVars>
      </dgm:prSet>
      <dgm:spPr/>
    </dgm:pt>
  </dgm:ptLst>
  <dgm:cxnLst>
    <dgm:cxn modelId="{AD142C1B-F04F-4C1F-8F72-DD8CC3510808}" srcId="{29A5121D-ED41-4372-8059-59F6086380DB}" destId="{C838D14C-C061-436B-BD25-22769ECA0800}" srcOrd="0" destOrd="0" parTransId="{5611F64D-0FD3-4186-8A03-0EE246961BA1}" sibTransId="{FA83C5F6-C2A5-4C02-B9CC-5AD907BB1847}"/>
    <dgm:cxn modelId="{FA5A8423-2ABE-42A8-BCF8-7E948A2BCAAD}" type="presOf" srcId="{C838D14C-C061-436B-BD25-22769ECA0800}" destId="{E0046066-F7D8-4CA4-B3D1-E3252976F2E9}" srcOrd="0" destOrd="0" presId="urn:microsoft.com/office/officeart/2005/8/layout/vList6"/>
    <dgm:cxn modelId="{FA699B38-BF3B-4C84-95B8-826972077344}" type="presOf" srcId="{4BE815C5-E548-44D7-B3B9-9FAFA684E9C4}" destId="{B533AA5C-5F6A-4D95-8620-85C696594D18}" srcOrd="0" destOrd="1" presId="urn:microsoft.com/office/officeart/2005/8/layout/vList6"/>
    <dgm:cxn modelId="{8B927346-C715-433C-824C-8C2E934BD4C0}" type="presOf" srcId="{29A5121D-ED41-4372-8059-59F6086380DB}" destId="{0E549EDA-E126-4805-ABBE-DCD0853E4132}" srcOrd="0" destOrd="0" presId="urn:microsoft.com/office/officeart/2005/8/layout/vList6"/>
    <dgm:cxn modelId="{11D39E81-A08D-48FC-BAB0-38801039802A}" srcId="{29A5121D-ED41-4372-8059-59F6086380DB}" destId="{A248450F-A27E-466E-9349-9F1BCF681D1B}" srcOrd="1" destOrd="0" parTransId="{57FE22DF-8848-47F9-B94C-346FB6F7D67F}" sibTransId="{96591A31-9B0F-4C26-A82B-D1A6CEDBFEA0}"/>
    <dgm:cxn modelId="{EFE5C497-78FD-412F-A1BF-72A5DDC1CDDA}" srcId="{C838D14C-C061-436B-BD25-22769ECA0800}" destId="{D60B387F-FE8A-4554-990A-B7ADE2706DD2}" srcOrd="1" destOrd="0" parTransId="{8DF4AE4E-CF97-409C-93DE-1FA052F7AFFC}" sibTransId="{6805FB6C-BE4F-4DA9-A696-EE0EB71878A7}"/>
    <dgm:cxn modelId="{4A7E5DB7-9781-45FA-B9A8-C2D6B11A5ED2}" srcId="{A248450F-A27E-466E-9349-9F1BCF681D1B}" destId="{4BE815C5-E548-44D7-B3B9-9FAFA684E9C4}" srcOrd="1" destOrd="0" parTransId="{5C3B97D7-7E0E-4637-881B-BDBFBD639A7A}" sibTransId="{43D54B88-CC8C-4A01-B201-C08C6762B915}"/>
    <dgm:cxn modelId="{E05A98BD-EBC2-4983-B646-5BAA69DDFD60}" type="presOf" srcId="{339FAE7F-CFF1-4D68-89C2-DD6B12DB2BA8}" destId="{EE37AF54-8113-44D4-BA65-6B504E3A70CE}" srcOrd="0" destOrd="0" presId="urn:microsoft.com/office/officeart/2005/8/layout/vList6"/>
    <dgm:cxn modelId="{DDB976C3-B478-4045-A3F8-44A6F75A7028}" srcId="{C838D14C-C061-436B-BD25-22769ECA0800}" destId="{339FAE7F-CFF1-4D68-89C2-DD6B12DB2BA8}" srcOrd="0" destOrd="0" parTransId="{A20F39BB-AAA6-4B80-AFCD-3643B0FC36BA}" sibTransId="{6D3CE1DC-F9C2-4AEC-BC32-649C13298240}"/>
    <dgm:cxn modelId="{F0F0BAC9-21B8-4606-861D-48D562BB8352}" type="presOf" srcId="{C56A4E59-903A-486B-9F75-5A9ABF067288}" destId="{B533AA5C-5F6A-4D95-8620-85C696594D18}" srcOrd="0" destOrd="0" presId="urn:microsoft.com/office/officeart/2005/8/layout/vList6"/>
    <dgm:cxn modelId="{088BFBCD-E5D4-40B4-BE85-B538958331E6}" srcId="{A248450F-A27E-466E-9349-9F1BCF681D1B}" destId="{C56A4E59-903A-486B-9F75-5A9ABF067288}" srcOrd="0" destOrd="0" parTransId="{6C5FFB3D-2AE8-42E9-BBD3-F92B0D5B9D74}" sibTransId="{2A3DFC7F-3DD2-4A98-9C35-B5AF6C6A231C}"/>
    <dgm:cxn modelId="{1704BFD3-6A92-4D3D-93A5-710F3E36F4E9}" type="presOf" srcId="{A248450F-A27E-466E-9349-9F1BCF681D1B}" destId="{FD6AA96B-ECC6-42DF-927B-837FE72708E5}" srcOrd="0" destOrd="0" presId="urn:microsoft.com/office/officeart/2005/8/layout/vList6"/>
    <dgm:cxn modelId="{212784E8-C8CD-41F2-AC42-E5E256B3CDA9}" type="presOf" srcId="{D60B387F-FE8A-4554-990A-B7ADE2706DD2}" destId="{EE37AF54-8113-44D4-BA65-6B504E3A70CE}" srcOrd="0" destOrd="1" presId="urn:microsoft.com/office/officeart/2005/8/layout/vList6"/>
    <dgm:cxn modelId="{9BA00153-139A-4A65-BFCE-EE959DB3E3F5}" type="presParOf" srcId="{0E549EDA-E126-4805-ABBE-DCD0853E4132}" destId="{344C6712-6470-4C0B-8700-A7AB74B95547}" srcOrd="0" destOrd="0" presId="urn:microsoft.com/office/officeart/2005/8/layout/vList6"/>
    <dgm:cxn modelId="{65A293FC-76BF-4555-90B7-89A391398583}" type="presParOf" srcId="{344C6712-6470-4C0B-8700-A7AB74B95547}" destId="{E0046066-F7D8-4CA4-B3D1-E3252976F2E9}" srcOrd="0" destOrd="0" presId="urn:microsoft.com/office/officeart/2005/8/layout/vList6"/>
    <dgm:cxn modelId="{2FBA334E-64AF-40CB-A655-DDFA103E0B6B}" type="presParOf" srcId="{344C6712-6470-4C0B-8700-A7AB74B95547}" destId="{EE37AF54-8113-44D4-BA65-6B504E3A70CE}" srcOrd="1" destOrd="0" presId="urn:microsoft.com/office/officeart/2005/8/layout/vList6"/>
    <dgm:cxn modelId="{407F7633-904A-46B3-9D2B-E7BE6333E0F6}" type="presParOf" srcId="{0E549EDA-E126-4805-ABBE-DCD0853E4132}" destId="{F0E12E76-9B20-4BCB-BC01-338380EA94CB}" srcOrd="1" destOrd="0" presId="urn:microsoft.com/office/officeart/2005/8/layout/vList6"/>
    <dgm:cxn modelId="{0C1AAF09-8D77-4DEF-9CBF-65BC1CB2D390}" type="presParOf" srcId="{0E549EDA-E126-4805-ABBE-DCD0853E4132}" destId="{50E826B6-3F67-42B2-9BD3-F4B19610A9D1}" srcOrd="2" destOrd="0" presId="urn:microsoft.com/office/officeart/2005/8/layout/vList6"/>
    <dgm:cxn modelId="{9BD5D3AA-07C0-4C4B-B2C9-B1270664A48A}" type="presParOf" srcId="{50E826B6-3F67-42B2-9BD3-F4B19610A9D1}" destId="{FD6AA96B-ECC6-42DF-927B-837FE72708E5}" srcOrd="0" destOrd="0" presId="urn:microsoft.com/office/officeart/2005/8/layout/vList6"/>
    <dgm:cxn modelId="{0C9C8224-0708-4054-B14D-FF62A142C53B}" type="presParOf" srcId="{50E826B6-3F67-42B2-9BD3-F4B19610A9D1}" destId="{B533AA5C-5F6A-4D95-8620-85C696594D18}"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061DF4-B579-41E4-8166-A3BDF1762B0F}">
      <dsp:nvSpPr>
        <dsp:cNvPr id="0" name=""/>
        <dsp:cNvSpPr/>
      </dsp:nvSpPr>
      <dsp:spPr>
        <a:xfrm>
          <a:off x="1439" y="1514199"/>
          <a:ext cx="1654297" cy="827148"/>
        </a:xfrm>
        <a:prstGeom prst="roundRect">
          <a:avLst>
            <a:gd name="adj" fmla="val 10000"/>
          </a:avLst>
        </a:prstGeom>
        <a:solidFill>
          <a:schemeClr val="dk1">
            <a:alpha val="50000"/>
          </a:schemeClr>
        </a:solidFill>
        <a:ln>
          <a:noFill/>
        </a:ln>
        <a:effectLst/>
        <a:scene3d>
          <a:camera prst="orthographicFront">
            <a:rot lat="0" lon="0" rev="0"/>
          </a:camera>
          <a:lightRig rig="contrasting" dir="t">
            <a:rot lat="0" lon="0" rev="1200000"/>
          </a:lightRig>
        </a:scene3d>
        <a:sp3d/>
      </dsp:spPr>
      <dsp:style>
        <a:lnRef idx="0">
          <a:scrgbClr r="0" g="0" b="0"/>
        </a:lnRef>
        <a:fillRef idx="0">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i="0" kern="1200" dirty="0" err="1">
              <a:solidFill>
                <a:schemeClr val="bg1"/>
              </a:solidFill>
              <a:latin typeface="+mn-lt"/>
            </a:rPr>
            <a:t>Perbedaan</a:t>
          </a:r>
          <a:r>
            <a:rPr lang="en-US" sz="1800" b="0" i="0" kern="1200" dirty="0">
              <a:solidFill>
                <a:schemeClr val="bg1"/>
              </a:solidFill>
              <a:latin typeface="+mn-lt"/>
            </a:rPr>
            <a:t> </a:t>
          </a:r>
          <a:r>
            <a:rPr lang="en-US" sz="1800" b="0" i="0" kern="1200" dirty="0" err="1">
              <a:solidFill>
                <a:schemeClr val="bg1"/>
              </a:solidFill>
              <a:latin typeface="+mn-lt"/>
            </a:rPr>
            <a:t>Antarindividu</a:t>
          </a:r>
          <a:endParaRPr lang="id-ID" sz="1800" kern="1200" dirty="0">
            <a:solidFill>
              <a:schemeClr val="bg1"/>
            </a:solidFill>
            <a:latin typeface="+mn-lt"/>
          </a:endParaRPr>
        </a:p>
      </dsp:txBody>
      <dsp:txXfrm>
        <a:off x="25665" y="1538425"/>
        <a:ext cx="1605845" cy="778696"/>
      </dsp:txXfrm>
    </dsp:sp>
    <dsp:sp modelId="{2A503952-4850-4FC5-B9A2-AFC65C9137D8}">
      <dsp:nvSpPr>
        <dsp:cNvPr id="0" name=""/>
        <dsp:cNvSpPr/>
      </dsp:nvSpPr>
      <dsp:spPr>
        <a:xfrm>
          <a:off x="2069311" y="1514199"/>
          <a:ext cx="1654297" cy="827148"/>
        </a:xfrm>
        <a:prstGeom prst="roundRect">
          <a:avLst>
            <a:gd name="adj" fmla="val 10000"/>
          </a:avLst>
        </a:prstGeom>
        <a:solidFill>
          <a:schemeClr val="dk1"/>
        </a:solidFill>
        <a:ln w="12700" cap="flat" cmpd="sng" algn="ctr">
          <a:solidFill>
            <a:schemeClr val="dk1">
              <a:shade val="50000"/>
            </a:schemeClr>
          </a:solidFill>
          <a:prstDash val="solid"/>
          <a:miter lim="800000"/>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i="0" kern="1200" dirty="0" err="1">
              <a:solidFill>
                <a:schemeClr val="bg1"/>
              </a:solidFill>
              <a:latin typeface="+mn-lt"/>
            </a:rPr>
            <a:t>Perbedaan</a:t>
          </a:r>
          <a:r>
            <a:rPr lang="en-US" sz="1800" b="0" i="0" kern="1200" dirty="0">
              <a:solidFill>
                <a:schemeClr val="bg1"/>
              </a:solidFill>
              <a:latin typeface="+mn-lt"/>
            </a:rPr>
            <a:t> </a:t>
          </a:r>
          <a:r>
            <a:rPr lang="en-US" sz="1800" b="0" i="0" kern="1200" dirty="0" err="1">
              <a:solidFill>
                <a:schemeClr val="bg1"/>
              </a:solidFill>
              <a:latin typeface="+mn-lt"/>
            </a:rPr>
            <a:t>Kebudayaan</a:t>
          </a:r>
          <a:endParaRPr lang="id-ID" sz="1800" kern="1200" dirty="0">
            <a:solidFill>
              <a:schemeClr val="bg1"/>
            </a:solidFill>
            <a:latin typeface="+mn-lt"/>
          </a:endParaRPr>
        </a:p>
      </dsp:txBody>
      <dsp:txXfrm>
        <a:off x="2093537" y="1538425"/>
        <a:ext cx="1605845" cy="778696"/>
      </dsp:txXfrm>
    </dsp:sp>
    <dsp:sp modelId="{F23B3510-8ADD-4665-8473-4669EE64F075}">
      <dsp:nvSpPr>
        <dsp:cNvPr id="0" name=""/>
        <dsp:cNvSpPr/>
      </dsp:nvSpPr>
      <dsp:spPr>
        <a:xfrm>
          <a:off x="4137183" y="1514199"/>
          <a:ext cx="1654297" cy="827148"/>
        </a:xfrm>
        <a:prstGeom prst="roundRect">
          <a:avLst>
            <a:gd name="adj" fmla="val 10000"/>
          </a:avLst>
        </a:prstGeom>
        <a:solidFill>
          <a:schemeClr val="dk1">
            <a:alpha val="50000"/>
          </a:schemeClr>
        </a:solidFill>
        <a:ln>
          <a:noFill/>
        </a:ln>
        <a:effectLst/>
        <a:scene3d>
          <a:camera prst="orthographicFront">
            <a:rot lat="0" lon="0" rev="0"/>
          </a:camera>
          <a:lightRig rig="contrasting" dir="t">
            <a:rot lat="0" lon="0" rev="1200000"/>
          </a:lightRig>
        </a:scene3d>
        <a:sp3d/>
      </dsp:spPr>
      <dsp:style>
        <a:lnRef idx="0">
          <a:scrgbClr r="0" g="0" b="0"/>
        </a:lnRef>
        <a:fillRef idx="0">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i="0" kern="1200" dirty="0" err="1">
              <a:solidFill>
                <a:schemeClr val="bg1"/>
              </a:solidFill>
              <a:latin typeface="+mn-lt"/>
            </a:rPr>
            <a:t>Perbedaan</a:t>
          </a:r>
          <a:r>
            <a:rPr lang="en-US" sz="1800" b="0" i="0" kern="1200" dirty="0">
              <a:solidFill>
                <a:schemeClr val="bg1"/>
              </a:solidFill>
              <a:latin typeface="+mn-lt"/>
            </a:rPr>
            <a:t> </a:t>
          </a:r>
          <a:r>
            <a:rPr lang="en-US" sz="1800" b="0" i="0" kern="1200" dirty="0" err="1">
              <a:solidFill>
                <a:schemeClr val="bg1"/>
              </a:solidFill>
              <a:latin typeface="+mn-lt"/>
            </a:rPr>
            <a:t>Kepentingan</a:t>
          </a:r>
          <a:endParaRPr lang="id-ID" sz="1800" kern="1200" dirty="0">
            <a:solidFill>
              <a:schemeClr val="bg1"/>
            </a:solidFill>
            <a:latin typeface="+mn-lt"/>
          </a:endParaRPr>
        </a:p>
      </dsp:txBody>
      <dsp:txXfrm>
        <a:off x="4161409" y="1538425"/>
        <a:ext cx="1605845" cy="778696"/>
      </dsp:txXfrm>
    </dsp:sp>
    <dsp:sp modelId="{D91FC39C-04F2-4561-9A4F-4347DB75B2C8}">
      <dsp:nvSpPr>
        <dsp:cNvPr id="0" name=""/>
        <dsp:cNvSpPr/>
      </dsp:nvSpPr>
      <dsp:spPr>
        <a:xfrm>
          <a:off x="6205055" y="1514199"/>
          <a:ext cx="1654297" cy="827148"/>
        </a:xfrm>
        <a:prstGeom prst="roundRect">
          <a:avLst>
            <a:gd name="adj" fmla="val 10000"/>
          </a:avLst>
        </a:prstGeom>
        <a:solidFill>
          <a:schemeClr val="dk1"/>
        </a:solidFill>
        <a:ln w="12700" cap="flat" cmpd="sng" algn="ctr">
          <a:solidFill>
            <a:schemeClr val="dk1">
              <a:shade val="50000"/>
            </a:schemeClr>
          </a:solidFill>
          <a:prstDash val="solid"/>
          <a:miter lim="800000"/>
        </a:ln>
        <a:effectLst/>
        <a:scene3d>
          <a:camera prst="orthographicFront">
            <a:rot lat="0" lon="0" rev="0"/>
          </a:camera>
          <a:lightRig rig="contrasting" dir="t">
            <a:rot lat="0" lon="0" rev="1200000"/>
          </a:lightRig>
        </a:scene3d>
        <a:sp3d/>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i="0" kern="1200" dirty="0" err="1">
              <a:solidFill>
                <a:schemeClr val="bg1"/>
              </a:solidFill>
              <a:latin typeface="+mn-lt"/>
            </a:rPr>
            <a:t>Perubahan</a:t>
          </a:r>
          <a:r>
            <a:rPr lang="en-US" sz="1800" b="0" i="0" kern="1200" dirty="0">
              <a:solidFill>
                <a:schemeClr val="bg1"/>
              </a:solidFill>
              <a:latin typeface="+mn-lt"/>
            </a:rPr>
            <a:t> </a:t>
          </a:r>
          <a:r>
            <a:rPr lang="en-US" sz="1800" b="0" i="0" kern="1200" dirty="0" err="1">
              <a:solidFill>
                <a:schemeClr val="bg1"/>
              </a:solidFill>
              <a:latin typeface="+mn-lt"/>
            </a:rPr>
            <a:t>Sosial</a:t>
          </a:r>
          <a:endParaRPr lang="id-ID" sz="1800" kern="1200" dirty="0">
            <a:solidFill>
              <a:schemeClr val="bg1"/>
            </a:solidFill>
            <a:latin typeface="+mn-lt"/>
          </a:endParaRPr>
        </a:p>
      </dsp:txBody>
      <dsp:txXfrm>
        <a:off x="6229281" y="1538425"/>
        <a:ext cx="1605845" cy="7786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7AF54-8113-44D4-BA65-6B504E3A70CE}">
      <dsp:nvSpPr>
        <dsp:cNvPr id="0" name=""/>
        <dsp:cNvSpPr/>
      </dsp:nvSpPr>
      <dsp:spPr>
        <a:xfrm>
          <a:off x="3018256" y="0"/>
          <a:ext cx="4521859" cy="1737153"/>
        </a:xfrm>
        <a:prstGeom prst="rightArrow">
          <a:avLst>
            <a:gd name="adj1" fmla="val 75000"/>
            <a:gd name="adj2" fmla="val 5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None/>
          </a:pPr>
          <a:endParaRPr lang="id-ID" sz="1800" kern="1200" dirty="0"/>
        </a:p>
        <a:p>
          <a:pPr marL="171450" lvl="1" indent="-171450" algn="l" defTabSz="800100">
            <a:lnSpc>
              <a:spcPct val="90000"/>
            </a:lnSpc>
            <a:spcBef>
              <a:spcPct val="0"/>
            </a:spcBef>
            <a:spcAft>
              <a:spcPct val="15000"/>
            </a:spcAft>
            <a:buNone/>
          </a:pPr>
          <a:r>
            <a:rPr lang="en-US" sz="1800" kern="1200" dirty="0"/>
            <a:t>   </a:t>
          </a:r>
          <a:r>
            <a:rPr lang="en-US" sz="1800" kern="1200" dirty="0" err="1"/>
            <a:t>Pandangan</a:t>
          </a:r>
          <a:r>
            <a:rPr lang="en-US" sz="1800" kern="1200" dirty="0"/>
            <a:t> yang </a:t>
          </a:r>
          <a:r>
            <a:rPr lang="en-US" sz="1800" kern="1200" dirty="0" err="1"/>
            <a:t>menunjukkan</a:t>
          </a:r>
          <a:r>
            <a:rPr lang="en-US" sz="1800" kern="1200" dirty="0"/>
            <a:t> </a:t>
          </a:r>
          <a:r>
            <a:rPr lang="en-US" sz="1800" kern="1200" dirty="0" err="1"/>
            <a:t>sikap</a:t>
          </a:r>
          <a:r>
            <a:rPr lang="en-US" sz="1800" kern="1200" dirty="0"/>
            <a:t> </a:t>
          </a:r>
          <a:r>
            <a:rPr lang="en-US" sz="1800" kern="1200" dirty="0" err="1"/>
            <a:t>berpegang</a:t>
          </a:r>
          <a:r>
            <a:rPr lang="en-US" sz="1800" kern="1200" dirty="0"/>
            <a:t> </a:t>
          </a:r>
          <a:r>
            <a:rPr lang="en-US" sz="1800" kern="1200" dirty="0" err="1"/>
            <a:t>teguh</a:t>
          </a:r>
          <a:r>
            <a:rPr lang="en-US" sz="1800" kern="1200" dirty="0"/>
            <a:t> pada </a:t>
          </a:r>
          <a:r>
            <a:rPr lang="en-US" sz="1800" kern="1200" dirty="0" err="1"/>
            <a:t>hal-hal</a:t>
          </a:r>
          <a:r>
            <a:rPr lang="en-US" sz="1800" kern="1200" dirty="0"/>
            <a:t> yang </a:t>
          </a:r>
          <a:r>
            <a:rPr lang="en-US" sz="1800" kern="1200" dirty="0" err="1"/>
            <a:t>sejak</a:t>
          </a:r>
          <a:r>
            <a:rPr lang="en-US" sz="1800" kern="1200" dirty="0"/>
            <a:t> </a:t>
          </a:r>
          <a:r>
            <a:rPr lang="en-US" sz="1800" kern="1200" dirty="0" err="1"/>
            <a:t>awal</a:t>
          </a:r>
          <a:r>
            <a:rPr lang="en-US" sz="1800" kern="1200" dirty="0"/>
            <a:t> </a:t>
          </a:r>
          <a:r>
            <a:rPr lang="en-US" sz="1800" kern="1200" dirty="0" err="1"/>
            <a:t>melekat</a:t>
          </a:r>
          <a:r>
            <a:rPr lang="en-US" sz="1800" kern="1200" dirty="0"/>
            <a:t> pada </a:t>
          </a:r>
          <a:r>
            <a:rPr lang="en-US" sz="1800" kern="1200" dirty="0" err="1"/>
            <a:t>diri</a:t>
          </a:r>
          <a:r>
            <a:rPr lang="en-US" sz="1800" kern="1200" dirty="0"/>
            <a:t> </a:t>
          </a:r>
          <a:r>
            <a:rPr lang="en-US" sz="1800" kern="1200" dirty="0" err="1"/>
            <a:t>individu</a:t>
          </a:r>
          <a:r>
            <a:rPr lang="en-US" sz="1800" kern="1200" dirty="0"/>
            <a:t>.</a:t>
          </a:r>
          <a:endParaRPr lang="id-ID" sz="1800" kern="1200" dirty="0"/>
        </a:p>
      </dsp:txBody>
      <dsp:txXfrm>
        <a:off x="3018256" y="217144"/>
        <a:ext cx="3870427" cy="1302865"/>
      </dsp:txXfrm>
    </dsp:sp>
    <dsp:sp modelId="{E0046066-F7D8-4CA4-B3D1-E3252976F2E9}">
      <dsp:nvSpPr>
        <dsp:cNvPr id="0" name=""/>
        <dsp:cNvSpPr/>
      </dsp:nvSpPr>
      <dsp:spPr>
        <a:xfrm>
          <a:off x="20" y="103234"/>
          <a:ext cx="3014573" cy="1466670"/>
        </a:xfrm>
        <a:prstGeom prst="roundRect">
          <a:avLst/>
        </a:prstGeom>
        <a:solidFill>
          <a:schemeClr val="dk1">
            <a:alpha val="50000"/>
          </a:schemeClr>
        </a:solidFill>
        <a:ln>
          <a:noFill/>
        </a:ln>
        <a:effectLst/>
        <a:scene3d>
          <a:camera prst="orthographicFront">
            <a:rot lat="0" lon="0" rev="0"/>
          </a:camera>
          <a:lightRig rig="contrasting" dir="t">
            <a:rot lat="0" lon="0" rev="1200000"/>
          </a:lightRig>
        </a:scene3d>
        <a:sp3d/>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dirty="0" err="1">
              <a:solidFill>
                <a:schemeClr val="bg1"/>
              </a:solidFill>
              <a:latin typeface="+mn-lt"/>
            </a:rPr>
            <a:t>Primordialisme</a:t>
          </a:r>
          <a:endParaRPr lang="id-ID" sz="1800" kern="1200" dirty="0">
            <a:solidFill>
              <a:schemeClr val="bg1"/>
            </a:solidFill>
            <a:latin typeface="+mn-lt"/>
          </a:endParaRPr>
        </a:p>
      </dsp:txBody>
      <dsp:txXfrm>
        <a:off x="71617" y="174831"/>
        <a:ext cx="2871379" cy="1323476"/>
      </dsp:txXfrm>
    </dsp:sp>
    <dsp:sp modelId="{B533AA5C-5F6A-4D95-8620-85C696594D18}">
      <dsp:nvSpPr>
        <dsp:cNvPr id="0" name=""/>
        <dsp:cNvSpPr/>
      </dsp:nvSpPr>
      <dsp:spPr>
        <a:xfrm>
          <a:off x="3017519" y="1884769"/>
          <a:ext cx="4526280" cy="1466670"/>
        </a:xfrm>
        <a:prstGeom prst="rightArrow">
          <a:avLst>
            <a:gd name="adj1" fmla="val 75000"/>
            <a:gd name="adj2" fmla="val 50000"/>
          </a:avLst>
        </a:prstGeom>
        <a:solidFill>
          <a:schemeClr val="dk1">
            <a:alpha val="50000"/>
          </a:schemeClr>
        </a:solidFill>
        <a:ln>
          <a:noFill/>
        </a:ln>
        <a:effectLst/>
        <a:scene3d>
          <a:camera prst="orthographicFront">
            <a:rot lat="0" lon="0" rev="0"/>
          </a:camera>
          <a:lightRig rig="contrasting" dir="t">
            <a:rot lat="0" lon="0" rev="1200000"/>
          </a:lightRig>
        </a:scene3d>
        <a:sp3d z="-300000"/>
      </dsp:spPr>
      <dsp:style>
        <a:lnRef idx="0">
          <a:scrgbClr r="0" g="0" b="0"/>
        </a:lnRef>
        <a:fillRef idx="0">
          <a:scrgbClr r="0" g="0" b="0"/>
        </a:fillRef>
        <a:effectRef idx="0">
          <a:scrgbClr r="0" g="0" b="0"/>
        </a:effectRef>
        <a:fontRef idx="minor">
          <a:schemeClr val="lt1"/>
        </a:fontRef>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id-ID" sz="1800" kern="1200" dirty="0">
            <a:solidFill>
              <a:schemeClr val="bg1"/>
            </a:solidFill>
            <a:latin typeface="+mn-lt"/>
          </a:endParaRPr>
        </a:p>
        <a:p>
          <a:pPr marL="171450" lvl="1" indent="-171450" algn="l" defTabSz="800100">
            <a:lnSpc>
              <a:spcPct val="90000"/>
            </a:lnSpc>
            <a:spcBef>
              <a:spcPct val="0"/>
            </a:spcBef>
            <a:spcAft>
              <a:spcPct val="15000"/>
            </a:spcAft>
            <a:buNone/>
          </a:pPr>
          <a:r>
            <a:rPr lang="en-US" sz="1800" kern="1200" dirty="0">
              <a:solidFill>
                <a:schemeClr val="bg1"/>
              </a:solidFill>
              <a:latin typeface="+mn-lt"/>
            </a:rPr>
            <a:t>   </a:t>
          </a:r>
          <a:r>
            <a:rPr lang="en-US" sz="1800" kern="1200" dirty="0" err="1">
              <a:solidFill>
                <a:schemeClr val="bg1"/>
              </a:solidFill>
              <a:latin typeface="+mn-lt"/>
            </a:rPr>
            <a:t>Pandangan</a:t>
          </a:r>
          <a:r>
            <a:rPr lang="en-US" sz="1800" kern="1200" dirty="0">
              <a:solidFill>
                <a:schemeClr val="bg1"/>
              </a:solidFill>
              <a:latin typeface="+mn-lt"/>
            </a:rPr>
            <a:t> </a:t>
          </a:r>
          <a:r>
            <a:rPr lang="en-US" sz="1800" kern="1200" dirty="0" err="1">
              <a:solidFill>
                <a:schemeClr val="bg1"/>
              </a:solidFill>
              <a:latin typeface="+mn-lt"/>
            </a:rPr>
            <a:t>bahwa</a:t>
          </a:r>
          <a:r>
            <a:rPr lang="en-US" sz="1800" kern="1200" dirty="0">
              <a:solidFill>
                <a:schemeClr val="bg1"/>
              </a:solidFill>
              <a:latin typeface="+mn-lt"/>
            </a:rPr>
            <a:t> </a:t>
          </a:r>
          <a:r>
            <a:rPr lang="en-US" sz="1800" kern="1200" dirty="0" err="1">
              <a:solidFill>
                <a:schemeClr val="bg1"/>
              </a:solidFill>
              <a:latin typeface="+mn-lt"/>
            </a:rPr>
            <a:t>kebudayaan</a:t>
          </a:r>
          <a:r>
            <a:rPr lang="en-US" sz="1800" kern="1200" dirty="0">
              <a:solidFill>
                <a:schemeClr val="bg1"/>
              </a:solidFill>
              <a:latin typeface="+mn-lt"/>
            </a:rPr>
            <a:t> </a:t>
          </a:r>
          <a:r>
            <a:rPr lang="en-US" sz="1800" kern="1200" dirty="0" err="1">
              <a:solidFill>
                <a:schemeClr val="bg1"/>
              </a:solidFill>
              <a:latin typeface="+mn-lt"/>
            </a:rPr>
            <a:t>suku</a:t>
          </a:r>
          <a:r>
            <a:rPr lang="en-US" sz="1800" kern="1200" dirty="0">
              <a:solidFill>
                <a:schemeClr val="bg1"/>
              </a:solidFill>
              <a:latin typeface="+mn-lt"/>
            </a:rPr>
            <a:t> </a:t>
          </a:r>
          <a:r>
            <a:rPr lang="en-US" sz="1800" kern="1200" dirty="0" err="1">
              <a:solidFill>
                <a:schemeClr val="bg1"/>
              </a:solidFill>
              <a:latin typeface="+mn-lt"/>
            </a:rPr>
            <a:t>bangsanya</a:t>
          </a:r>
          <a:r>
            <a:rPr lang="en-US" sz="1800" kern="1200" dirty="0">
              <a:solidFill>
                <a:schemeClr val="bg1"/>
              </a:solidFill>
              <a:latin typeface="+mn-lt"/>
            </a:rPr>
            <a:t> </a:t>
          </a:r>
          <a:r>
            <a:rPr lang="en-US" sz="1800" kern="1200" dirty="0" err="1">
              <a:solidFill>
                <a:schemeClr val="bg1"/>
              </a:solidFill>
              <a:latin typeface="+mn-lt"/>
            </a:rPr>
            <a:t>lebih</a:t>
          </a:r>
          <a:r>
            <a:rPr lang="en-US" sz="1800" kern="1200" dirty="0">
              <a:solidFill>
                <a:schemeClr val="bg1"/>
              </a:solidFill>
              <a:latin typeface="+mn-lt"/>
            </a:rPr>
            <a:t> </a:t>
          </a:r>
          <a:r>
            <a:rPr lang="en-US" sz="1800" kern="1200" dirty="0" err="1">
              <a:solidFill>
                <a:schemeClr val="bg1"/>
              </a:solidFill>
              <a:latin typeface="+mn-lt"/>
            </a:rPr>
            <a:t>baik</a:t>
          </a:r>
          <a:r>
            <a:rPr lang="en-US" sz="1800" kern="1200" dirty="0">
              <a:solidFill>
                <a:schemeClr val="bg1"/>
              </a:solidFill>
              <a:latin typeface="+mn-lt"/>
            </a:rPr>
            <a:t> </a:t>
          </a:r>
          <a:r>
            <a:rPr lang="en-US" sz="1800" kern="1200" dirty="0" err="1">
              <a:solidFill>
                <a:schemeClr val="bg1"/>
              </a:solidFill>
              <a:latin typeface="+mn-lt"/>
            </a:rPr>
            <a:t>dibandingkan</a:t>
          </a:r>
          <a:r>
            <a:rPr lang="en-US" sz="1800" kern="1200" dirty="0">
              <a:solidFill>
                <a:schemeClr val="bg1"/>
              </a:solidFill>
              <a:latin typeface="+mn-lt"/>
            </a:rPr>
            <a:t> </a:t>
          </a:r>
          <a:r>
            <a:rPr lang="en-US" sz="1800" kern="1200" dirty="0" err="1">
              <a:solidFill>
                <a:schemeClr val="bg1"/>
              </a:solidFill>
              <a:latin typeface="+mn-lt"/>
            </a:rPr>
            <a:t>kebudayaan</a:t>
          </a:r>
          <a:r>
            <a:rPr lang="en-US" sz="1800" kern="1200" dirty="0">
              <a:solidFill>
                <a:schemeClr val="bg1"/>
              </a:solidFill>
              <a:latin typeface="+mn-lt"/>
            </a:rPr>
            <a:t> </a:t>
          </a:r>
          <a:r>
            <a:rPr lang="en-US" sz="1800" kern="1200" dirty="0" err="1">
              <a:solidFill>
                <a:schemeClr val="bg1"/>
              </a:solidFill>
              <a:latin typeface="+mn-lt"/>
            </a:rPr>
            <a:t>suku</a:t>
          </a:r>
          <a:r>
            <a:rPr lang="en-US" sz="1800" kern="1200" dirty="0">
              <a:solidFill>
                <a:schemeClr val="bg1"/>
              </a:solidFill>
              <a:latin typeface="+mn-lt"/>
            </a:rPr>
            <a:t> </a:t>
          </a:r>
          <a:r>
            <a:rPr lang="en-US" sz="1800" kern="1200" dirty="0" err="1">
              <a:solidFill>
                <a:schemeClr val="bg1"/>
              </a:solidFill>
              <a:latin typeface="+mn-lt"/>
            </a:rPr>
            <a:t>bangsa</a:t>
          </a:r>
          <a:r>
            <a:rPr lang="en-US" sz="1800" kern="1200" dirty="0">
              <a:solidFill>
                <a:schemeClr val="bg1"/>
              </a:solidFill>
              <a:latin typeface="+mn-lt"/>
            </a:rPr>
            <a:t> lain.</a:t>
          </a:r>
          <a:endParaRPr lang="id-ID" sz="1800" kern="1200" dirty="0">
            <a:solidFill>
              <a:schemeClr val="bg1"/>
            </a:solidFill>
            <a:latin typeface="+mn-lt"/>
          </a:endParaRPr>
        </a:p>
      </dsp:txBody>
      <dsp:txXfrm>
        <a:off x="3017519" y="2068103"/>
        <a:ext cx="3976279" cy="1100002"/>
      </dsp:txXfrm>
    </dsp:sp>
    <dsp:sp modelId="{FD6AA96B-ECC6-42DF-927B-837FE72708E5}">
      <dsp:nvSpPr>
        <dsp:cNvPr id="0" name=""/>
        <dsp:cNvSpPr/>
      </dsp:nvSpPr>
      <dsp:spPr>
        <a:xfrm>
          <a:off x="70112" y="1885718"/>
          <a:ext cx="3017520" cy="1466670"/>
        </a:xfrm>
        <a:prstGeom prst="roundRect">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rot lat="0" lon="0" rev="0"/>
          </a:camera>
          <a:lightRig rig="contrasting" dir="t">
            <a:rot lat="0" lon="0" rev="1200000"/>
          </a:lightRig>
        </a:scene3d>
        <a:sp3d/>
      </dsp:spPr>
      <dsp:style>
        <a:lnRef idx="1">
          <a:schemeClr val="dk1"/>
        </a:lnRef>
        <a:fillRef idx="2">
          <a:schemeClr val="dk1"/>
        </a:fillRef>
        <a:effectRef idx="1">
          <a:schemeClr val="dk1"/>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bg1"/>
              </a:solidFill>
              <a:latin typeface="+mn-lt"/>
            </a:rPr>
            <a:t>Etnosentrisme</a:t>
          </a:r>
          <a:endParaRPr lang="id-ID" sz="1800" kern="1200" dirty="0">
            <a:solidFill>
              <a:schemeClr val="bg1"/>
            </a:solidFill>
            <a:latin typeface="+mn-lt"/>
          </a:endParaRPr>
        </a:p>
      </dsp:txBody>
      <dsp:txXfrm>
        <a:off x="141709" y="1957315"/>
        <a:ext cx="2874326" cy="13234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7AF54-8113-44D4-BA65-6B504E3A70CE}">
      <dsp:nvSpPr>
        <dsp:cNvPr id="0" name=""/>
        <dsp:cNvSpPr/>
      </dsp:nvSpPr>
      <dsp:spPr>
        <a:xfrm>
          <a:off x="3018256" y="0"/>
          <a:ext cx="4521859" cy="1737153"/>
        </a:xfrm>
        <a:prstGeom prst="rightArrow">
          <a:avLst>
            <a:gd name="adj1" fmla="val 75000"/>
            <a:gd name="adj2" fmla="val 5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None/>
          </a:pPr>
          <a:endParaRPr lang="id-ID" sz="1800" kern="1200" dirty="0"/>
        </a:p>
        <a:p>
          <a:pPr marL="171450" lvl="1" indent="-171450" algn="l" defTabSz="800100">
            <a:lnSpc>
              <a:spcPct val="90000"/>
            </a:lnSpc>
            <a:spcBef>
              <a:spcPct val="0"/>
            </a:spcBef>
            <a:spcAft>
              <a:spcPct val="15000"/>
            </a:spcAft>
            <a:buNone/>
          </a:pPr>
          <a:r>
            <a:rPr lang="en-US" sz="1800" kern="1200" dirty="0"/>
            <a:t>   </a:t>
          </a:r>
          <a:r>
            <a:rPr lang="en-US" sz="1800" kern="1200" dirty="0" err="1"/>
            <a:t>Perbedaan</a:t>
          </a:r>
          <a:r>
            <a:rPr lang="en-US" sz="1800" kern="1200" dirty="0"/>
            <a:t> </a:t>
          </a:r>
          <a:r>
            <a:rPr lang="en-US" sz="1800" kern="1200" dirty="0" err="1"/>
            <a:t>perlakuan</a:t>
          </a:r>
          <a:r>
            <a:rPr lang="en-US" sz="1800" kern="1200" dirty="0"/>
            <a:t> </a:t>
          </a:r>
          <a:r>
            <a:rPr lang="en-US" sz="1800" kern="1200" dirty="0" err="1"/>
            <a:t>terhadap</a:t>
          </a:r>
          <a:r>
            <a:rPr lang="en-US" sz="1800" kern="1200" dirty="0"/>
            <a:t> sesame </a:t>
          </a:r>
          <a:r>
            <a:rPr lang="en-US" sz="1800" kern="1200" dirty="0" err="1"/>
            <a:t>berdasarkan</a:t>
          </a:r>
          <a:r>
            <a:rPr lang="en-US" sz="1800" kern="1200" dirty="0"/>
            <a:t> </a:t>
          </a:r>
          <a:r>
            <a:rPr lang="en-US" sz="1800" kern="1200" dirty="0" err="1"/>
            <a:t>suku</a:t>
          </a:r>
          <a:r>
            <a:rPr lang="en-US" sz="1800" kern="1200" dirty="0"/>
            <a:t>, agama, </a:t>
          </a:r>
          <a:r>
            <a:rPr lang="en-US" sz="1800" kern="1200" dirty="0" err="1"/>
            <a:t>dll</a:t>
          </a:r>
          <a:r>
            <a:rPr lang="en-US" sz="1800" kern="1200" dirty="0"/>
            <a:t>.</a:t>
          </a:r>
          <a:endParaRPr lang="id-ID" sz="1800" kern="1200" dirty="0"/>
        </a:p>
      </dsp:txBody>
      <dsp:txXfrm>
        <a:off x="3018256" y="217144"/>
        <a:ext cx="3870427" cy="1302865"/>
      </dsp:txXfrm>
    </dsp:sp>
    <dsp:sp modelId="{E0046066-F7D8-4CA4-B3D1-E3252976F2E9}">
      <dsp:nvSpPr>
        <dsp:cNvPr id="0" name=""/>
        <dsp:cNvSpPr/>
      </dsp:nvSpPr>
      <dsp:spPr>
        <a:xfrm>
          <a:off x="20" y="103234"/>
          <a:ext cx="3014573" cy="1466670"/>
        </a:xfrm>
        <a:prstGeom prst="roundRect">
          <a:avLst/>
        </a:prstGeom>
        <a:solidFill>
          <a:schemeClr val="dk1">
            <a:alpha val="50000"/>
          </a:schemeClr>
        </a:solidFill>
        <a:ln>
          <a:noFill/>
        </a:ln>
        <a:effectLst/>
        <a:scene3d>
          <a:camera prst="orthographicFront">
            <a:rot lat="0" lon="0" rev="0"/>
          </a:camera>
          <a:lightRig rig="contrasting" dir="t">
            <a:rot lat="0" lon="0" rev="1200000"/>
          </a:lightRig>
        </a:scene3d>
        <a:sp3d/>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bg1"/>
              </a:solidFill>
              <a:latin typeface="+mn-lt"/>
            </a:rPr>
            <a:t>Diskriminasi</a:t>
          </a:r>
          <a:endParaRPr lang="id-ID" sz="1800" kern="1200" dirty="0">
            <a:solidFill>
              <a:schemeClr val="bg1"/>
            </a:solidFill>
            <a:latin typeface="+mn-lt"/>
          </a:endParaRPr>
        </a:p>
      </dsp:txBody>
      <dsp:txXfrm>
        <a:off x="71617" y="174831"/>
        <a:ext cx="2871379" cy="1323476"/>
      </dsp:txXfrm>
    </dsp:sp>
    <dsp:sp modelId="{B533AA5C-5F6A-4D95-8620-85C696594D18}">
      <dsp:nvSpPr>
        <dsp:cNvPr id="0" name=""/>
        <dsp:cNvSpPr/>
      </dsp:nvSpPr>
      <dsp:spPr>
        <a:xfrm>
          <a:off x="3017519" y="1884769"/>
          <a:ext cx="4526280" cy="1466670"/>
        </a:xfrm>
        <a:prstGeom prst="rightArrow">
          <a:avLst>
            <a:gd name="adj1" fmla="val 75000"/>
            <a:gd name="adj2" fmla="val 50000"/>
          </a:avLst>
        </a:prstGeom>
        <a:solidFill>
          <a:schemeClr val="dk1">
            <a:alpha val="50000"/>
          </a:schemeClr>
        </a:solidFill>
        <a:ln>
          <a:noFill/>
        </a:ln>
        <a:effectLst/>
        <a:scene3d>
          <a:camera prst="orthographicFront">
            <a:rot lat="0" lon="0" rev="0"/>
          </a:camera>
          <a:lightRig rig="contrasting" dir="t">
            <a:rot lat="0" lon="0" rev="1200000"/>
          </a:lightRig>
        </a:scene3d>
        <a:sp3d z="-300000"/>
      </dsp:spPr>
      <dsp:style>
        <a:lnRef idx="0">
          <a:scrgbClr r="0" g="0" b="0"/>
        </a:lnRef>
        <a:fillRef idx="0">
          <a:scrgbClr r="0" g="0" b="0"/>
        </a:fillRef>
        <a:effectRef idx="0">
          <a:scrgbClr r="0" g="0" b="0"/>
        </a:effectRef>
        <a:fontRef idx="minor">
          <a:schemeClr val="lt1"/>
        </a:fontRef>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id-ID" sz="1800" kern="1200" dirty="0">
            <a:solidFill>
              <a:schemeClr val="bg1"/>
            </a:solidFill>
            <a:latin typeface="+mn-lt"/>
          </a:endParaRPr>
        </a:p>
        <a:p>
          <a:pPr marL="171450" lvl="1" indent="-171450" algn="l" defTabSz="800100">
            <a:lnSpc>
              <a:spcPct val="90000"/>
            </a:lnSpc>
            <a:spcBef>
              <a:spcPct val="0"/>
            </a:spcBef>
            <a:spcAft>
              <a:spcPct val="15000"/>
            </a:spcAft>
            <a:buNone/>
          </a:pPr>
          <a:r>
            <a:rPr lang="en-US" sz="1800" kern="1200" dirty="0">
              <a:solidFill>
                <a:schemeClr val="bg1"/>
              </a:solidFill>
              <a:latin typeface="+mn-lt"/>
            </a:rPr>
            <a:t>   </a:t>
          </a:r>
          <a:r>
            <a:rPr lang="en-US" sz="1800" kern="1200" dirty="0" err="1">
              <a:solidFill>
                <a:schemeClr val="bg1"/>
              </a:solidFill>
              <a:latin typeface="+mn-lt"/>
            </a:rPr>
            <a:t>Penilaian</a:t>
          </a:r>
          <a:r>
            <a:rPr lang="en-US" sz="1800" kern="1200" dirty="0">
              <a:solidFill>
                <a:schemeClr val="bg1"/>
              </a:solidFill>
              <a:latin typeface="+mn-lt"/>
            </a:rPr>
            <a:t> </a:t>
          </a:r>
          <a:r>
            <a:rPr lang="en-US" sz="1800" kern="1200" dirty="0" err="1">
              <a:solidFill>
                <a:schemeClr val="bg1"/>
              </a:solidFill>
              <a:latin typeface="+mn-lt"/>
            </a:rPr>
            <a:t>terhaap</a:t>
          </a:r>
          <a:r>
            <a:rPr lang="en-US" sz="1800" kern="1200" dirty="0">
              <a:solidFill>
                <a:schemeClr val="bg1"/>
              </a:solidFill>
              <a:latin typeface="+mn-lt"/>
            </a:rPr>
            <a:t> </a:t>
          </a:r>
          <a:r>
            <a:rPr lang="en-US" sz="1800" kern="1200" dirty="0" err="1">
              <a:solidFill>
                <a:schemeClr val="bg1"/>
              </a:solidFill>
              <a:latin typeface="+mn-lt"/>
            </a:rPr>
            <a:t>seseorang</a:t>
          </a:r>
          <a:r>
            <a:rPr lang="en-US" sz="1800" kern="1200" dirty="0">
              <a:solidFill>
                <a:schemeClr val="bg1"/>
              </a:solidFill>
              <a:latin typeface="+mn-lt"/>
            </a:rPr>
            <a:t> </a:t>
          </a:r>
          <a:r>
            <a:rPr lang="en-US" sz="1800" kern="1200" dirty="0" err="1">
              <a:solidFill>
                <a:schemeClr val="bg1"/>
              </a:solidFill>
              <a:latin typeface="+mn-lt"/>
            </a:rPr>
            <a:t>hanya</a:t>
          </a:r>
          <a:r>
            <a:rPr lang="en-US" sz="1800" kern="1200" dirty="0">
              <a:solidFill>
                <a:schemeClr val="bg1"/>
              </a:solidFill>
              <a:latin typeface="+mn-lt"/>
            </a:rPr>
            <a:t> </a:t>
          </a:r>
          <a:r>
            <a:rPr lang="en-US" sz="1800" kern="1200" dirty="0" err="1">
              <a:solidFill>
                <a:schemeClr val="bg1"/>
              </a:solidFill>
              <a:latin typeface="+mn-lt"/>
            </a:rPr>
            <a:t>berdasarkan</a:t>
          </a:r>
          <a:r>
            <a:rPr lang="en-US" sz="1800" kern="1200" dirty="0">
              <a:solidFill>
                <a:schemeClr val="bg1"/>
              </a:solidFill>
              <a:latin typeface="+mn-lt"/>
            </a:rPr>
            <a:t> </a:t>
          </a:r>
          <a:r>
            <a:rPr lang="en-US" sz="1800" kern="1200" dirty="0" err="1">
              <a:solidFill>
                <a:schemeClr val="bg1"/>
              </a:solidFill>
              <a:latin typeface="+mn-lt"/>
            </a:rPr>
            <a:t>presepsi</a:t>
          </a:r>
          <a:r>
            <a:rPr lang="en-US" sz="1800" kern="1200" dirty="0">
              <a:solidFill>
                <a:schemeClr val="bg1"/>
              </a:solidFill>
              <a:latin typeface="+mn-lt"/>
            </a:rPr>
            <a:t> </a:t>
          </a:r>
          <a:r>
            <a:rPr lang="en-US" sz="1800" kern="1200" dirty="0" err="1">
              <a:solidFill>
                <a:schemeClr val="bg1"/>
              </a:solidFill>
              <a:latin typeface="+mn-lt"/>
            </a:rPr>
            <a:t>pribadi</a:t>
          </a:r>
          <a:r>
            <a:rPr lang="en-US" sz="1800" kern="1200" dirty="0">
              <a:solidFill>
                <a:schemeClr val="bg1"/>
              </a:solidFill>
              <a:latin typeface="+mn-lt"/>
            </a:rPr>
            <a:t>.</a:t>
          </a:r>
          <a:endParaRPr lang="id-ID" sz="1800" kern="1200" dirty="0">
            <a:solidFill>
              <a:schemeClr val="bg1"/>
            </a:solidFill>
            <a:latin typeface="+mn-lt"/>
          </a:endParaRPr>
        </a:p>
      </dsp:txBody>
      <dsp:txXfrm>
        <a:off x="3017519" y="2068103"/>
        <a:ext cx="3976279" cy="1100002"/>
      </dsp:txXfrm>
    </dsp:sp>
    <dsp:sp modelId="{FD6AA96B-ECC6-42DF-927B-837FE72708E5}">
      <dsp:nvSpPr>
        <dsp:cNvPr id="0" name=""/>
        <dsp:cNvSpPr/>
      </dsp:nvSpPr>
      <dsp:spPr>
        <a:xfrm>
          <a:off x="70112" y="1885718"/>
          <a:ext cx="3017520" cy="1466670"/>
        </a:xfrm>
        <a:prstGeom prst="roundRect">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rot lat="0" lon="0" rev="0"/>
          </a:camera>
          <a:lightRig rig="contrasting" dir="t">
            <a:rot lat="0" lon="0" rev="1200000"/>
          </a:lightRig>
        </a:scene3d>
        <a:sp3d/>
      </dsp:spPr>
      <dsp:style>
        <a:lnRef idx="1">
          <a:schemeClr val="dk1"/>
        </a:lnRef>
        <a:fillRef idx="2">
          <a:schemeClr val="dk1"/>
        </a:fillRef>
        <a:effectRef idx="1">
          <a:schemeClr val="dk1"/>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bg1"/>
              </a:solidFill>
              <a:latin typeface="+mn-lt"/>
            </a:rPr>
            <a:t>Stereotipe</a:t>
          </a:r>
          <a:endParaRPr lang="id-ID" sz="1800" kern="1200" dirty="0">
            <a:solidFill>
              <a:schemeClr val="bg1"/>
            </a:solidFill>
            <a:latin typeface="+mn-lt"/>
          </a:endParaRPr>
        </a:p>
      </dsp:txBody>
      <dsp:txXfrm>
        <a:off x="141709" y="1957315"/>
        <a:ext cx="2874326" cy="13234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7AF54-8113-44D4-BA65-6B504E3A70CE}">
      <dsp:nvSpPr>
        <dsp:cNvPr id="0" name=""/>
        <dsp:cNvSpPr/>
      </dsp:nvSpPr>
      <dsp:spPr>
        <a:xfrm>
          <a:off x="3018256" y="0"/>
          <a:ext cx="4521859" cy="1737153"/>
        </a:xfrm>
        <a:prstGeom prst="rightArrow">
          <a:avLst>
            <a:gd name="adj1" fmla="val 75000"/>
            <a:gd name="adj2" fmla="val 5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None/>
          </a:pPr>
          <a:endParaRPr lang="id-ID" sz="1800" kern="1200" dirty="0"/>
        </a:p>
        <a:p>
          <a:pPr marL="171450" lvl="1" indent="-171450" algn="l" defTabSz="800100">
            <a:lnSpc>
              <a:spcPct val="90000"/>
            </a:lnSpc>
            <a:spcBef>
              <a:spcPct val="0"/>
            </a:spcBef>
            <a:spcAft>
              <a:spcPct val="15000"/>
            </a:spcAft>
            <a:buNone/>
          </a:pPr>
          <a:r>
            <a:rPr lang="en-US" sz="1800" kern="1200" dirty="0"/>
            <a:t>   </a:t>
          </a:r>
          <a:r>
            <a:rPr lang="en-US" sz="1800" kern="1200" dirty="0" err="1"/>
            <a:t>Keyakinan</a:t>
          </a:r>
          <a:r>
            <a:rPr lang="en-US" sz="1800" kern="1200" dirty="0"/>
            <a:t> </a:t>
          </a:r>
          <a:r>
            <a:rPr lang="en-US" sz="1800" kern="1200" dirty="0" err="1"/>
            <a:t>akan</a:t>
          </a:r>
          <a:r>
            <a:rPr lang="en-US" sz="1800" kern="1200" dirty="0"/>
            <a:t> </a:t>
          </a:r>
          <a:r>
            <a:rPr lang="en-US" sz="1800" kern="1200" dirty="0" err="1"/>
            <a:t>suatu</a:t>
          </a:r>
          <a:r>
            <a:rPr lang="en-US" sz="1800" kern="1200" dirty="0"/>
            <a:t> </a:t>
          </a:r>
          <a:r>
            <a:rPr lang="en-US" sz="1800" kern="1200" dirty="0" err="1"/>
            <a:t>hal</a:t>
          </a:r>
          <a:r>
            <a:rPr lang="en-US" sz="1800" kern="1200" dirty="0"/>
            <a:t> </a:t>
          </a:r>
          <a:r>
            <a:rPr lang="en-US" sz="1800" kern="1200" dirty="0" err="1"/>
            <a:t>sebagai</a:t>
          </a:r>
          <a:r>
            <a:rPr lang="en-US" sz="1800" kern="1200" dirty="0"/>
            <a:t> </a:t>
          </a:r>
          <a:r>
            <a:rPr lang="en-US" sz="1800" kern="1200" dirty="0" err="1"/>
            <a:t>kebenaran</a:t>
          </a:r>
          <a:r>
            <a:rPr lang="en-US" sz="1800" kern="1200" dirty="0"/>
            <a:t> tanoa </a:t>
          </a:r>
          <a:r>
            <a:rPr lang="en-US" sz="1800" kern="1200" dirty="0" err="1"/>
            <a:t>kepastian</a:t>
          </a:r>
          <a:r>
            <a:rPr lang="en-US" sz="1800" kern="1200" dirty="0"/>
            <a:t> data dan </a:t>
          </a:r>
          <a:r>
            <a:rPr lang="en-US" sz="1800" kern="1200" dirty="0" err="1"/>
            <a:t>fakta</a:t>
          </a:r>
          <a:r>
            <a:rPr lang="en-US" sz="1800" kern="1200" dirty="0"/>
            <a:t>.</a:t>
          </a:r>
          <a:endParaRPr lang="id-ID" sz="1800" kern="1200" dirty="0"/>
        </a:p>
      </dsp:txBody>
      <dsp:txXfrm>
        <a:off x="3018256" y="217144"/>
        <a:ext cx="3870427" cy="1302865"/>
      </dsp:txXfrm>
    </dsp:sp>
    <dsp:sp modelId="{E0046066-F7D8-4CA4-B3D1-E3252976F2E9}">
      <dsp:nvSpPr>
        <dsp:cNvPr id="0" name=""/>
        <dsp:cNvSpPr/>
      </dsp:nvSpPr>
      <dsp:spPr>
        <a:xfrm>
          <a:off x="20" y="103234"/>
          <a:ext cx="3014573" cy="1466670"/>
        </a:xfrm>
        <a:prstGeom prst="roundRect">
          <a:avLst/>
        </a:prstGeom>
        <a:solidFill>
          <a:schemeClr val="dk1">
            <a:alpha val="50000"/>
          </a:schemeClr>
        </a:solidFill>
        <a:ln>
          <a:noFill/>
        </a:ln>
        <a:effectLst/>
        <a:scene3d>
          <a:camera prst="orthographicFront">
            <a:rot lat="0" lon="0" rev="0"/>
          </a:camera>
          <a:lightRig rig="contrasting" dir="t">
            <a:rot lat="0" lon="0" rev="1200000"/>
          </a:lightRig>
        </a:scene3d>
        <a:sp3d/>
      </dsp:spPr>
      <dsp:style>
        <a:lnRef idx="0">
          <a:scrgbClr r="0" g="0" b="0"/>
        </a:lnRef>
        <a:fillRef idx="0">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bg1"/>
              </a:solidFill>
              <a:latin typeface="+mn-lt"/>
            </a:rPr>
            <a:t>Fanatisme</a:t>
          </a:r>
          <a:endParaRPr lang="id-ID" sz="1800" kern="1200" dirty="0">
            <a:solidFill>
              <a:schemeClr val="bg1"/>
            </a:solidFill>
            <a:latin typeface="+mn-lt"/>
          </a:endParaRPr>
        </a:p>
      </dsp:txBody>
      <dsp:txXfrm>
        <a:off x="71617" y="174831"/>
        <a:ext cx="2871379" cy="1323476"/>
      </dsp:txXfrm>
    </dsp:sp>
    <dsp:sp modelId="{B533AA5C-5F6A-4D95-8620-85C696594D18}">
      <dsp:nvSpPr>
        <dsp:cNvPr id="0" name=""/>
        <dsp:cNvSpPr/>
      </dsp:nvSpPr>
      <dsp:spPr>
        <a:xfrm>
          <a:off x="3017519" y="1884769"/>
          <a:ext cx="4526280" cy="1466670"/>
        </a:xfrm>
        <a:prstGeom prst="rightArrow">
          <a:avLst>
            <a:gd name="adj1" fmla="val 75000"/>
            <a:gd name="adj2" fmla="val 50000"/>
          </a:avLst>
        </a:prstGeom>
        <a:solidFill>
          <a:schemeClr val="dk1">
            <a:alpha val="50000"/>
          </a:schemeClr>
        </a:solidFill>
        <a:ln>
          <a:noFill/>
        </a:ln>
        <a:effectLst/>
        <a:scene3d>
          <a:camera prst="orthographicFront">
            <a:rot lat="0" lon="0" rev="0"/>
          </a:camera>
          <a:lightRig rig="contrasting" dir="t">
            <a:rot lat="0" lon="0" rev="1200000"/>
          </a:lightRig>
        </a:scene3d>
        <a:sp3d z="-300000"/>
      </dsp:spPr>
      <dsp:style>
        <a:lnRef idx="0">
          <a:scrgbClr r="0" g="0" b="0"/>
        </a:lnRef>
        <a:fillRef idx="0">
          <a:scrgbClr r="0" g="0" b="0"/>
        </a:fillRef>
        <a:effectRef idx="0">
          <a:scrgbClr r="0" g="0" b="0"/>
        </a:effectRef>
        <a:fontRef idx="minor">
          <a:schemeClr val="lt1"/>
        </a:fontRef>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endParaRPr lang="id-ID" sz="1800" kern="1200" dirty="0">
            <a:solidFill>
              <a:schemeClr val="bg1"/>
            </a:solidFill>
            <a:latin typeface="+mn-lt"/>
          </a:endParaRPr>
        </a:p>
        <a:p>
          <a:pPr marL="171450" lvl="1" indent="-171450" algn="l" defTabSz="800100">
            <a:lnSpc>
              <a:spcPct val="90000"/>
            </a:lnSpc>
            <a:spcBef>
              <a:spcPct val="0"/>
            </a:spcBef>
            <a:spcAft>
              <a:spcPct val="15000"/>
            </a:spcAft>
            <a:buNone/>
          </a:pPr>
          <a:r>
            <a:rPr lang="en-US" sz="1800" kern="1200" dirty="0">
              <a:solidFill>
                <a:schemeClr val="bg1"/>
              </a:solidFill>
              <a:latin typeface="+mn-lt"/>
            </a:rPr>
            <a:t>   </a:t>
          </a:r>
          <a:r>
            <a:rPr lang="en-US" sz="1800" kern="1200" dirty="0" err="1">
              <a:solidFill>
                <a:schemeClr val="bg1"/>
              </a:solidFill>
              <a:latin typeface="+mn-lt"/>
            </a:rPr>
            <a:t>Paham</a:t>
          </a:r>
          <a:r>
            <a:rPr lang="en-US" sz="1800" kern="1200" dirty="0">
              <a:solidFill>
                <a:schemeClr val="bg1"/>
              </a:solidFill>
              <a:latin typeface="+mn-lt"/>
            </a:rPr>
            <a:t> yang </a:t>
          </a:r>
          <a:r>
            <a:rPr lang="en-US" sz="1800" kern="1200" dirty="0" err="1">
              <a:solidFill>
                <a:schemeClr val="bg1"/>
              </a:solidFill>
              <a:latin typeface="+mn-lt"/>
            </a:rPr>
            <a:t>menekan</a:t>
          </a:r>
          <a:r>
            <a:rPr lang="en-US" sz="1800" kern="1200" dirty="0">
              <a:solidFill>
                <a:schemeClr val="bg1"/>
              </a:solidFill>
              <a:latin typeface="+mn-lt"/>
            </a:rPr>
            <a:t> </a:t>
          </a:r>
          <a:r>
            <a:rPr lang="en-US" sz="1800" kern="1200" dirty="0" err="1">
              <a:solidFill>
                <a:schemeClr val="bg1"/>
              </a:solidFill>
              <a:latin typeface="+mn-lt"/>
            </a:rPr>
            <a:t>kecenderungan</a:t>
          </a:r>
          <a:r>
            <a:rPr lang="en-US" sz="1800" kern="1200" dirty="0">
              <a:solidFill>
                <a:schemeClr val="bg1"/>
              </a:solidFill>
              <a:latin typeface="+mn-lt"/>
            </a:rPr>
            <a:t> </a:t>
          </a:r>
          <a:r>
            <a:rPr lang="en-US" sz="1800" kern="1200" dirty="0" err="1">
              <a:solidFill>
                <a:schemeClr val="bg1"/>
              </a:solidFill>
              <a:latin typeface="+mn-lt"/>
            </a:rPr>
            <a:t>untuk</a:t>
          </a:r>
          <a:r>
            <a:rPr lang="en-US" sz="1800" kern="1200" dirty="0">
              <a:solidFill>
                <a:schemeClr val="bg1"/>
              </a:solidFill>
              <a:latin typeface="+mn-lt"/>
            </a:rPr>
            <a:t> </a:t>
          </a:r>
          <a:r>
            <a:rPr lang="en-US" sz="1800" kern="1200" dirty="0" err="1">
              <a:solidFill>
                <a:schemeClr val="bg1"/>
              </a:solidFill>
              <a:latin typeface="+mn-lt"/>
            </a:rPr>
            <a:t>memisahkan</a:t>
          </a:r>
          <a:r>
            <a:rPr lang="en-US" sz="1800" kern="1200" dirty="0">
              <a:solidFill>
                <a:schemeClr val="bg1"/>
              </a:solidFill>
              <a:latin typeface="+mn-lt"/>
            </a:rPr>
            <a:t> </a:t>
          </a:r>
          <a:r>
            <a:rPr lang="en-US" sz="1800" kern="1200" dirty="0" err="1">
              <a:solidFill>
                <a:schemeClr val="bg1"/>
              </a:solidFill>
              <a:latin typeface="+mn-lt"/>
            </a:rPr>
            <a:t>diri</a:t>
          </a:r>
          <a:r>
            <a:rPr lang="en-US" sz="1800" kern="1200" dirty="0">
              <a:solidFill>
                <a:schemeClr val="bg1"/>
              </a:solidFill>
              <a:latin typeface="+mn-lt"/>
            </a:rPr>
            <a:t> </a:t>
          </a:r>
          <a:r>
            <a:rPr lang="en-US" sz="1800" kern="1200" dirty="0" err="1">
              <a:solidFill>
                <a:schemeClr val="bg1"/>
              </a:solidFill>
              <a:latin typeface="+mn-lt"/>
            </a:rPr>
            <a:t>dari</a:t>
          </a:r>
          <a:r>
            <a:rPr lang="en-US" sz="1800" kern="1200" dirty="0">
              <a:solidFill>
                <a:schemeClr val="bg1"/>
              </a:solidFill>
              <a:latin typeface="+mn-lt"/>
            </a:rPr>
            <a:t> </a:t>
          </a:r>
          <a:r>
            <a:rPr lang="en-US" sz="1800" kern="1200" dirty="0" err="1">
              <a:solidFill>
                <a:schemeClr val="bg1"/>
              </a:solidFill>
              <a:latin typeface="+mn-lt"/>
            </a:rPr>
            <a:t>segala</a:t>
          </a:r>
          <a:r>
            <a:rPr lang="en-US" sz="1800" kern="1200" dirty="0">
              <a:solidFill>
                <a:schemeClr val="bg1"/>
              </a:solidFill>
              <a:latin typeface="+mn-lt"/>
            </a:rPr>
            <a:t> </a:t>
          </a:r>
          <a:r>
            <a:rPr lang="en-US" sz="1800" kern="1200" dirty="0" err="1">
              <a:solidFill>
                <a:schemeClr val="bg1"/>
              </a:solidFill>
              <a:latin typeface="+mn-lt"/>
            </a:rPr>
            <a:t>bentuk</a:t>
          </a:r>
          <a:r>
            <a:rPr lang="en-US" sz="1800" kern="1200" dirty="0">
              <a:solidFill>
                <a:schemeClr val="bg1"/>
              </a:solidFill>
              <a:latin typeface="+mn-lt"/>
            </a:rPr>
            <a:t> </a:t>
          </a:r>
          <a:r>
            <a:rPr lang="en-US" sz="1800" kern="1200" dirty="0" err="1">
              <a:solidFill>
                <a:schemeClr val="bg1"/>
              </a:solidFill>
              <a:latin typeface="+mn-lt"/>
            </a:rPr>
            <a:t>interaksi</a:t>
          </a:r>
          <a:r>
            <a:rPr lang="en-US" sz="1800" kern="1200" dirty="0">
              <a:solidFill>
                <a:schemeClr val="bg1"/>
              </a:solidFill>
              <a:latin typeface="+mn-lt"/>
            </a:rPr>
            <a:t>.</a:t>
          </a:r>
          <a:endParaRPr lang="id-ID" sz="1800" kern="1200" dirty="0">
            <a:solidFill>
              <a:schemeClr val="bg1"/>
            </a:solidFill>
            <a:latin typeface="+mn-lt"/>
          </a:endParaRPr>
        </a:p>
      </dsp:txBody>
      <dsp:txXfrm>
        <a:off x="3017519" y="2068103"/>
        <a:ext cx="3976279" cy="1100002"/>
      </dsp:txXfrm>
    </dsp:sp>
    <dsp:sp modelId="{FD6AA96B-ECC6-42DF-927B-837FE72708E5}">
      <dsp:nvSpPr>
        <dsp:cNvPr id="0" name=""/>
        <dsp:cNvSpPr/>
      </dsp:nvSpPr>
      <dsp:spPr>
        <a:xfrm>
          <a:off x="70112" y="1885718"/>
          <a:ext cx="3017520" cy="1466670"/>
        </a:xfrm>
        <a:prstGeom prst="roundRect">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rot lat="0" lon="0" rev="0"/>
          </a:camera>
          <a:lightRig rig="contrasting" dir="t">
            <a:rot lat="0" lon="0" rev="1200000"/>
          </a:lightRig>
        </a:scene3d>
        <a:sp3d/>
      </dsp:spPr>
      <dsp:style>
        <a:lnRef idx="1">
          <a:schemeClr val="dk1"/>
        </a:lnRef>
        <a:fillRef idx="2">
          <a:schemeClr val="dk1"/>
        </a:fillRef>
        <a:effectRef idx="1">
          <a:schemeClr val="dk1"/>
        </a:effectRef>
        <a:fontRef idx="minor">
          <a:schemeClr val="dk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bg1"/>
              </a:solidFill>
              <a:latin typeface="+mn-lt"/>
            </a:rPr>
            <a:t>Eksklusivisme</a:t>
          </a:r>
          <a:endParaRPr lang="id-ID" sz="1800" kern="1200" dirty="0">
            <a:solidFill>
              <a:schemeClr val="bg1"/>
            </a:solidFill>
            <a:latin typeface="+mn-lt"/>
          </a:endParaRPr>
        </a:p>
      </dsp:txBody>
      <dsp:txXfrm>
        <a:off x="141709" y="1957315"/>
        <a:ext cx="2874326" cy="132347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a:t>Ganti</a:t>
            </a:r>
            <a:r>
              <a:rPr lang="en-US" dirty="0"/>
              <a:t> </a:t>
            </a:r>
            <a:r>
              <a:rPr lang="en-US" dirty="0" err="1"/>
              <a:t>gambar</a:t>
            </a:r>
            <a:r>
              <a:rPr lang="en-US" dirty="0"/>
              <a:t> cover</a:t>
            </a:r>
            <a:r>
              <a:rPr lang="en-US" baseline="0" dirty="0"/>
              <a:t> </a:t>
            </a:r>
            <a:r>
              <a:rPr lang="en-US" baseline="0" dirty="0" err="1"/>
              <a:t>buku</a:t>
            </a:r>
            <a:endParaRPr lang="en-US" dirty="0"/>
          </a:p>
        </p:txBody>
      </p:sp>
      <p:sp>
        <p:nvSpPr>
          <p:cNvPr id="4" name="Slide Number Placeholder 3"/>
          <p:cNvSpPr>
            <a:spLocks noGrp="1"/>
          </p:cNvSpPr>
          <p:nvPr>
            <p:ph type="sldNum" sz="quarter" idx="10"/>
          </p:nvPr>
        </p:nvSpPr>
        <p:spPr/>
        <p:txBody>
          <a:bodyPr/>
          <a:lstStyle/>
          <a:p>
            <a:fld id="{405B1283-1CAC-4C22-AE27-57A3D24587FD}" type="slidenum">
              <a:rPr lang="en-US" smtClean="0"/>
              <a:t>1</a:t>
            </a:fld>
            <a:endParaRPr lang="en-US"/>
          </a:p>
        </p:txBody>
      </p:sp>
    </p:spTree>
    <p:extLst>
      <p:ext uri="{BB962C8B-B14F-4D97-AF65-F5344CB8AC3E}">
        <p14:creationId xmlns:p14="http://schemas.microsoft.com/office/powerpoint/2010/main" val="4234090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960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4852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5394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4623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8a1f552b24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8a1f552b24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8a1f552b24_0_10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3" name="Google Shape;623;g8a1f552b24_0_10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2542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35638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8a1f552b24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8a1f552b2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8740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AC484-EF59-1956-1C87-191C9E000E6D}"/>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id-ID"/>
          </a:p>
        </p:txBody>
      </p:sp>
      <p:sp>
        <p:nvSpPr>
          <p:cNvPr id="3" name="Subtitle 2">
            <a:extLst>
              <a:ext uri="{FF2B5EF4-FFF2-40B4-BE49-F238E27FC236}">
                <a16:creationId xmlns:a16="http://schemas.microsoft.com/office/drawing/2014/main" id="{AD3366B2-387C-216B-2C91-BCFCC5457D0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id-ID"/>
          </a:p>
        </p:txBody>
      </p:sp>
      <p:sp>
        <p:nvSpPr>
          <p:cNvPr id="4" name="Date Placeholder 3">
            <a:extLst>
              <a:ext uri="{FF2B5EF4-FFF2-40B4-BE49-F238E27FC236}">
                <a16:creationId xmlns:a16="http://schemas.microsoft.com/office/drawing/2014/main" id="{6C60778E-82D2-B9BC-D1EE-50EF03DF67DA}"/>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5" name="Footer Placeholder 4">
            <a:extLst>
              <a:ext uri="{FF2B5EF4-FFF2-40B4-BE49-F238E27FC236}">
                <a16:creationId xmlns:a16="http://schemas.microsoft.com/office/drawing/2014/main" id="{708BC317-57F7-9147-E412-CB28179F13AD}"/>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6EE7A089-E049-CA01-6D64-56CF1B9C6BDC}"/>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376195794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7257D-0972-879D-9828-7D3EF9D2F2AE}"/>
              </a:ext>
            </a:extLst>
          </p:cNvPr>
          <p:cNvSpPr>
            <a:spLocks noGrp="1"/>
          </p:cNvSpPr>
          <p:nvPr>
            <p:ph type="title"/>
          </p:nvPr>
        </p:nvSpPr>
        <p:spPr/>
        <p:txBody>
          <a:bodyPr/>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80FEA540-8055-47DE-F324-E712FB0389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68A6FDAF-3995-6442-C4E3-AF1D1F21F8A5}"/>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5" name="Footer Placeholder 4">
            <a:extLst>
              <a:ext uri="{FF2B5EF4-FFF2-40B4-BE49-F238E27FC236}">
                <a16:creationId xmlns:a16="http://schemas.microsoft.com/office/drawing/2014/main" id="{EBAF798F-CDC5-5C2F-8B24-49A35232B775}"/>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7A462614-FF86-C1A9-8BCD-905A8D9BB055}"/>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305920414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9D6F21-7087-7EF2-2AE8-B52943C02D69}"/>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id-ID"/>
          </a:p>
        </p:txBody>
      </p:sp>
      <p:sp>
        <p:nvSpPr>
          <p:cNvPr id="3" name="Vertical Text Placeholder 2">
            <a:extLst>
              <a:ext uri="{FF2B5EF4-FFF2-40B4-BE49-F238E27FC236}">
                <a16:creationId xmlns:a16="http://schemas.microsoft.com/office/drawing/2014/main" id="{2EA9FC19-5E8B-8F2E-1EAC-FAAD90B721C1}"/>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22ADCC63-75A4-9DF7-B904-A083F850C4E2}"/>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5" name="Footer Placeholder 4">
            <a:extLst>
              <a:ext uri="{FF2B5EF4-FFF2-40B4-BE49-F238E27FC236}">
                <a16:creationId xmlns:a16="http://schemas.microsoft.com/office/drawing/2014/main" id="{C91EEC98-8C42-E0EC-F76D-A354FA37C708}"/>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5461B8CD-A09A-E5B3-14A7-5F7A1A5A7C04}"/>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44764973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14451"/>
            <a:ext cx="8229600" cy="33944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20EE17-CFAB-4D26-B63C-0014F2997EC4}"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4CEBB-2B45-44E7-9A9C-6831F2A34C7A}" type="slidenum">
              <a:rPr lang="en-US" smtClean="0"/>
              <a:pPr/>
              <a:t>‹#›</a:t>
            </a:fld>
            <a:endParaRPr lang="en-US"/>
          </a:p>
        </p:txBody>
      </p:sp>
    </p:spTree>
    <p:extLst>
      <p:ext uri="{BB962C8B-B14F-4D97-AF65-F5344CB8AC3E}">
        <p14:creationId xmlns:p14="http://schemas.microsoft.com/office/powerpoint/2010/main" val="2790047103"/>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3" name="Google Shape;23;p4"/>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4" name="Google Shape;24;p4"/>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lvl1pPr marL="457200" lvl="0" indent="-311150" rtl="0">
              <a:spcBef>
                <a:spcPts val="0"/>
              </a:spcBef>
              <a:spcAft>
                <a:spcPts val="0"/>
              </a:spcAft>
              <a:buSzPts val="1300"/>
              <a:buFont typeface="Abel"/>
              <a:buChar char="●"/>
              <a:defRPr sz="1300"/>
            </a:lvl1pPr>
            <a:lvl2pPr marL="914400" lvl="1" indent="-311150" rtl="0">
              <a:spcBef>
                <a:spcPts val="1600"/>
              </a:spcBef>
              <a:spcAft>
                <a:spcPts val="0"/>
              </a:spcAft>
              <a:buSzPts val="1300"/>
              <a:buFont typeface="Roboto Condensed Light"/>
              <a:buChar char="○"/>
              <a:defRPr sz="1300"/>
            </a:lvl2pPr>
            <a:lvl3pPr marL="1371600" lvl="2" indent="-311150" rtl="0">
              <a:spcBef>
                <a:spcPts val="1600"/>
              </a:spcBef>
              <a:spcAft>
                <a:spcPts val="0"/>
              </a:spcAft>
              <a:buSzPts val="1300"/>
              <a:buFont typeface="Roboto Condensed Light"/>
              <a:buChar char="■"/>
              <a:defRPr sz="1300"/>
            </a:lvl3pPr>
            <a:lvl4pPr marL="1828800" lvl="3" indent="-311150" rtl="0">
              <a:spcBef>
                <a:spcPts val="1600"/>
              </a:spcBef>
              <a:spcAft>
                <a:spcPts val="0"/>
              </a:spcAft>
              <a:buSzPts val="1300"/>
              <a:buFont typeface="Roboto Condensed Light"/>
              <a:buChar char="●"/>
              <a:defRPr sz="1300"/>
            </a:lvl4pPr>
            <a:lvl5pPr marL="2286000" lvl="4" indent="-311150" rtl="0">
              <a:spcBef>
                <a:spcPts val="1600"/>
              </a:spcBef>
              <a:spcAft>
                <a:spcPts val="0"/>
              </a:spcAft>
              <a:buSzPts val="1300"/>
              <a:buFont typeface="Roboto Condensed Light"/>
              <a:buChar char="○"/>
              <a:defRPr sz="1300"/>
            </a:lvl5pPr>
            <a:lvl6pPr marL="2743200" lvl="5" indent="-311150" rtl="0">
              <a:spcBef>
                <a:spcPts val="1600"/>
              </a:spcBef>
              <a:spcAft>
                <a:spcPts val="0"/>
              </a:spcAft>
              <a:buSzPts val="1300"/>
              <a:buFont typeface="Roboto Condensed Light"/>
              <a:buChar char="■"/>
              <a:defRPr sz="1300"/>
            </a:lvl6pPr>
            <a:lvl7pPr marL="3200400" lvl="6" indent="-311150" rtl="0">
              <a:spcBef>
                <a:spcPts val="1600"/>
              </a:spcBef>
              <a:spcAft>
                <a:spcPts val="0"/>
              </a:spcAft>
              <a:buSzPts val="1300"/>
              <a:buFont typeface="Roboto Condensed Light"/>
              <a:buChar char="●"/>
              <a:defRPr sz="1300"/>
            </a:lvl7pPr>
            <a:lvl8pPr marL="3657600" lvl="7" indent="-311150" rtl="0">
              <a:spcBef>
                <a:spcPts val="1600"/>
              </a:spcBef>
              <a:spcAft>
                <a:spcPts val="0"/>
              </a:spcAft>
              <a:buSzPts val="1300"/>
              <a:buFont typeface="Roboto Condensed Light"/>
              <a:buChar char="○"/>
              <a:defRPr sz="1300"/>
            </a:lvl8pPr>
            <a:lvl9pPr marL="4114800" lvl="8" indent="-311150" rtl="0">
              <a:spcBef>
                <a:spcPts val="1600"/>
              </a:spcBef>
              <a:spcAft>
                <a:spcPts val="1600"/>
              </a:spcAft>
              <a:buSzPts val="1300"/>
              <a:buFont typeface="Roboto Condensed Light"/>
              <a:buChar char="■"/>
              <a:defRPr sz="1300"/>
            </a:lvl9pPr>
          </a:lstStyle>
          <a:p>
            <a:endParaRPr/>
          </a:p>
        </p:txBody>
      </p:sp>
    </p:spTree>
    <p:extLst>
      <p:ext uri="{BB962C8B-B14F-4D97-AF65-F5344CB8AC3E}">
        <p14:creationId xmlns:p14="http://schemas.microsoft.com/office/powerpoint/2010/main" val="2053547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82"/>
        <p:cNvGrpSpPr/>
        <p:nvPr/>
      </p:nvGrpSpPr>
      <p:grpSpPr>
        <a:xfrm>
          <a:off x="0" y="0"/>
          <a:ext cx="0" cy="0"/>
          <a:chOff x="0" y="0"/>
          <a:chExt cx="0" cy="0"/>
        </a:xfrm>
      </p:grpSpPr>
      <p:sp>
        <p:nvSpPr>
          <p:cNvPr id="84" name="Google Shape;84;p15"/>
          <p:cNvSpPr txBox="1">
            <a:spLocks noGrp="1"/>
          </p:cNvSpPr>
          <p:nvPr>
            <p:ph type="subTitle" idx="1"/>
          </p:nvPr>
        </p:nvSpPr>
        <p:spPr>
          <a:xfrm>
            <a:off x="16601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5" name="Google Shape;85;p15"/>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6" name="Google Shape;86;p15"/>
          <p:cNvSpPr txBox="1">
            <a:spLocks noGrp="1"/>
          </p:cNvSpPr>
          <p:nvPr>
            <p:ph type="title" idx="2" hasCustomPrompt="1"/>
          </p:nvPr>
        </p:nvSpPr>
        <p:spPr>
          <a:xfrm>
            <a:off x="820488" y="1525213"/>
            <a:ext cx="9126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87" name="Google Shape;87;p15"/>
          <p:cNvSpPr txBox="1">
            <a:spLocks noGrp="1"/>
          </p:cNvSpPr>
          <p:nvPr>
            <p:ph type="subTitle" idx="3"/>
          </p:nvPr>
        </p:nvSpPr>
        <p:spPr>
          <a:xfrm>
            <a:off x="16601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8" name="Google Shape;88;p15"/>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9" name="Google Shape;89;p15"/>
          <p:cNvSpPr txBox="1">
            <a:spLocks noGrp="1"/>
          </p:cNvSpPr>
          <p:nvPr>
            <p:ph type="title" idx="5" hasCustomPrompt="1"/>
          </p:nvPr>
        </p:nvSpPr>
        <p:spPr>
          <a:xfrm>
            <a:off x="818688"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0" name="Google Shape;90;p15"/>
          <p:cNvSpPr txBox="1">
            <a:spLocks noGrp="1"/>
          </p:cNvSpPr>
          <p:nvPr>
            <p:ph type="subTitle" idx="6"/>
          </p:nvPr>
        </p:nvSpPr>
        <p:spPr>
          <a:xfrm>
            <a:off x="59853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1" name="Google Shape;91;p15"/>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2" name="Google Shape;92;p15"/>
          <p:cNvSpPr txBox="1">
            <a:spLocks noGrp="1"/>
          </p:cNvSpPr>
          <p:nvPr>
            <p:ph type="title" idx="8" hasCustomPrompt="1"/>
          </p:nvPr>
        </p:nvSpPr>
        <p:spPr>
          <a:xfrm>
            <a:off x="5130913" y="1525213"/>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3" name="Google Shape;93;p15"/>
          <p:cNvSpPr txBox="1">
            <a:spLocks noGrp="1"/>
          </p:cNvSpPr>
          <p:nvPr>
            <p:ph type="subTitle" idx="9"/>
          </p:nvPr>
        </p:nvSpPr>
        <p:spPr>
          <a:xfrm>
            <a:off x="59853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4" name="Google Shape;94;p1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5" name="Google Shape;95;p15"/>
          <p:cNvSpPr txBox="1">
            <a:spLocks noGrp="1"/>
          </p:cNvSpPr>
          <p:nvPr>
            <p:ph type="title" idx="14" hasCustomPrompt="1"/>
          </p:nvPr>
        </p:nvSpPr>
        <p:spPr>
          <a:xfrm>
            <a:off x="5130913"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6" name="Google Shape;96;p1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b="1">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extLst>
      <p:ext uri="{BB962C8B-B14F-4D97-AF65-F5344CB8AC3E}">
        <p14:creationId xmlns:p14="http://schemas.microsoft.com/office/powerpoint/2010/main" val="3122233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57"/>
        <p:cNvGrpSpPr/>
        <p:nvPr/>
      </p:nvGrpSpPr>
      <p:grpSpPr>
        <a:xfrm>
          <a:off x="0" y="0"/>
          <a:ext cx="0" cy="0"/>
          <a:chOff x="0" y="0"/>
          <a:chExt cx="0" cy="0"/>
        </a:xfrm>
      </p:grpSpPr>
      <p:sp>
        <p:nvSpPr>
          <p:cNvPr id="159" name="Google Shape;159;p21"/>
          <p:cNvSpPr txBox="1">
            <a:spLocks noGrp="1"/>
          </p:cNvSpPr>
          <p:nvPr>
            <p:ph type="subTitle" idx="1"/>
          </p:nvPr>
        </p:nvSpPr>
        <p:spPr>
          <a:xfrm>
            <a:off x="2863350" y="3448131"/>
            <a:ext cx="3417300" cy="410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000"/>
            </a:lvl1pPr>
            <a:lvl2pPr lvl="1" rtl="0">
              <a:spcBef>
                <a:spcPts val="0"/>
              </a:spcBef>
              <a:spcAft>
                <a:spcPts val="0"/>
              </a:spcAft>
              <a:buNone/>
              <a:defRPr sz="2000"/>
            </a:lvl2pPr>
            <a:lvl3pPr lvl="2" rtl="0">
              <a:spcBef>
                <a:spcPts val="0"/>
              </a:spcBef>
              <a:spcAft>
                <a:spcPts val="0"/>
              </a:spcAft>
              <a:buNone/>
              <a:defRPr sz="2000"/>
            </a:lvl3pPr>
            <a:lvl4pPr lvl="3" rtl="0">
              <a:spcBef>
                <a:spcPts val="0"/>
              </a:spcBef>
              <a:spcAft>
                <a:spcPts val="0"/>
              </a:spcAft>
              <a:buNone/>
              <a:defRPr sz="2000"/>
            </a:lvl4pPr>
            <a:lvl5pPr lvl="4" rtl="0">
              <a:spcBef>
                <a:spcPts val="0"/>
              </a:spcBef>
              <a:spcAft>
                <a:spcPts val="0"/>
              </a:spcAft>
              <a:buNone/>
              <a:defRPr sz="2000"/>
            </a:lvl5pPr>
            <a:lvl6pPr lvl="5" rtl="0">
              <a:spcBef>
                <a:spcPts val="0"/>
              </a:spcBef>
              <a:spcAft>
                <a:spcPts val="0"/>
              </a:spcAft>
              <a:buNone/>
              <a:defRPr sz="2000"/>
            </a:lvl6pPr>
            <a:lvl7pPr lvl="6" rtl="0">
              <a:spcBef>
                <a:spcPts val="0"/>
              </a:spcBef>
              <a:spcAft>
                <a:spcPts val="0"/>
              </a:spcAft>
              <a:buNone/>
              <a:defRPr sz="2000"/>
            </a:lvl7pPr>
            <a:lvl8pPr lvl="7" rtl="0">
              <a:spcBef>
                <a:spcPts val="0"/>
              </a:spcBef>
              <a:spcAft>
                <a:spcPts val="0"/>
              </a:spcAft>
              <a:buNone/>
              <a:defRPr sz="2000"/>
            </a:lvl8pPr>
            <a:lvl9pPr lvl="8" rtl="0">
              <a:spcBef>
                <a:spcPts val="0"/>
              </a:spcBef>
              <a:spcAft>
                <a:spcPts val="0"/>
              </a:spcAft>
              <a:buNone/>
              <a:defRPr sz="2000"/>
            </a:lvl9pPr>
          </a:lstStyle>
          <a:p>
            <a:endParaRPr/>
          </a:p>
        </p:txBody>
      </p:sp>
      <p:sp>
        <p:nvSpPr>
          <p:cNvPr id="160" name="Google Shape;160;p21"/>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Clr>
                <a:schemeClr val="accent2"/>
              </a:buClr>
              <a:buSzPts val="2400"/>
              <a:buNone/>
              <a:defRPr sz="2900">
                <a:solidFill>
                  <a:schemeClr val="dk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Tree>
    <p:extLst>
      <p:ext uri="{BB962C8B-B14F-4D97-AF65-F5344CB8AC3E}">
        <p14:creationId xmlns:p14="http://schemas.microsoft.com/office/powerpoint/2010/main" val="2151663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3 columns">
  <p:cSld name="Title and 3 columns">
    <p:spTree>
      <p:nvGrpSpPr>
        <p:cNvPr id="1" name="Shape 98"/>
        <p:cNvGrpSpPr/>
        <p:nvPr/>
      </p:nvGrpSpPr>
      <p:grpSpPr>
        <a:xfrm>
          <a:off x="0" y="0"/>
          <a:ext cx="0" cy="0"/>
          <a:chOff x="0" y="0"/>
          <a:chExt cx="0" cy="0"/>
        </a:xfrm>
      </p:grpSpPr>
      <p:sp>
        <p:nvSpPr>
          <p:cNvPr id="101" name="Google Shape;101;p16"/>
          <p:cNvSpPr txBox="1">
            <a:spLocks noGrp="1"/>
          </p:cNvSpPr>
          <p:nvPr>
            <p:ph type="subTitle" idx="1"/>
          </p:nvPr>
        </p:nvSpPr>
        <p:spPr>
          <a:xfrm>
            <a:off x="624575"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2" name="Google Shape;102;p16"/>
          <p:cNvSpPr txBox="1">
            <a:spLocks noGrp="1"/>
          </p:cNvSpPr>
          <p:nvPr>
            <p:ph type="subTitle" idx="2"/>
          </p:nvPr>
        </p:nvSpPr>
        <p:spPr>
          <a:xfrm>
            <a:off x="6141950"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3" name="Google Shape;103;p16"/>
          <p:cNvSpPr txBox="1">
            <a:spLocks noGrp="1"/>
          </p:cNvSpPr>
          <p:nvPr>
            <p:ph type="subTitle" idx="3"/>
          </p:nvPr>
        </p:nvSpPr>
        <p:spPr>
          <a:xfrm>
            <a:off x="3383250"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4" name="Google Shape;104;p16"/>
          <p:cNvSpPr txBox="1">
            <a:spLocks noGrp="1"/>
          </p:cNvSpPr>
          <p:nvPr>
            <p:ph type="title"/>
          </p:nvPr>
        </p:nvSpPr>
        <p:spPr>
          <a:xfrm>
            <a:off x="913325"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5" name="Google Shape;105;p16"/>
          <p:cNvSpPr txBox="1">
            <a:spLocks noGrp="1"/>
          </p:cNvSpPr>
          <p:nvPr>
            <p:ph type="title" idx="4"/>
          </p:nvPr>
        </p:nvSpPr>
        <p:spPr>
          <a:xfrm>
            <a:off x="6430700"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6" name="Google Shape;106;p16"/>
          <p:cNvSpPr txBox="1">
            <a:spLocks noGrp="1"/>
          </p:cNvSpPr>
          <p:nvPr>
            <p:ph type="title" idx="5"/>
          </p:nvPr>
        </p:nvSpPr>
        <p:spPr>
          <a:xfrm>
            <a:off x="3672000"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7" name="Google Shape;107;p16"/>
          <p:cNvSpPr txBox="1">
            <a:spLocks noGrp="1"/>
          </p:cNvSpPr>
          <p:nvPr>
            <p:ph type="title" idx="6"/>
          </p:nvPr>
        </p:nvSpPr>
        <p:spPr>
          <a:xfrm>
            <a:off x="714125" y="54407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Tree>
    <p:extLst>
      <p:ext uri="{BB962C8B-B14F-4D97-AF65-F5344CB8AC3E}">
        <p14:creationId xmlns:p14="http://schemas.microsoft.com/office/powerpoint/2010/main" val="41832011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6"/>
        <p:cNvGrpSpPr/>
        <p:nvPr/>
      </p:nvGrpSpPr>
      <p:grpSpPr>
        <a:xfrm>
          <a:off x="0" y="0"/>
          <a:ext cx="0" cy="0"/>
          <a:chOff x="0" y="0"/>
          <a:chExt cx="0" cy="0"/>
        </a:xfrm>
      </p:grpSpPr>
      <p:sp>
        <p:nvSpPr>
          <p:cNvPr id="28" name="Google Shape;28;p5"/>
          <p:cNvSpPr txBox="1">
            <a:spLocks noGrp="1"/>
          </p:cNvSpPr>
          <p:nvPr>
            <p:ph type="subTitle" idx="1"/>
          </p:nvPr>
        </p:nvSpPr>
        <p:spPr>
          <a:xfrm>
            <a:off x="1660981" y="2924247"/>
            <a:ext cx="2377500" cy="713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29" name="Google Shape;29;p5"/>
          <p:cNvSpPr txBox="1">
            <a:spLocks noGrp="1"/>
          </p:cNvSpPr>
          <p:nvPr>
            <p:ph type="subTitle" idx="2"/>
          </p:nvPr>
        </p:nvSpPr>
        <p:spPr>
          <a:xfrm>
            <a:off x="5105519" y="2924247"/>
            <a:ext cx="2377500" cy="713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30" name="Google Shape;30;p5"/>
          <p:cNvSpPr txBox="1">
            <a:spLocks noGrp="1"/>
          </p:cNvSpPr>
          <p:nvPr>
            <p:ph type="title"/>
          </p:nvPr>
        </p:nvSpPr>
        <p:spPr>
          <a:xfrm>
            <a:off x="1949731" y="248114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31" name="Google Shape;31;p5"/>
          <p:cNvSpPr txBox="1">
            <a:spLocks noGrp="1"/>
          </p:cNvSpPr>
          <p:nvPr>
            <p:ph type="title" idx="3"/>
          </p:nvPr>
        </p:nvSpPr>
        <p:spPr>
          <a:xfrm>
            <a:off x="5394269" y="248114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32" name="Google Shape;32;p5"/>
          <p:cNvSpPr txBox="1">
            <a:spLocks noGrp="1"/>
          </p:cNvSpPr>
          <p:nvPr>
            <p:ph type="title" idx="4"/>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extLst>
      <p:ext uri="{BB962C8B-B14F-4D97-AF65-F5344CB8AC3E}">
        <p14:creationId xmlns:p14="http://schemas.microsoft.com/office/powerpoint/2010/main" val="687179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46F0C-D217-15DC-1C7E-4E12ACF02996}"/>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749055AA-5048-F66B-C371-4EFDD9A39C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DD5DB1F3-BA87-D68B-B9C0-61F62FE25143}"/>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5" name="Footer Placeholder 4">
            <a:extLst>
              <a:ext uri="{FF2B5EF4-FFF2-40B4-BE49-F238E27FC236}">
                <a16:creationId xmlns:a16="http://schemas.microsoft.com/office/drawing/2014/main" id="{A5F769BA-3293-38C8-8E55-EFA5643BA70F}"/>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F11D2F0B-C004-5B31-A51D-2FE32415C721}"/>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172705295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3D6DF-9777-3676-0145-734E4D5A8E99}"/>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id-ID"/>
          </a:p>
        </p:txBody>
      </p:sp>
      <p:sp>
        <p:nvSpPr>
          <p:cNvPr id="3" name="Text Placeholder 2">
            <a:extLst>
              <a:ext uri="{FF2B5EF4-FFF2-40B4-BE49-F238E27FC236}">
                <a16:creationId xmlns:a16="http://schemas.microsoft.com/office/drawing/2014/main" id="{EB944E5F-EB80-042C-373B-F9A0360CCE66}"/>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B79627-10F4-2E68-FAA2-A34F1689C05C}"/>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5" name="Footer Placeholder 4">
            <a:extLst>
              <a:ext uri="{FF2B5EF4-FFF2-40B4-BE49-F238E27FC236}">
                <a16:creationId xmlns:a16="http://schemas.microsoft.com/office/drawing/2014/main" id="{0BCBF513-D70D-1A1F-7263-8461ECA1BD26}"/>
              </a:ext>
            </a:extLst>
          </p:cNvPr>
          <p:cNvSpPr>
            <a:spLocks noGrp="1"/>
          </p:cNvSpPr>
          <p:nvPr>
            <p:ph type="ftr" sz="quarter" idx="11"/>
          </p:nvPr>
        </p:nvSpPr>
        <p:spPr/>
        <p:txBody>
          <a:bodyPr/>
          <a:lstStyle/>
          <a:p>
            <a:endParaRPr lang="id-ID"/>
          </a:p>
        </p:txBody>
      </p:sp>
      <p:sp>
        <p:nvSpPr>
          <p:cNvPr id="6" name="Slide Number Placeholder 5">
            <a:extLst>
              <a:ext uri="{FF2B5EF4-FFF2-40B4-BE49-F238E27FC236}">
                <a16:creationId xmlns:a16="http://schemas.microsoft.com/office/drawing/2014/main" id="{E64DCC0F-5F36-2E18-80B4-1FD3FCE6CC3B}"/>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322113736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99F04-AB28-435C-A6FF-699CCF8C5D5B}"/>
              </a:ext>
            </a:extLst>
          </p:cNvPr>
          <p:cNvSpPr>
            <a:spLocks noGrp="1"/>
          </p:cNvSpPr>
          <p:nvPr>
            <p:ph type="title"/>
          </p:nvPr>
        </p:nvSpPr>
        <p:spPr/>
        <p:txBody>
          <a:bodyPr/>
          <a:lstStyle/>
          <a:p>
            <a:r>
              <a:rPr lang="en-US"/>
              <a:t>Click to edit Master title style</a:t>
            </a:r>
            <a:endParaRPr lang="id-ID"/>
          </a:p>
        </p:txBody>
      </p:sp>
      <p:sp>
        <p:nvSpPr>
          <p:cNvPr id="3" name="Content Placeholder 2">
            <a:extLst>
              <a:ext uri="{FF2B5EF4-FFF2-40B4-BE49-F238E27FC236}">
                <a16:creationId xmlns:a16="http://schemas.microsoft.com/office/drawing/2014/main" id="{CEF1F74D-8AB6-F8DA-2EDC-AAF75EC1B526}"/>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a:extLst>
              <a:ext uri="{FF2B5EF4-FFF2-40B4-BE49-F238E27FC236}">
                <a16:creationId xmlns:a16="http://schemas.microsoft.com/office/drawing/2014/main" id="{D305DEAF-840D-F96C-9D25-AA98008CF577}"/>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a:extLst>
              <a:ext uri="{FF2B5EF4-FFF2-40B4-BE49-F238E27FC236}">
                <a16:creationId xmlns:a16="http://schemas.microsoft.com/office/drawing/2014/main" id="{AF9983F5-6817-87C6-D699-C3F9967C4FFC}"/>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6" name="Footer Placeholder 5">
            <a:extLst>
              <a:ext uri="{FF2B5EF4-FFF2-40B4-BE49-F238E27FC236}">
                <a16:creationId xmlns:a16="http://schemas.microsoft.com/office/drawing/2014/main" id="{37EBF26A-0624-3652-1E6E-04F3EBC501AA}"/>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77170B36-EBD5-82AB-13B8-95487E1305E5}"/>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124961161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F13DB-3743-F6F7-209E-DD19F305E9AC}"/>
              </a:ext>
            </a:extLst>
          </p:cNvPr>
          <p:cNvSpPr>
            <a:spLocks noGrp="1"/>
          </p:cNvSpPr>
          <p:nvPr>
            <p:ph type="title"/>
          </p:nvPr>
        </p:nvSpPr>
        <p:spPr>
          <a:xfrm>
            <a:off x="629841" y="273844"/>
            <a:ext cx="7886700" cy="994172"/>
          </a:xfrm>
        </p:spPr>
        <p:txBody>
          <a:bodyPr/>
          <a:lstStyle/>
          <a:p>
            <a:r>
              <a:rPr lang="en-US"/>
              <a:t>Click to edit Master title style</a:t>
            </a:r>
            <a:endParaRPr lang="id-ID"/>
          </a:p>
        </p:txBody>
      </p:sp>
      <p:sp>
        <p:nvSpPr>
          <p:cNvPr id="3" name="Text Placeholder 2">
            <a:extLst>
              <a:ext uri="{FF2B5EF4-FFF2-40B4-BE49-F238E27FC236}">
                <a16:creationId xmlns:a16="http://schemas.microsoft.com/office/drawing/2014/main" id="{FA76F947-5401-3028-6130-AD986330168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D678461-6E50-1BD4-0F0F-2C28822CE3AC}"/>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a:extLst>
              <a:ext uri="{FF2B5EF4-FFF2-40B4-BE49-F238E27FC236}">
                <a16:creationId xmlns:a16="http://schemas.microsoft.com/office/drawing/2014/main" id="{C4C53E38-CBB4-E919-5C1F-5B87D2AE35E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3CCF9A2-A6BF-DB32-F994-F3BC505ACBDF}"/>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a:extLst>
              <a:ext uri="{FF2B5EF4-FFF2-40B4-BE49-F238E27FC236}">
                <a16:creationId xmlns:a16="http://schemas.microsoft.com/office/drawing/2014/main" id="{8949A1E5-8143-8DED-2610-E74827DEEB90}"/>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8" name="Footer Placeholder 7">
            <a:extLst>
              <a:ext uri="{FF2B5EF4-FFF2-40B4-BE49-F238E27FC236}">
                <a16:creationId xmlns:a16="http://schemas.microsoft.com/office/drawing/2014/main" id="{D17804D5-9029-576E-59EE-C40A6D6A1058}"/>
              </a:ext>
            </a:extLst>
          </p:cNvPr>
          <p:cNvSpPr>
            <a:spLocks noGrp="1"/>
          </p:cNvSpPr>
          <p:nvPr>
            <p:ph type="ftr" sz="quarter" idx="11"/>
          </p:nvPr>
        </p:nvSpPr>
        <p:spPr/>
        <p:txBody>
          <a:bodyPr/>
          <a:lstStyle/>
          <a:p>
            <a:endParaRPr lang="id-ID"/>
          </a:p>
        </p:txBody>
      </p:sp>
      <p:sp>
        <p:nvSpPr>
          <p:cNvPr id="9" name="Slide Number Placeholder 8">
            <a:extLst>
              <a:ext uri="{FF2B5EF4-FFF2-40B4-BE49-F238E27FC236}">
                <a16:creationId xmlns:a16="http://schemas.microsoft.com/office/drawing/2014/main" id="{E2AC127B-94F4-188D-D55A-8E48E894D412}"/>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231198317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05B22-847C-41D7-B4C1-A0670458770B}"/>
              </a:ext>
            </a:extLst>
          </p:cNvPr>
          <p:cNvSpPr>
            <a:spLocks noGrp="1"/>
          </p:cNvSpPr>
          <p:nvPr>
            <p:ph type="title"/>
          </p:nvPr>
        </p:nvSpPr>
        <p:spPr/>
        <p:txBody>
          <a:bodyPr/>
          <a:lstStyle/>
          <a:p>
            <a:r>
              <a:rPr lang="en-US"/>
              <a:t>Click to edit Master title style</a:t>
            </a:r>
            <a:endParaRPr lang="id-ID"/>
          </a:p>
        </p:txBody>
      </p:sp>
      <p:sp>
        <p:nvSpPr>
          <p:cNvPr id="3" name="Date Placeholder 2">
            <a:extLst>
              <a:ext uri="{FF2B5EF4-FFF2-40B4-BE49-F238E27FC236}">
                <a16:creationId xmlns:a16="http://schemas.microsoft.com/office/drawing/2014/main" id="{B14CDBB9-6B54-630F-5606-722EB4168859}"/>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4" name="Footer Placeholder 3">
            <a:extLst>
              <a:ext uri="{FF2B5EF4-FFF2-40B4-BE49-F238E27FC236}">
                <a16:creationId xmlns:a16="http://schemas.microsoft.com/office/drawing/2014/main" id="{06F6E3B4-9021-B7F9-1A57-E9038FD1C4D0}"/>
              </a:ext>
            </a:extLst>
          </p:cNvPr>
          <p:cNvSpPr>
            <a:spLocks noGrp="1"/>
          </p:cNvSpPr>
          <p:nvPr>
            <p:ph type="ftr" sz="quarter" idx="11"/>
          </p:nvPr>
        </p:nvSpPr>
        <p:spPr/>
        <p:txBody>
          <a:bodyPr/>
          <a:lstStyle/>
          <a:p>
            <a:endParaRPr lang="id-ID"/>
          </a:p>
        </p:txBody>
      </p:sp>
      <p:sp>
        <p:nvSpPr>
          <p:cNvPr id="5" name="Slide Number Placeholder 4">
            <a:extLst>
              <a:ext uri="{FF2B5EF4-FFF2-40B4-BE49-F238E27FC236}">
                <a16:creationId xmlns:a16="http://schemas.microsoft.com/office/drawing/2014/main" id="{FFA5876C-D24A-98B7-05F3-0BFC48124ADD}"/>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272871070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5DFC70-7761-9220-7054-19D1FC3A8F5C}"/>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3" name="Footer Placeholder 2">
            <a:extLst>
              <a:ext uri="{FF2B5EF4-FFF2-40B4-BE49-F238E27FC236}">
                <a16:creationId xmlns:a16="http://schemas.microsoft.com/office/drawing/2014/main" id="{AF556571-EAB8-D029-C068-8E53B7E22428}"/>
              </a:ext>
            </a:extLst>
          </p:cNvPr>
          <p:cNvSpPr>
            <a:spLocks noGrp="1"/>
          </p:cNvSpPr>
          <p:nvPr>
            <p:ph type="ftr" sz="quarter" idx="11"/>
          </p:nvPr>
        </p:nvSpPr>
        <p:spPr/>
        <p:txBody>
          <a:bodyPr/>
          <a:lstStyle/>
          <a:p>
            <a:endParaRPr lang="id-ID"/>
          </a:p>
        </p:txBody>
      </p:sp>
      <p:sp>
        <p:nvSpPr>
          <p:cNvPr id="4" name="Slide Number Placeholder 3">
            <a:extLst>
              <a:ext uri="{FF2B5EF4-FFF2-40B4-BE49-F238E27FC236}">
                <a16:creationId xmlns:a16="http://schemas.microsoft.com/office/drawing/2014/main" id="{8252ECA7-B60F-195F-8D7D-489DD2AF8D4A}"/>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2954245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D1106-CB6C-4511-C627-3EA07B38F444}"/>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id-ID"/>
          </a:p>
        </p:txBody>
      </p:sp>
      <p:sp>
        <p:nvSpPr>
          <p:cNvPr id="3" name="Content Placeholder 2">
            <a:extLst>
              <a:ext uri="{FF2B5EF4-FFF2-40B4-BE49-F238E27FC236}">
                <a16:creationId xmlns:a16="http://schemas.microsoft.com/office/drawing/2014/main" id="{C8CB7167-5E14-5B8C-F18F-8C1A69B2D79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a:extLst>
              <a:ext uri="{FF2B5EF4-FFF2-40B4-BE49-F238E27FC236}">
                <a16:creationId xmlns:a16="http://schemas.microsoft.com/office/drawing/2014/main" id="{D8F7E1A8-2CE5-15DA-B055-8BAFE3B375C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7459C30-06D7-953F-E4EE-CFD6AEE480AB}"/>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6" name="Footer Placeholder 5">
            <a:extLst>
              <a:ext uri="{FF2B5EF4-FFF2-40B4-BE49-F238E27FC236}">
                <a16:creationId xmlns:a16="http://schemas.microsoft.com/office/drawing/2014/main" id="{290EE30B-0209-FEB3-0670-89CCDF57528B}"/>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25E71353-618A-B7FB-FB4E-D19DC42C09AA}"/>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1339168584"/>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01027-7CFA-C189-F951-F1A12A6FDC8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id-ID"/>
          </a:p>
        </p:txBody>
      </p:sp>
      <p:sp>
        <p:nvSpPr>
          <p:cNvPr id="3" name="Picture Placeholder 2">
            <a:extLst>
              <a:ext uri="{FF2B5EF4-FFF2-40B4-BE49-F238E27FC236}">
                <a16:creationId xmlns:a16="http://schemas.microsoft.com/office/drawing/2014/main" id="{8C447811-6534-401B-50ED-3F5EAED26126}"/>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d-ID"/>
          </a:p>
        </p:txBody>
      </p:sp>
      <p:sp>
        <p:nvSpPr>
          <p:cNvPr id="4" name="Text Placeholder 3">
            <a:extLst>
              <a:ext uri="{FF2B5EF4-FFF2-40B4-BE49-F238E27FC236}">
                <a16:creationId xmlns:a16="http://schemas.microsoft.com/office/drawing/2014/main" id="{B4DD4949-4357-FBD6-8B46-CD56DF98460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42AC1BA-4AB9-DBF4-7445-B0C258EDAA85}"/>
              </a:ext>
            </a:extLst>
          </p:cNvPr>
          <p:cNvSpPr>
            <a:spLocks noGrp="1"/>
          </p:cNvSpPr>
          <p:nvPr>
            <p:ph type="dt" sz="half" idx="10"/>
          </p:nvPr>
        </p:nvSpPr>
        <p:spPr/>
        <p:txBody>
          <a:bodyPr/>
          <a:lstStyle/>
          <a:p>
            <a:fld id="{DC6063CE-D873-4B20-9439-FF32BACFC23E}" type="datetimeFigureOut">
              <a:rPr lang="id-ID" smtClean="0"/>
              <a:t>17/02/2023</a:t>
            </a:fld>
            <a:endParaRPr lang="id-ID"/>
          </a:p>
        </p:txBody>
      </p:sp>
      <p:sp>
        <p:nvSpPr>
          <p:cNvPr id="6" name="Footer Placeholder 5">
            <a:extLst>
              <a:ext uri="{FF2B5EF4-FFF2-40B4-BE49-F238E27FC236}">
                <a16:creationId xmlns:a16="http://schemas.microsoft.com/office/drawing/2014/main" id="{F0DB390A-1D59-3FFD-5575-589FA29DE268}"/>
              </a:ext>
            </a:extLst>
          </p:cNvPr>
          <p:cNvSpPr>
            <a:spLocks noGrp="1"/>
          </p:cNvSpPr>
          <p:nvPr>
            <p:ph type="ftr" sz="quarter" idx="11"/>
          </p:nvPr>
        </p:nvSpPr>
        <p:spPr/>
        <p:txBody>
          <a:bodyPr/>
          <a:lstStyle/>
          <a:p>
            <a:endParaRPr lang="id-ID"/>
          </a:p>
        </p:txBody>
      </p:sp>
      <p:sp>
        <p:nvSpPr>
          <p:cNvPr id="7" name="Slide Number Placeholder 6">
            <a:extLst>
              <a:ext uri="{FF2B5EF4-FFF2-40B4-BE49-F238E27FC236}">
                <a16:creationId xmlns:a16="http://schemas.microsoft.com/office/drawing/2014/main" id="{506AE635-931B-A423-1E14-770F1BDA6CEF}"/>
              </a:ext>
            </a:extLst>
          </p:cNvPr>
          <p:cNvSpPr>
            <a:spLocks noGrp="1"/>
          </p:cNvSpPr>
          <p:nvPr>
            <p:ph type="sldNum" sz="quarter" idx="12"/>
          </p:nvPr>
        </p:nvSpPr>
        <p:spPr/>
        <p:txBody>
          <a:bodyPr/>
          <a:lstStyle/>
          <a:p>
            <a:fld id="{9E0ABF2D-81AA-4E92-A085-B08C3944AA4C}" type="slidenum">
              <a:rPr lang="id-ID" smtClean="0"/>
              <a:t>‹#›</a:t>
            </a:fld>
            <a:endParaRPr lang="id-ID"/>
          </a:p>
        </p:txBody>
      </p:sp>
    </p:spTree>
    <p:extLst>
      <p:ext uri="{BB962C8B-B14F-4D97-AF65-F5344CB8AC3E}">
        <p14:creationId xmlns:p14="http://schemas.microsoft.com/office/powerpoint/2010/main" val="292013803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27000"/>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941145-F53D-EBD6-4B0D-AE0073C86731}"/>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a:extLst>
              <a:ext uri="{FF2B5EF4-FFF2-40B4-BE49-F238E27FC236}">
                <a16:creationId xmlns:a16="http://schemas.microsoft.com/office/drawing/2014/main" id="{CE74596A-511B-7680-E9CB-1131DC2ECCD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a:extLst>
              <a:ext uri="{FF2B5EF4-FFF2-40B4-BE49-F238E27FC236}">
                <a16:creationId xmlns:a16="http://schemas.microsoft.com/office/drawing/2014/main" id="{F0178E35-A369-F609-CF3A-99EB13958230}"/>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C6063CE-D873-4B20-9439-FF32BACFC23E}" type="datetimeFigureOut">
              <a:rPr lang="id-ID" smtClean="0"/>
              <a:t>17/02/2023</a:t>
            </a:fld>
            <a:endParaRPr lang="id-ID"/>
          </a:p>
        </p:txBody>
      </p:sp>
      <p:sp>
        <p:nvSpPr>
          <p:cNvPr id="5" name="Footer Placeholder 4">
            <a:extLst>
              <a:ext uri="{FF2B5EF4-FFF2-40B4-BE49-F238E27FC236}">
                <a16:creationId xmlns:a16="http://schemas.microsoft.com/office/drawing/2014/main" id="{2E9EE734-2E59-B97E-7D2D-A2F005B2F7DE}"/>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d-ID"/>
          </a:p>
        </p:txBody>
      </p:sp>
      <p:sp>
        <p:nvSpPr>
          <p:cNvPr id="6" name="Slide Number Placeholder 5">
            <a:extLst>
              <a:ext uri="{FF2B5EF4-FFF2-40B4-BE49-F238E27FC236}">
                <a16:creationId xmlns:a16="http://schemas.microsoft.com/office/drawing/2014/main" id="{43803724-F212-D67D-4E9F-6E801D096273}"/>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E0ABF2D-81AA-4E92-A085-B08C3944AA4C}" type="slidenum">
              <a:rPr lang="id-ID" smtClean="0"/>
              <a:t>‹#›</a:t>
            </a:fld>
            <a:endParaRPr lang="id-ID"/>
          </a:p>
        </p:txBody>
      </p:sp>
    </p:spTree>
    <p:extLst>
      <p:ext uri="{BB962C8B-B14F-4D97-AF65-F5344CB8AC3E}">
        <p14:creationId xmlns:p14="http://schemas.microsoft.com/office/powerpoint/2010/main" val="80224952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d-ID"/>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diagramLayout" Target="../diagrams/layout1.xml"/><Relationship Id="rId11" Type="http://schemas.openxmlformats.org/officeDocument/2006/relationships/comments" Target="../comments/comment9.xml"/><Relationship Id="rId5" Type="http://schemas.openxmlformats.org/officeDocument/2006/relationships/diagramData" Target="../diagrams/data1.xml"/><Relationship Id="rId10" Type="http://schemas.openxmlformats.org/officeDocument/2006/relationships/image" Target="../media/image13.jpeg"/><Relationship Id="rId4" Type="http://schemas.openxmlformats.org/officeDocument/2006/relationships/image" Target="../media/image4.png"/><Relationship Id="rId9" Type="http://schemas.microsoft.com/office/2007/relationships/diagramDrawing" Target="../diagrams/drawing1.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4.png"/><Relationship Id="rId9" Type="http://schemas.microsoft.com/office/2007/relationships/diagramDrawing" Target="../diagrams/drawing3.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4.png"/><Relationship Id="rId9" Type="http://schemas.microsoft.com/office/2007/relationships/diagramDrawing" Target="../diagrams/drawing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comments" Target="../comments/commen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comments" Target="../comments/comment2.xml"/><Relationship Id="rId5" Type="http://schemas.openxmlformats.org/officeDocument/2006/relationships/image" Target="../media/image6.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omments" Target="../comments/comment3.xm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omments" Target="../comments/comment4.xml"/><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microsoft.com/office/2007/relationships/hdphoto" Target="../media/hdphoto3.wdp"/><Relationship Id="rId5" Type="http://schemas.openxmlformats.org/officeDocument/2006/relationships/image" Target="../media/image8.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comments" Target="../comments/comment5.xml"/><Relationship Id="rId5" Type="http://schemas.openxmlformats.org/officeDocument/2006/relationships/image" Target="../media/image9.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omments" Target="../comments/comment6.xm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microsoft.com/office/2007/relationships/hdphoto" Target="../media/hdphoto4.wdp"/><Relationship Id="rId5" Type="http://schemas.openxmlformats.org/officeDocument/2006/relationships/image" Target="../media/image10.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comments" Target="../comments/commen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omments" Target="../comments/comment8.xml"/><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91480" y="1428751"/>
            <a:ext cx="4834962" cy="923322"/>
          </a:xfrm>
          <a:prstGeom prst="rect">
            <a:avLst/>
          </a:prstGeom>
          <a:noFill/>
        </p:spPr>
        <p:txBody>
          <a:bodyPr wrap="none" lIns="91432" tIns="45716" rIns="91432" bIns="45716">
            <a:spAutoFit/>
          </a:bodyPr>
          <a:lstStyle/>
          <a:p>
            <a:pPr algn="ctr"/>
            <a:r>
              <a:rPr lang="id-ID" sz="5400" b="1" noProof="1">
                <a:ln w="0"/>
                <a:solidFill>
                  <a:schemeClr val="tx2">
                    <a:lumMod val="25000"/>
                  </a:schemeClr>
                </a:solidFill>
                <a:effectLst>
                  <a:outerShdw blurRad="38100" dist="38100" dir="2700000" algn="tl">
                    <a:srgbClr val="000000">
                      <a:alpha val="43137"/>
                    </a:srgbClr>
                  </a:outerShdw>
                </a:effectLst>
                <a:latin typeface="Bodoni MT Condensed" panose="02070606080606020203" pitchFamily="18" charset="0"/>
                <a:ea typeface="Cambria" pitchFamily="18" charset="0"/>
                <a:cs typeface="Calibri" pitchFamily="34" charset="0"/>
              </a:rPr>
              <a:t>Media Pembelajaran</a:t>
            </a:r>
          </a:p>
        </p:txBody>
      </p:sp>
      <p:sp>
        <p:nvSpPr>
          <p:cNvPr id="6" name="Rectangle 5"/>
          <p:cNvSpPr/>
          <p:nvPr/>
        </p:nvSpPr>
        <p:spPr>
          <a:xfrm>
            <a:off x="579122" y="2394295"/>
            <a:ext cx="5059679" cy="1138765"/>
          </a:xfrm>
          <a:prstGeom prst="rect">
            <a:avLst/>
          </a:prstGeom>
          <a:noFill/>
        </p:spPr>
        <p:txBody>
          <a:bodyPr wrap="square" lIns="91432" tIns="45716" rIns="91432" bIns="45716">
            <a:spAutoFit/>
          </a:bodyPr>
          <a:lstStyle/>
          <a:p>
            <a:pPr algn="ctr"/>
            <a:r>
              <a:rPr lang="id-ID" sz="40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rPr>
              <a:t>Pendidikan Pancasila</a:t>
            </a:r>
            <a:endParaRPr lang="id-ID" sz="66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endParaRPr>
          </a:p>
          <a:p>
            <a:pPr algn="ctr"/>
            <a:r>
              <a:rPr lang="id-ID" sz="28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rPr>
              <a:t>untuk SMA/MA Kelas </a:t>
            </a:r>
            <a:r>
              <a:rPr lang="en-US" sz="28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rPr>
              <a:t>XI</a:t>
            </a:r>
            <a:endParaRPr lang="id-ID" sz="2800" b="1" noProof="1">
              <a:ln w="0"/>
              <a:effectLst>
                <a:outerShdw blurRad="38100" dist="19050" dir="2700000" algn="tl" rotWithShape="0">
                  <a:schemeClr val="dk1">
                    <a:alpha val="40000"/>
                  </a:schemeClr>
                </a:outerShdw>
              </a:effectLst>
              <a:latin typeface="Candara Light" panose="020E0502030303020204" pitchFamily="34" charset="0"/>
              <a:ea typeface="Batang" pitchFamily="18" charset="-127"/>
              <a:cs typeface="Courier New" panose="02070309020205020404" pitchFamily="49" charset="0"/>
            </a:endParaRPr>
          </a:p>
        </p:txBody>
      </p:sp>
      <p:cxnSp>
        <p:nvCxnSpPr>
          <p:cNvPr id="7" name="Straight Connector 6"/>
          <p:cNvCxnSpPr/>
          <p:nvPr/>
        </p:nvCxnSpPr>
        <p:spPr>
          <a:xfrm>
            <a:off x="502920" y="2343150"/>
            <a:ext cx="5212080" cy="0"/>
          </a:xfrm>
          <a:prstGeom prst="line">
            <a:avLst/>
          </a:prstGeom>
          <a:ln w="57150"/>
        </p:spPr>
        <p:style>
          <a:lnRef idx="3">
            <a:schemeClr val="dk1"/>
          </a:lnRef>
          <a:fillRef idx="0">
            <a:schemeClr val="dk1"/>
          </a:fillRef>
          <a:effectRef idx="2">
            <a:schemeClr val="dk1"/>
          </a:effectRef>
          <a:fontRef idx="minor">
            <a:schemeClr val="tx1"/>
          </a:fontRef>
        </p:style>
      </p:cxn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82" t="1804" r="2869" b="1925"/>
          <a:stretch/>
        </p:blipFill>
        <p:spPr bwMode="auto">
          <a:xfrm rot="297755">
            <a:off x="5925715" y="566572"/>
            <a:ext cx="2416148" cy="3553159"/>
          </a:xfrm>
          <a:prstGeom prst="rect">
            <a:avLst/>
          </a:prstGeom>
          <a:ln>
            <a:noFill/>
          </a:ln>
          <a:effectLst>
            <a:outerShdw blurRad="76200" dist="76200" dir="20400000" sx="102000" sy="102000" algn="bl" rotWithShape="0">
              <a:prstClr val="black">
                <a:alpha val="50000"/>
              </a:prstClr>
            </a:outerShdw>
          </a:effectLst>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1" y="4302127"/>
            <a:ext cx="9144001" cy="841376"/>
            <a:chOff x="-1" y="4302125"/>
            <a:chExt cx="9144001" cy="841375"/>
          </a:xfrm>
        </p:grpSpPr>
        <p:grpSp>
          <p:nvGrpSpPr>
            <p:cNvPr id="2" name="Group 1"/>
            <p:cNvGrpSpPr/>
            <p:nvPr/>
          </p:nvGrpSpPr>
          <p:grpSpPr>
            <a:xfrm>
              <a:off x="0" y="4302125"/>
              <a:ext cx="9144000" cy="841375"/>
              <a:chOff x="0" y="4302125"/>
              <a:chExt cx="9144000" cy="841375"/>
            </a:xfrm>
          </p:grpSpPr>
          <p:grpSp>
            <p:nvGrpSpPr>
              <p:cNvPr id="10" name="Group 9"/>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p:cNvPicPr>
                  <a:picLocks noChangeAspect="1" noChangeArrowheads="1"/>
                </p:cNvPicPr>
                <p:nvPr/>
              </p:nvPicPr>
              <p:blipFill>
                <a:blip r:embed="rId4" cstate="print"/>
                <a:srcRect/>
                <a:stretch>
                  <a:fillRect/>
                </a:stretch>
              </p:blipFill>
              <p:spPr bwMode="auto">
                <a:xfrm>
                  <a:off x="0" y="4302125"/>
                  <a:ext cx="9144000" cy="841375"/>
                </a:xfrm>
                <a:prstGeom prst="rect">
                  <a:avLst/>
                </a:prstGeom>
                <a:noFill/>
              </p:spPr>
            </p:pic>
            <p:sp>
              <p:nvSpPr>
                <p:cNvPr id="9" name="TextBox 16"/>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12" name="Picture 11" descr="A picture containing text&#10;&#10;Description automatically generated">
                <a:extLst>
                  <a:ext uri="{FF2B5EF4-FFF2-40B4-BE49-F238E27FC236}">
                    <a16:creationId xmlns:a16="http://schemas.microsoft.com/office/drawing/2014/main" id="{D65625EF-D92B-4D38-A026-7B2925F9C466}"/>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11200"/>
                        </a14:imgEffect>
                        <a14:imgEffect>
                          <a14:brightnessContrast bright="-40000" contrast="40000"/>
                        </a14:imgEffect>
                      </a14:imgLayer>
                    </a14:imgProps>
                  </a:ex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3" name="Rectangle 2"/>
            <p:cNvSpPr/>
            <p:nvPr/>
          </p:nvSpPr>
          <p:spPr>
            <a:xfrm>
              <a:off x="-1" y="4722812"/>
              <a:ext cx="1156771"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Tree>
    <p:extLst>
      <p:ext uri="{BB962C8B-B14F-4D97-AF65-F5344CB8AC3E}">
        <p14:creationId xmlns:p14="http://schemas.microsoft.com/office/powerpoint/2010/main" val="54616683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left)">
                                      <p:cBhvr>
                                        <p:cTn id="8" dur="750"/>
                                        <p:tgtEl>
                                          <p:spTgt spid="5"/>
                                        </p:tgtEl>
                                      </p:cBhvr>
                                    </p:animEffect>
                                  </p:childTnLst>
                                </p:cTn>
                              </p:par>
                              <p:par>
                                <p:cTn id="9" presetID="22" presetClass="entr" presetSubtype="8" fill="hold" nodeType="with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50" presetClass="entr" presetSubtype="0" decel="100000" fill="hold" grpId="0" nodeType="withEffect">
                                  <p:stCondLst>
                                    <p:cond delay="275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3"/>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par>
                                <p:cTn id="17" presetID="18" presetClass="entr" presetSubtype="12" fill="hold" nodeType="withEffect">
                                  <p:stCondLst>
                                    <p:cond delay="3200"/>
                                  </p:stCondLst>
                                  <p:childTnLst>
                                    <p:set>
                                      <p:cBhvr>
                                        <p:cTn id="18" dur="1" fill="hold">
                                          <p:stCondLst>
                                            <p:cond delay="0"/>
                                          </p:stCondLst>
                                        </p:cTn>
                                        <p:tgtEl>
                                          <p:spTgt spid="1026"/>
                                        </p:tgtEl>
                                        <p:attrNameLst>
                                          <p:attrName>style.visibility</p:attrName>
                                        </p:attrNameLst>
                                      </p:cBhvr>
                                      <p:to>
                                        <p:strVal val="visible"/>
                                      </p:to>
                                    </p:set>
                                    <p:animEffect transition="in" filter="strips(downLeft)">
                                      <p:cBhvr>
                                        <p:cTn id="19" dur="12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3070" y="602200"/>
            <a:ext cx="4597154"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Faktor</a:t>
            </a:r>
            <a:r>
              <a:rPr lang="en-US" sz="1800" b="1" dirty="0"/>
              <a:t> </a:t>
            </a:r>
            <a:r>
              <a:rPr lang="en-US" sz="1800" b="1" dirty="0" err="1"/>
              <a:t>Penyebab</a:t>
            </a:r>
            <a:r>
              <a:rPr lang="en-US" sz="1800" b="1" dirty="0"/>
              <a:t> </a:t>
            </a:r>
            <a:r>
              <a:rPr lang="en-US" sz="1800" b="1" dirty="0" err="1"/>
              <a:t>Konflik</a:t>
            </a:r>
            <a:r>
              <a:rPr lang="en-US" sz="1800" b="1" dirty="0"/>
              <a:t> </a:t>
            </a:r>
            <a:r>
              <a:rPr lang="en-US" sz="1800" b="1" dirty="0" err="1"/>
              <a:t>Keberagaman</a:t>
            </a:r>
            <a:endParaRPr lang="en-US" sz="1800" b="1" dirty="0"/>
          </a:p>
        </p:txBody>
      </p:sp>
      <p:graphicFrame>
        <p:nvGraphicFramePr>
          <p:cNvPr id="6" name="Diagram 5">
            <a:extLst>
              <a:ext uri="{FF2B5EF4-FFF2-40B4-BE49-F238E27FC236}">
                <a16:creationId xmlns:a16="http://schemas.microsoft.com/office/drawing/2014/main" id="{D7E674FC-9787-64E7-B758-43EE1DFE5886}"/>
              </a:ext>
            </a:extLst>
          </p:cNvPr>
          <p:cNvGraphicFramePr/>
          <p:nvPr>
            <p:extLst>
              <p:ext uri="{D42A27DB-BD31-4B8C-83A1-F6EECF244321}">
                <p14:modId xmlns:p14="http://schemas.microsoft.com/office/powerpoint/2010/main" val="4071158449"/>
              </p:ext>
            </p:extLst>
          </p:nvPr>
        </p:nvGraphicFramePr>
        <p:xfrm>
          <a:off x="597408" y="1934976"/>
          <a:ext cx="7860792" cy="385554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196" name="Picture 4" descr="Free photo rag doll in a row and one red">
            <a:extLst>
              <a:ext uri="{FF2B5EF4-FFF2-40B4-BE49-F238E27FC236}">
                <a16:creationId xmlns:a16="http://schemas.microsoft.com/office/drawing/2014/main" id="{7615B402-CB2A-BB02-8B63-F64C7AF22D3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9648" y="1138854"/>
            <a:ext cx="2758630" cy="2071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26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graphicEl>
                                              <a:dgm id="{86061DF4-B579-41E4-8166-A3BDF1762B0F}"/>
                                            </p:graphicEl>
                                          </p:spTgt>
                                        </p:tgtEl>
                                        <p:attrNameLst>
                                          <p:attrName>style.visibility</p:attrName>
                                        </p:attrNameLst>
                                      </p:cBhvr>
                                      <p:to>
                                        <p:strVal val="visible"/>
                                      </p:to>
                                    </p:set>
                                    <p:anim calcmode="lin" valueType="num">
                                      <p:cBhvr>
                                        <p:cTn id="7" dur="750" fill="hold"/>
                                        <p:tgtEl>
                                          <p:spTgt spid="6">
                                            <p:graphicEl>
                                              <a:dgm id="{86061DF4-B579-41E4-8166-A3BDF1762B0F}"/>
                                            </p:graphicEl>
                                          </p:spTgt>
                                        </p:tgtEl>
                                        <p:attrNameLst>
                                          <p:attrName>ppt_w</p:attrName>
                                        </p:attrNameLst>
                                      </p:cBhvr>
                                      <p:tavLst>
                                        <p:tav tm="0">
                                          <p:val>
                                            <p:fltVal val="0"/>
                                          </p:val>
                                        </p:tav>
                                        <p:tav tm="100000">
                                          <p:val>
                                            <p:strVal val="#ppt_w"/>
                                          </p:val>
                                        </p:tav>
                                      </p:tavLst>
                                    </p:anim>
                                    <p:anim calcmode="lin" valueType="num">
                                      <p:cBhvr>
                                        <p:cTn id="8" dur="750" fill="hold"/>
                                        <p:tgtEl>
                                          <p:spTgt spid="6">
                                            <p:graphicEl>
                                              <a:dgm id="{86061DF4-B579-41E4-8166-A3BDF1762B0F}"/>
                                            </p:graphicEl>
                                          </p:spTgt>
                                        </p:tgtEl>
                                        <p:attrNameLst>
                                          <p:attrName>ppt_h</p:attrName>
                                        </p:attrNameLst>
                                      </p:cBhvr>
                                      <p:tavLst>
                                        <p:tav tm="0">
                                          <p:val>
                                            <p:fltVal val="0"/>
                                          </p:val>
                                        </p:tav>
                                        <p:tav tm="100000">
                                          <p:val>
                                            <p:strVal val="#ppt_h"/>
                                          </p:val>
                                        </p:tav>
                                      </p:tavLst>
                                    </p:anim>
                                    <p:anim calcmode="lin" valueType="num">
                                      <p:cBhvr>
                                        <p:cTn id="9" dur="750" fill="hold"/>
                                        <p:tgtEl>
                                          <p:spTgt spid="6">
                                            <p:graphicEl>
                                              <a:dgm id="{86061DF4-B579-41E4-8166-A3BDF1762B0F}"/>
                                            </p:graphicEl>
                                          </p:spTgt>
                                        </p:tgtEl>
                                        <p:attrNameLst>
                                          <p:attrName>style.rotation</p:attrName>
                                        </p:attrNameLst>
                                      </p:cBhvr>
                                      <p:tavLst>
                                        <p:tav tm="0">
                                          <p:val>
                                            <p:fltVal val="90"/>
                                          </p:val>
                                        </p:tav>
                                        <p:tav tm="100000">
                                          <p:val>
                                            <p:fltVal val="0"/>
                                          </p:val>
                                        </p:tav>
                                      </p:tavLst>
                                    </p:anim>
                                    <p:animEffect transition="in" filter="fade">
                                      <p:cBhvr>
                                        <p:cTn id="10" dur="750"/>
                                        <p:tgtEl>
                                          <p:spTgt spid="6">
                                            <p:graphicEl>
                                              <a:dgm id="{86061DF4-B579-41E4-8166-A3BDF1762B0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graphicEl>
                                              <a:dgm id="{2A503952-4850-4FC5-B9A2-AFC65C9137D8}"/>
                                            </p:graphicEl>
                                          </p:spTgt>
                                        </p:tgtEl>
                                        <p:attrNameLst>
                                          <p:attrName>style.visibility</p:attrName>
                                        </p:attrNameLst>
                                      </p:cBhvr>
                                      <p:to>
                                        <p:strVal val="visible"/>
                                      </p:to>
                                    </p:set>
                                    <p:anim calcmode="lin" valueType="num">
                                      <p:cBhvr>
                                        <p:cTn id="15" dur="750" fill="hold"/>
                                        <p:tgtEl>
                                          <p:spTgt spid="6">
                                            <p:graphicEl>
                                              <a:dgm id="{2A503952-4850-4FC5-B9A2-AFC65C9137D8}"/>
                                            </p:graphicEl>
                                          </p:spTgt>
                                        </p:tgtEl>
                                        <p:attrNameLst>
                                          <p:attrName>ppt_w</p:attrName>
                                        </p:attrNameLst>
                                      </p:cBhvr>
                                      <p:tavLst>
                                        <p:tav tm="0">
                                          <p:val>
                                            <p:fltVal val="0"/>
                                          </p:val>
                                        </p:tav>
                                        <p:tav tm="100000">
                                          <p:val>
                                            <p:strVal val="#ppt_w"/>
                                          </p:val>
                                        </p:tav>
                                      </p:tavLst>
                                    </p:anim>
                                    <p:anim calcmode="lin" valueType="num">
                                      <p:cBhvr>
                                        <p:cTn id="16" dur="750" fill="hold"/>
                                        <p:tgtEl>
                                          <p:spTgt spid="6">
                                            <p:graphicEl>
                                              <a:dgm id="{2A503952-4850-4FC5-B9A2-AFC65C9137D8}"/>
                                            </p:graphicEl>
                                          </p:spTgt>
                                        </p:tgtEl>
                                        <p:attrNameLst>
                                          <p:attrName>ppt_h</p:attrName>
                                        </p:attrNameLst>
                                      </p:cBhvr>
                                      <p:tavLst>
                                        <p:tav tm="0">
                                          <p:val>
                                            <p:fltVal val="0"/>
                                          </p:val>
                                        </p:tav>
                                        <p:tav tm="100000">
                                          <p:val>
                                            <p:strVal val="#ppt_h"/>
                                          </p:val>
                                        </p:tav>
                                      </p:tavLst>
                                    </p:anim>
                                    <p:anim calcmode="lin" valueType="num">
                                      <p:cBhvr>
                                        <p:cTn id="17" dur="750" fill="hold"/>
                                        <p:tgtEl>
                                          <p:spTgt spid="6">
                                            <p:graphicEl>
                                              <a:dgm id="{2A503952-4850-4FC5-B9A2-AFC65C9137D8}"/>
                                            </p:graphicEl>
                                          </p:spTgt>
                                        </p:tgtEl>
                                        <p:attrNameLst>
                                          <p:attrName>style.rotation</p:attrName>
                                        </p:attrNameLst>
                                      </p:cBhvr>
                                      <p:tavLst>
                                        <p:tav tm="0">
                                          <p:val>
                                            <p:fltVal val="90"/>
                                          </p:val>
                                        </p:tav>
                                        <p:tav tm="100000">
                                          <p:val>
                                            <p:fltVal val="0"/>
                                          </p:val>
                                        </p:tav>
                                      </p:tavLst>
                                    </p:anim>
                                    <p:animEffect transition="in" filter="fade">
                                      <p:cBhvr>
                                        <p:cTn id="18" dur="750"/>
                                        <p:tgtEl>
                                          <p:spTgt spid="6">
                                            <p:graphicEl>
                                              <a:dgm id="{2A503952-4850-4FC5-B9A2-AFC65C9137D8}"/>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graphicEl>
                                              <a:dgm id="{F23B3510-8ADD-4665-8473-4669EE64F075}"/>
                                            </p:graphicEl>
                                          </p:spTgt>
                                        </p:tgtEl>
                                        <p:attrNameLst>
                                          <p:attrName>style.visibility</p:attrName>
                                        </p:attrNameLst>
                                      </p:cBhvr>
                                      <p:to>
                                        <p:strVal val="visible"/>
                                      </p:to>
                                    </p:set>
                                    <p:anim calcmode="lin" valueType="num">
                                      <p:cBhvr>
                                        <p:cTn id="23" dur="750" fill="hold"/>
                                        <p:tgtEl>
                                          <p:spTgt spid="6">
                                            <p:graphicEl>
                                              <a:dgm id="{F23B3510-8ADD-4665-8473-4669EE64F075}"/>
                                            </p:graphicEl>
                                          </p:spTgt>
                                        </p:tgtEl>
                                        <p:attrNameLst>
                                          <p:attrName>ppt_w</p:attrName>
                                        </p:attrNameLst>
                                      </p:cBhvr>
                                      <p:tavLst>
                                        <p:tav tm="0">
                                          <p:val>
                                            <p:fltVal val="0"/>
                                          </p:val>
                                        </p:tav>
                                        <p:tav tm="100000">
                                          <p:val>
                                            <p:strVal val="#ppt_w"/>
                                          </p:val>
                                        </p:tav>
                                      </p:tavLst>
                                    </p:anim>
                                    <p:anim calcmode="lin" valueType="num">
                                      <p:cBhvr>
                                        <p:cTn id="24" dur="750" fill="hold"/>
                                        <p:tgtEl>
                                          <p:spTgt spid="6">
                                            <p:graphicEl>
                                              <a:dgm id="{F23B3510-8ADD-4665-8473-4669EE64F075}"/>
                                            </p:graphicEl>
                                          </p:spTgt>
                                        </p:tgtEl>
                                        <p:attrNameLst>
                                          <p:attrName>ppt_h</p:attrName>
                                        </p:attrNameLst>
                                      </p:cBhvr>
                                      <p:tavLst>
                                        <p:tav tm="0">
                                          <p:val>
                                            <p:fltVal val="0"/>
                                          </p:val>
                                        </p:tav>
                                        <p:tav tm="100000">
                                          <p:val>
                                            <p:strVal val="#ppt_h"/>
                                          </p:val>
                                        </p:tav>
                                      </p:tavLst>
                                    </p:anim>
                                    <p:anim calcmode="lin" valueType="num">
                                      <p:cBhvr>
                                        <p:cTn id="25" dur="750" fill="hold"/>
                                        <p:tgtEl>
                                          <p:spTgt spid="6">
                                            <p:graphicEl>
                                              <a:dgm id="{F23B3510-8ADD-4665-8473-4669EE64F075}"/>
                                            </p:graphicEl>
                                          </p:spTgt>
                                        </p:tgtEl>
                                        <p:attrNameLst>
                                          <p:attrName>style.rotation</p:attrName>
                                        </p:attrNameLst>
                                      </p:cBhvr>
                                      <p:tavLst>
                                        <p:tav tm="0">
                                          <p:val>
                                            <p:fltVal val="90"/>
                                          </p:val>
                                        </p:tav>
                                        <p:tav tm="100000">
                                          <p:val>
                                            <p:fltVal val="0"/>
                                          </p:val>
                                        </p:tav>
                                      </p:tavLst>
                                    </p:anim>
                                    <p:animEffect transition="in" filter="fade">
                                      <p:cBhvr>
                                        <p:cTn id="26" dur="750"/>
                                        <p:tgtEl>
                                          <p:spTgt spid="6">
                                            <p:graphicEl>
                                              <a:dgm id="{F23B3510-8ADD-4665-8473-4669EE64F075}"/>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6">
                                            <p:graphicEl>
                                              <a:dgm id="{D91FC39C-04F2-4561-9A4F-4347DB75B2C8}"/>
                                            </p:graphicEl>
                                          </p:spTgt>
                                        </p:tgtEl>
                                        <p:attrNameLst>
                                          <p:attrName>style.visibility</p:attrName>
                                        </p:attrNameLst>
                                      </p:cBhvr>
                                      <p:to>
                                        <p:strVal val="visible"/>
                                      </p:to>
                                    </p:set>
                                    <p:anim calcmode="lin" valueType="num">
                                      <p:cBhvr>
                                        <p:cTn id="31" dur="750" fill="hold"/>
                                        <p:tgtEl>
                                          <p:spTgt spid="6">
                                            <p:graphicEl>
                                              <a:dgm id="{D91FC39C-04F2-4561-9A4F-4347DB75B2C8}"/>
                                            </p:graphicEl>
                                          </p:spTgt>
                                        </p:tgtEl>
                                        <p:attrNameLst>
                                          <p:attrName>ppt_w</p:attrName>
                                        </p:attrNameLst>
                                      </p:cBhvr>
                                      <p:tavLst>
                                        <p:tav tm="0">
                                          <p:val>
                                            <p:fltVal val="0"/>
                                          </p:val>
                                        </p:tav>
                                        <p:tav tm="100000">
                                          <p:val>
                                            <p:strVal val="#ppt_w"/>
                                          </p:val>
                                        </p:tav>
                                      </p:tavLst>
                                    </p:anim>
                                    <p:anim calcmode="lin" valueType="num">
                                      <p:cBhvr>
                                        <p:cTn id="32" dur="750" fill="hold"/>
                                        <p:tgtEl>
                                          <p:spTgt spid="6">
                                            <p:graphicEl>
                                              <a:dgm id="{D91FC39C-04F2-4561-9A4F-4347DB75B2C8}"/>
                                            </p:graphicEl>
                                          </p:spTgt>
                                        </p:tgtEl>
                                        <p:attrNameLst>
                                          <p:attrName>ppt_h</p:attrName>
                                        </p:attrNameLst>
                                      </p:cBhvr>
                                      <p:tavLst>
                                        <p:tav tm="0">
                                          <p:val>
                                            <p:fltVal val="0"/>
                                          </p:val>
                                        </p:tav>
                                        <p:tav tm="100000">
                                          <p:val>
                                            <p:strVal val="#ppt_h"/>
                                          </p:val>
                                        </p:tav>
                                      </p:tavLst>
                                    </p:anim>
                                    <p:anim calcmode="lin" valueType="num">
                                      <p:cBhvr>
                                        <p:cTn id="33" dur="750" fill="hold"/>
                                        <p:tgtEl>
                                          <p:spTgt spid="6">
                                            <p:graphicEl>
                                              <a:dgm id="{D91FC39C-04F2-4561-9A4F-4347DB75B2C8}"/>
                                            </p:graphicEl>
                                          </p:spTgt>
                                        </p:tgtEl>
                                        <p:attrNameLst>
                                          <p:attrName>style.rotation</p:attrName>
                                        </p:attrNameLst>
                                      </p:cBhvr>
                                      <p:tavLst>
                                        <p:tav tm="0">
                                          <p:val>
                                            <p:fltVal val="90"/>
                                          </p:val>
                                        </p:tav>
                                        <p:tav tm="100000">
                                          <p:val>
                                            <p:fltVal val="0"/>
                                          </p:val>
                                        </p:tav>
                                      </p:tavLst>
                                    </p:anim>
                                    <p:animEffect transition="in" filter="fade">
                                      <p:cBhvr>
                                        <p:cTn id="34" dur="750"/>
                                        <p:tgtEl>
                                          <p:spTgt spid="6">
                                            <p:graphicEl>
                                              <a:dgm id="{D91FC39C-04F2-4561-9A4F-4347DB75B2C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3070" y="602200"/>
            <a:ext cx="4597154"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Sikap</a:t>
            </a:r>
            <a:r>
              <a:rPr lang="en-US" sz="1800" b="1" dirty="0"/>
              <a:t> </a:t>
            </a:r>
            <a:r>
              <a:rPr lang="en-US" sz="1800" b="1" dirty="0" err="1"/>
              <a:t>Penyebab</a:t>
            </a:r>
            <a:r>
              <a:rPr lang="en-US" sz="1800" b="1" dirty="0"/>
              <a:t> </a:t>
            </a:r>
            <a:r>
              <a:rPr lang="en-US" sz="1800" b="1" dirty="0" err="1"/>
              <a:t>Konflik</a:t>
            </a:r>
            <a:r>
              <a:rPr lang="en-US" sz="1800" b="1" dirty="0"/>
              <a:t> </a:t>
            </a:r>
            <a:r>
              <a:rPr lang="en-US" sz="1800" b="1" dirty="0" err="1"/>
              <a:t>Keberagaman</a:t>
            </a:r>
            <a:endParaRPr lang="en-US" sz="1800" b="1" dirty="0"/>
          </a:p>
        </p:txBody>
      </p:sp>
      <p:graphicFrame>
        <p:nvGraphicFramePr>
          <p:cNvPr id="6" name="Diagram 5">
            <a:extLst>
              <a:ext uri="{FF2B5EF4-FFF2-40B4-BE49-F238E27FC236}">
                <a16:creationId xmlns:a16="http://schemas.microsoft.com/office/drawing/2014/main" id="{D7E674FC-9787-64E7-B758-43EE1DFE5886}"/>
              </a:ext>
            </a:extLst>
          </p:cNvPr>
          <p:cNvGraphicFramePr/>
          <p:nvPr>
            <p:extLst>
              <p:ext uri="{D42A27DB-BD31-4B8C-83A1-F6EECF244321}">
                <p14:modId xmlns:p14="http://schemas.microsoft.com/office/powerpoint/2010/main" val="2919874441"/>
              </p:ext>
            </p:extLst>
          </p:nvPr>
        </p:nvGraphicFramePr>
        <p:xfrm>
          <a:off x="463296" y="1097014"/>
          <a:ext cx="7543800" cy="33523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4794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graphicEl>
                                              <a:dgm id="{E0046066-F7D8-4CA4-B3D1-E3252976F2E9}"/>
                                            </p:graphicEl>
                                          </p:spTgt>
                                        </p:tgtEl>
                                        <p:attrNameLst>
                                          <p:attrName>style.visibility</p:attrName>
                                        </p:attrNameLst>
                                      </p:cBhvr>
                                      <p:to>
                                        <p:strVal val="visible"/>
                                      </p:to>
                                    </p:set>
                                    <p:anim calcmode="lin" valueType="num">
                                      <p:cBhvr>
                                        <p:cTn id="7" dur="750" fill="hold"/>
                                        <p:tgtEl>
                                          <p:spTgt spid="6">
                                            <p:graphicEl>
                                              <a:dgm id="{E0046066-F7D8-4CA4-B3D1-E3252976F2E9}"/>
                                            </p:graphicEl>
                                          </p:spTgt>
                                        </p:tgtEl>
                                        <p:attrNameLst>
                                          <p:attrName>ppt_w</p:attrName>
                                        </p:attrNameLst>
                                      </p:cBhvr>
                                      <p:tavLst>
                                        <p:tav tm="0">
                                          <p:val>
                                            <p:fltVal val="0"/>
                                          </p:val>
                                        </p:tav>
                                        <p:tav tm="100000">
                                          <p:val>
                                            <p:strVal val="#ppt_w"/>
                                          </p:val>
                                        </p:tav>
                                      </p:tavLst>
                                    </p:anim>
                                    <p:anim calcmode="lin" valueType="num">
                                      <p:cBhvr>
                                        <p:cTn id="8" dur="750" fill="hold"/>
                                        <p:tgtEl>
                                          <p:spTgt spid="6">
                                            <p:graphicEl>
                                              <a:dgm id="{E0046066-F7D8-4CA4-B3D1-E3252976F2E9}"/>
                                            </p:graphicEl>
                                          </p:spTgt>
                                        </p:tgtEl>
                                        <p:attrNameLst>
                                          <p:attrName>ppt_h</p:attrName>
                                        </p:attrNameLst>
                                      </p:cBhvr>
                                      <p:tavLst>
                                        <p:tav tm="0">
                                          <p:val>
                                            <p:fltVal val="0"/>
                                          </p:val>
                                        </p:tav>
                                        <p:tav tm="100000">
                                          <p:val>
                                            <p:strVal val="#ppt_h"/>
                                          </p:val>
                                        </p:tav>
                                      </p:tavLst>
                                    </p:anim>
                                    <p:anim calcmode="lin" valueType="num">
                                      <p:cBhvr>
                                        <p:cTn id="9" dur="750" fill="hold"/>
                                        <p:tgtEl>
                                          <p:spTgt spid="6">
                                            <p:graphicEl>
                                              <a:dgm id="{E0046066-F7D8-4CA4-B3D1-E3252976F2E9}"/>
                                            </p:graphicEl>
                                          </p:spTgt>
                                        </p:tgtEl>
                                        <p:attrNameLst>
                                          <p:attrName>style.rotation</p:attrName>
                                        </p:attrNameLst>
                                      </p:cBhvr>
                                      <p:tavLst>
                                        <p:tav tm="0">
                                          <p:val>
                                            <p:fltVal val="90"/>
                                          </p:val>
                                        </p:tav>
                                        <p:tav tm="100000">
                                          <p:val>
                                            <p:fltVal val="0"/>
                                          </p:val>
                                        </p:tav>
                                      </p:tavLst>
                                    </p:anim>
                                    <p:animEffect transition="in" filter="fade">
                                      <p:cBhvr>
                                        <p:cTn id="10" dur="750"/>
                                        <p:tgtEl>
                                          <p:spTgt spid="6">
                                            <p:graphicEl>
                                              <a:dgm id="{E0046066-F7D8-4CA4-B3D1-E3252976F2E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graphicEl>
                                              <a:dgm id="{FD6AA96B-ECC6-42DF-927B-837FE72708E5}"/>
                                            </p:graphicEl>
                                          </p:spTgt>
                                        </p:tgtEl>
                                        <p:attrNameLst>
                                          <p:attrName>style.visibility</p:attrName>
                                        </p:attrNameLst>
                                      </p:cBhvr>
                                      <p:to>
                                        <p:strVal val="visible"/>
                                      </p:to>
                                    </p:set>
                                    <p:anim calcmode="lin" valueType="num">
                                      <p:cBhvr>
                                        <p:cTn id="15" dur="750" fill="hold"/>
                                        <p:tgtEl>
                                          <p:spTgt spid="6">
                                            <p:graphicEl>
                                              <a:dgm id="{FD6AA96B-ECC6-42DF-927B-837FE72708E5}"/>
                                            </p:graphicEl>
                                          </p:spTgt>
                                        </p:tgtEl>
                                        <p:attrNameLst>
                                          <p:attrName>ppt_w</p:attrName>
                                        </p:attrNameLst>
                                      </p:cBhvr>
                                      <p:tavLst>
                                        <p:tav tm="0">
                                          <p:val>
                                            <p:fltVal val="0"/>
                                          </p:val>
                                        </p:tav>
                                        <p:tav tm="100000">
                                          <p:val>
                                            <p:strVal val="#ppt_w"/>
                                          </p:val>
                                        </p:tav>
                                      </p:tavLst>
                                    </p:anim>
                                    <p:anim calcmode="lin" valueType="num">
                                      <p:cBhvr>
                                        <p:cTn id="16" dur="750" fill="hold"/>
                                        <p:tgtEl>
                                          <p:spTgt spid="6">
                                            <p:graphicEl>
                                              <a:dgm id="{FD6AA96B-ECC6-42DF-927B-837FE72708E5}"/>
                                            </p:graphicEl>
                                          </p:spTgt>
                                        </p:tgtEl>
                                        <p:attrNameLst>
                                          <p:attrName>ppt_h</p:attrName>
                                        </p:attrNameLst>
                                      </p:cBhvr>
                                      <p:tavLst>
                                        <p:tav tm="0">
                                          <p:val>
                                            <p:fltVal val="0"/>
                                          </p:val>
                                        </p:tav>
                                        <p:tav tm="100000">
                                          <p:val>
                                            <p:strVal val="#ppt_h"/>
                                          </p:val>
                                        </p:tav>
                                      </p:tavLst>
                                    </p:anim>
                                    <p:anim calcmode="lin" valueType="num">
                                      <p:cBhvr>
                                        <p:cTn id="17" dur="750" fill="hold"/>
                                        <p:tgtEl>
                                          <p:spTgt spid="6">
                                            <p:graphicEl>
                                              <a:dgm id="{FD6AA96B-ECC6-42DF-927B-837FE72708E5}"/>
                                            </p:graphicEl>
                                          </p:spTgt>
                                        </p:tgtEl>
                                        <p:attrNameLst>
                                          <p:attrName>style.rotation</p:attrName>
                                        </p:attrNameLst>
                                      </p:cBhvr>
                                      <p:tavLst>
                                        <p:tav tm="0">
                                          <p:val>
                                            <p:fltVal val="90"/>
                                          </p:val>
                                        </p:tav>
                                        <p:tav tm="100000">
                                          <p:val>
                                            <p:fltVal val="0"/>
                                          </p:val>
                                        </p:tav>
                                      </p:tavLst>
                                    </p:anim>
                                    <p:animEffect transition="in" filter="fade">
                                      <p:cBhvr>
                                        <p:cTn id="18" dur="750"/>
                                        <p:tgtEl>
                                          <p:spTgt spid="6">
                                            <p:graphicEl>
                                              <a:dgm id="{FD6AA96B-ECC6-42DF-927B-837FE72708E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graphicEl>
                                              <a:dgm id="{EE37AF54-8113-44D4-BA65-6B504E3A70CE}"/>
                                            </p:graphicEl>
                                          </p:spTgt>
                                        </p:tgtEl>
                                        <p:attrNameLst>
                                          <p:attrName>style.visibility</p:attrName>
                                        </p:attrNameLst>
                                      </p:cBhvr>
                                      <p:to>
                                        <p:strVal val="visible"/>
                                      </p:to>
                                    </p:set>
                                    <p:anim calcmode="lin" valueType="num">
                                      <p:cBhvr>
                                        <p:cTn id="23" dur="750" fill="hold"/>
                                        <p:tgtEl>
                                          <p:spTgt spid="6">
                                            <p:graphicEl>
                                              <a:dgm id="{EE37AF54-8113-44D4-BA65-6B504E3A70CE}"/>
                                            </p:graphicEl>
                                          </p:spTgt>
                                        </p:tgtEl>
                                        <p:attrNameLst>
                                          <p:attrName>ppt_w</p:attrName>
                                        </p:attrNameLst>
                                      </p:cBhvr>
                                      <p:tavLst>
                                        <p:tav tm="0">
                                          <p:val>
                                            <p:fltVal val="0"/>
                                          </p:val>
                                        </p:tav>
                                        <p:tav tm="100000">
                                          <p:val>
                                            <p:strVal val="#ppt_w"/>
                                          </p:val>
                                        </p:tav>
                                      </p:tavLst>
                                    </p:anim>
                                    <p:anim calcmode="lin" valueType="num">
                                      <p:cBhvr>
                                        <p:cTn id="24" dur="750" fill="hold"/>
                                        <p:tgtEl>
                                          <p:spTgt spid="6">
                                            <p:graphicEl>
                                              <a:dgm id="{EE37AF54-8113-44D4-BA65-6B504E3A70CE}"/>
                                            </p:graphicEl>
                                          </p:spTgt>
                                        </p:tgtEl>
                                        <p:attrNameLst>
                                          <p:attrName>ppt_h</p:attrName>
                                        </p:attrNameLst>
                                      </p:cBhvr>
                                      <p:tavLst>
                                        <p:tav tm="0">
                                          <p:val>
                                            <p:fltVal val="0"/>
                                          </p:val>
                                        </p:tav>
                                        <p:tav tm="100000">
                                          <p:val>
                                            <p:strVal val="#ppt_h"/>
                                          </p:val>
                                        </p:tav>
                                      </p:tavLst>
                                    </p:anim>
                                    <p:anim calcmode="lin" valueType="num">
                                      <p:cBhvr>
                                        <p:cTn id="25" dur="750" fill="hold"/>
                                        <p:tgtEl>
                                          <p:spTgt spid="6">
                                            <p:graphicEl>
                                              <a:dgm id="{EE37AF54-8113-44D4-BA65-6B504E3A70CE}"/>
                                            </p:graphicEl>
                                          </p:spTgt>
                                        </p:tgtEl>
                                        <p:attrNameLst>
                                          <p:attrName>style.rotation</p:attrName>
                                        </p:attrNameLst>
                                      </p:cBhvr>
                                      <p:tavLst>
                                        <p:tav tm="0">
                                          <p:val>
                                            <p:fltVal val="90"/>
                                          </p:val>
                                        </p:tav>
                                        <p:tav tm="100000">
                                          <p:val>
                                            <p:fltVal val="0"/>
                                          </p:val>
                                        </p:tav>
                                      </p:tavLst>
                                    </p:anim>
                                    <p:animEffect transition="in" filter="fade">
                                      <p:cBhvr>
                                        <p:cTn id="26" dur="750"/>
                                        <p:tgtEl>
                                          <p:spTgt spid="6">
                                            <p:graphicEl>
                                              <a:dgm id="{EE37AF54-8113-44D4-BA65-6B504E3A70CE}"/>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6">
                                            <p:graphicEl>
                                              <a:dgm id="{B533AA5C-5F6A-4D95-8620-85C696594D18}"/>
                                            </p:graphicEl>
                                          </p:spTgt>
                                        </p:tgtEl>
                                        <p:attrNameLst>
                                          <p:attrName>style.visibility</p:attrName>
                                        </p:attrNameLst>
                                      </p:cBhvr>
                                      <p:to>
                                        <p:strVal val="visible"/>
                                      </p:to>
                                    </p:set>
                                    <p:anim calcmode="lin" valueType="num">
                                      <p:cBhvr>
                                        <p:cTn id="31" dur="750" fill="hold"/>
                                        <p:tgtEl>
                                          <p:spTgt spid="6">
                                            <p:graphicEl>
                                              <a:dgm id="{B533AA5C-5F6A-4D95-8620-85C696594D18}"/>
                                            </p:graphicEl>
                                          </p:spTgt>
                                        </p:tgtEl>
                                        <p:attrNameLst>
                                          <p:attrName>ppt_w</p:attrName>
                                        </p:attrNameLst>
                                      </p:cBhvr>
                                      <p:tavLst>
                                        <p:tav tm="0">
                                          <p:val>
                                            <p:fltVal val="0"/>
                                          </p:val>
                                        </p:tav>
                                        <p:tav tm="100000">
                                          <p:val>
                                            <p:strVal val="#ppt_w"/>
                                          </p:val>
                                        </p:tav>
                                      </p:tavLst>
                                    </p:anim>
                                    <p:anim calcmode="lin" valueType="num">
                                      <p:cBhvr>
                                        <p:cTn id="32" dur="750" fill="hold"/>
                                        <p:tgtEl>
                                          <p:spTgt spid="6">
                                            <p:graphicEl>
                                              <a:dgm id="{B533AA5C-5F6A-4D95-8620-85C696594D18}"/>
                                            </p:graphicEl>
                                          </p:spTgt>
                                        </p:tgtEl>
                                        <p:attrNameLst>
                                          <p:attrName>ppt_h</p:attrName>
                                        </p:attrNameLst>
                                      </p:cBhvr>
                                      <p:tavLst>
                                        <p:tav tm="0">
                                          <p:val>
                                            <p:fltVal val="0"/>
                                          </p:val>
                                        </p:tav>
                                        <p:tav tm="100000">
                                          <p:val>
                                            <p:strVal val="#ppt_h"/>
                                          </p:val>
                                        </p:tav>
                                      </p:tavLst>
                                    </p:anim>
                                    <p:anim calcmode="lin" valueType="num">
                                      <p:cBhvr>
                                        <p:cTn id="33" dur="750" fill="hold"/>
                                        <p:tgtEl>
                                          <p:spTgt spid="6">
                                            <p:graphicEl>
                                              <a:dgm id="{B533AA5C-5F6A-4D95-8620-85C696594D18}"/>
                                            </p:graphicEl>
                                          </p:spTgt>
                                        </p:tgtEl>
                                        <p:attrNameLst>
                                          <p:attrName>style.rotation</p:attrName>
                                        </p:attrNameLst>
                                      </p:cBhvr>
                                      <p:tavLst>
                                        <p:tav tm="0">
                                          <p:val>
                                            <p:fltVal val="90"/>
                                          </p:val>
                                        </p:tav>
                                        <p:tav tm="100000">
                                          <p:val>
                                            <p:fltVal val="0"/>
                                          </p:val>
                                        </p:tav>
                                      </p:tavLst>
                                    </p:anim>
                                    <p:animEffect transition="in" filter="fade">
                                      <p:cBhvr>
                                        <p:cTn id="34" dur="750"/>
                                        <p:tgtEl>
                                          <p:spTgt spid="6">
                                            <p:graphicEl>
                                              <a:dgm id="{B533AA5C-5F6A-4D95-8620-85C696594D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3070" y="602200"/>
            <a:ext cx="4597154"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Sikap</a:t>
            </a:r>
            <a:r>
              <a:rPr lang="en-US" sz="1800" b="1" dirty="0"/>
              <a:t> </a:t>
            </a:r>
            <a:r>
              <a:rPr lang="en-US" sz="1800" b="1" dirty="0" err="1"/>
              <a:t>Penyebab</a:t>
            </a:r>
            <a:r>
              <a:rPr lang="en-US" sz="1800" b="1" dirty="0"/>
              <a:t> </a:t>
            </a:r>
            <a:r>
              <a:rPr lang="en-US" sz="1800" b="1" dirty="0" err="1"/>
              <a:t>Konflik</a:t>
            </a:r>
            <a:r>
              <a:rPr lang="en-US" sz="1800" b="1" dirty="0"/>
              <a:t> </a:t>
            </a:r>
            <a:r>
              <a:rPr lang="en-US" sz="1800" b="1" dirty="0" err="1"/>
              <a:t>Keberagaman</a:t>
            </a:r>
            <a:endParaRPr lang="en-US" sz="1800" b="1" dirty="0"/>
          </a:p>
        </p:txBody>
      </p:sp>
      <p:graphicFrame>
        <p:nvGraphicFramePr>
          <p:cNvPr id="6" name="Diagram 5">
            <a:extLst>
              <a:ext uri="{FF2B5EF4-FFF2-40B4-BE49-F238E27FC236}">
                <a16:creationId xmlns:a16="http://schemas.microsoft.com/office/drawing/2014/main" id="{D7E674FC-9787-64E7-B758-43EE1DFE5886}"/>
              </a:ext>
            </a:extLst>
          </p:cNvPr>
          <p:cNvGraphicFramePr/>
          <p:nvPr>
            <p:extLst>
              <p:ext uri="{D42A27DB-BD31-4B8C-83A1-F6EECF244321}">
                <p14:modId xmlns:p14="http://schemas.microsoft.com/office/powerpoint/2010/main" val="3148610512"/>
              </p:ext>
            </p:extLst>
          </p:nvPr>
        </p:nvGraphicFramePr>
        <p:xfrm>
          <a:off x="463296" y="1097014"/>
          <a:ext cx="7543800" cy="33523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42972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graphicEl>
                                              <a:dgm id="{E0046066-F7D8-4CA4-B3D1-E3252976F2E9}"/>
                                            </p:graphicEl>
                                          </p:spTgt>
                                        </p:tgtEl>
                                        <p:attrNameLst>
                                          <p:attrName>style.visibility</p:attrName>
                                        </p:attrNameLst>
                                      </p:cBhvr>
                                      <p:to>
                                        <p:strVal val="visible"/>
                                      </p:to>
                                    </p:set>
                                    <p:anim calcmode="lin" valueType="num">
                                      <p:cBhvr>
                                        <p:cTn id="7" dur="750" fill="hold"/>
                                        <p:tgtEl>
                                          <p:spTgt spid="6">
                                            <p:graphicEl>
                                              <a:dgm id="{E0046066-F7D8-4CA4-B3D1-E3252976F2E9}"/>
                                            </p:graphicEl>
                                          </p:spTgt>
                                        </p:tgtEl>
                                        <p:attrNameLst>
                                          <p:attrName>ppt_w</p:attrName>
                                        </p:attrNameLst>
                                      </p:cBhvr>
                                      <p:tavLst>
                                        <p:tav tm="0">
                                          <p:val>
                                            <p:fltVal val="0"/>
                                          </p:val>
                                        </p:tav>
                                        <p:tav tm="100000">
                                          <p:val>
                                            <p:strVal val="#ppt_w"/>
                                          </p:val>
                                        </p:tav>
                                      </p:tavLst>
                                    </p:anim>
                                    <p:anim calcmode="lin" valueType="num">
                                      <p:cBhvr>
                                        <p:cTn id="8" dur="750" fill="hold"/>
                                        <p:tgtEl>
                                          <p:spTgt spid="6">
                                            <p:graphicEl>
                                              <a:dgm id="{E0046066-F7D8-4CA4-B3D1-E3252976F2E9}"/>
                                            </p:graphicEl>
                                          </p:spTgt>
                                        </p:tgtEl>
                                        <p:attrNameLst>
                                          <p:attrName>ppt_h</p:attrName>
                                        </p:attrNameLst>
                                      </p:cBhvr>
                                      <p:tavLst>
                                        <p:tav tm="0">
                                          <p:val>
                                            <p:fltVal val="0"/>
                                          </p:val>
                                        </p:tav>
                                        <p:tav tm="100000">
                                          <p:val>
                                            <p:strVal val="#ppt_h"/>
                                          </p:val>
                                        </p:tav>
                                      </p:tavLst>
                                    </p:anim>
                                    <p:anim calcmode="lin" valueType="num">
                                      <p:cBhvr>
                                        <p:cTn id="9" dur="750" fill="hold"/>
                                        <p:tgtEl>
                                          <p:spTgt spid="6">
                                            <p:graphicEl>
                                              <a:dgm id="{E0046066-F7D8-4CA4-B3D1-E3252976F2E9}"/>
                                            </p:graphicEl>
                                          </p:spTgt>
                                        </p:tgtEl>
                                        <p:attrNameLst>
                                          <p:attrName>style.rotation</p:attrName>
                                        </p:attrNameLst>
                                      </p:cBhvr>
                                      <p:tavLst>
                                        <p:tav tm="0">
                                          <p:val>
                                            <p:fltVal val="90"/>
                                          </p:val>
                                        </p:tav>
                                        <p:tav tm="100000">
                                          <p:val>
                                            <p:fltVal val="0"/>
                                          </p:val>
                                        </p:tav>
                                      </p:tavLst>
                                    </p:anim>
                                    <p:animEffect transition="in" filter="fade">
                                      <p:cBhvr>
                                        <p:cTn id="10" dur="750"/>
                                        <p:tgtEl>
                                          <p:spTgt spid="6">
                                            <p:graphicEl>
                                              <a:dgm id="{E0046066-F7D8-4CA4-B3D1-E3252976F2E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graphicEl>
                                              <a:dgm id="{FD6AA96B-ECC6-42DF-927B-837FE72708E5}"/>
                                            </p:graphicEl>
                                          </p:spTgt>
                                        </p:tgtEl>
                                        <p:attrNameLst>
                                          <p:attrName>style.visibility</p:attrName>
                                        </p:attrNameLst>
                                      </p:cBhvr>
                                      <p:to>
                                        <p:strVal val="visible"/>
                                      </p:to>
                                    </p:set>
                                    <p:anim calcmode="lin" valueType="num">
                                      <p:cBhvr>
                                        <p:cTn id="15" dur="750" fill="hold"/>
                                        <p:tgtEl>
                                          <p:spTgt spid="6">
                                            <p:graphicEl>
                                              <a:dgm id="{FD6AA96B-ECC6-42DF-927B-837FE72708E5}"/>
                                            </p:graphicEl>
                                          </p:spTgt>
                                        </p:tgtEl>
                                        <p:attrNameLst>
                                          <p:attrName>ppt_w</p:attrName>
                                        </p:attrNameLst>
                                      </p:cBhvr>
                                      <p:tavLst>
                                        <p:tav tm="0">
                                          <p:val>
                                            <p:fltVal val="0"/>
                                          </p:val>
                                        </p:tav>
                                        <p:tav tm="100000">
                                          <p:val>
                                            <p:strVal val="#ppt_w"/>
                                          </p:val>
                                        </p:tav>
                                      </p:tavLst>
                                    </p:anim>
                                    <p:anim calcmode="lin" valueType="num">
                                      <p:cBhvr>
                                        <p:cTn id="16" dur="750" fill="hold"/>
                                        <p:tgtEl>
                                          <p:spTgt spid="6">
                                            <p:graphicEl>
                                              <a:dgm id="{FD6AA96B-ECC6-42DF-927B-837FE72708E5}"/>
                                            </p:graphicEl>
                                          </p:spTgt>
                                        </p:tgtEl>
                                        <p:attrNameLst>
                                          <p:attrName>ppt_h</p:attrName>
                                        </p:attrNameLst>
                                      </p:cBhvr>
                                      <p:tavLst>
                                        <p:tav tm="0">
                                          <p:val>
                                            <p:fltVal val="0"/>
                                          </p:val>
                                        </p:tav>
                                        <p:tav tm="100000">
                                          <p:val>
                                            <p:strVal val="#ppt_h"/>
                                          </p:val>
                                        </p:tav>
                                      </p:tavLst>
                                    </p:anim>
                                    <p:anim calcmode="lin" valueType="num">
                                      <p:cBhvr>
                                        <p:cTn id="17" dur="750" fill="hold"/>
                                        <p:tgtEl>
                                          <p:spTgt spid="6">
                                            <p:graphicEl>
                                              <a:dgm id="{FD6AA96B-ECC6-42DF-927B-837FE72708E5}"/>
                                            </p:graphicEl>
                                          </p:spTgt>
                                        </p:tgtEl>
                                        <p:attrNameLst>
                                          <p:attrName>style.rotation</p:attrName>
                                        </p:attrNameLst>
                                      </p:cBhvr>
                                      <p:tavLst>
                                        <p:tav tm="0">
                                          <p:val>
                                            <p:fltVal val="90"/>
                                          </p:val>
                                        </p:tav>
                                        <p:tav tm="100000">
                                          <p:val>
                                            <p:fltVal val="0"/>
                                          </p:val>
                                        </p:tav>
                                      </p:tavLst>
                                    </p:anim>
                                    <p:animEffect transition="in" filter="fade">
                                      <p:cBhvr>
                                        <p:cTn id="18" dur="750"/>
                                        <p:tgtEl>
                                          <p:spTgt spid="6">
                                            <p:graphicEl>
                                              <a:dgm id="{FD6AA96B-ECC6-42DF-927B-837FE72708E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graphicEl>
                                              <a:dgm id="{EE37AF54-8113-44D4-BA65-6B504E3A70CE}"/>
                                            </p:graphicEl>
                                          </p:spTgt>
                                        </p:tgtEl>
                                        <p:attrNameLst>
                                          <p:attrName>style.visibility</p:attrName>
                                        </p:attrNameLst>
                                      </p:cBhvr>
                                      <p:to>
                                        <p:strVal val="visible"/>
                                      </p:to>
                                    </p:set>
                                    <p:anim calcmode="lin" valueType="num">
                                      <p:cBhvr>
                                        <p:cTn id="23" dur="750" fill="hold"/>
                                        <p:tgtEl>
                                          <p:spTgt spid="6">
                                            <p:graphicEl>
                                              <a:dgm id="{EE37AF54-8113-44D4-BA65-6B504E3A70CE}"/>
                                            </p:graphicEl>
                                          </p:spTgt>
                                        </p:tgtEl>
                                        <p:attrNameLst>
                                          <p:attrName>ppt_w</p:attrName>
                                        </p:attrNameLst>
                                      </p:cBhvr>
                                      <p:tavLst>
                                        <p:tav tm="0">
                                          <p:val>
                                            <p:fltVal val="0"/>
                                          </p:val>
                                        </p:tav>
                                        <p:tav tm="100000">
                                          <p:val>
                                            <p:strVal val="#ppt_w"/>
                                          </p:val>
                                        </p:tav>
                                      </p:tavLst>
                                    </p:anim>
                                    <p:anim calcmode="lin" valueType="num">
                                      <p:cBhvr>
                                        <p:cTn id="24" dur="750" fill="hold"/>
                                        <p:tgtEl>
                                          <p:spTgt spid="6">
                                            <p:graphicEl>
                                              <a:dgm id="{EE37AF54-8113-44D4-BA65-6B504E3A70CE}"/>
                                            </p:graphicEl>
                                          </p:spTgt>
                                        </p:tgtEl>
                                        <p:attrNameLst>
                                          <p:attrName>ppt_h</p:attrName>
                                        </p:attrNameLst>
                                      </p:cBhvr>
                                      <p:tavLst>
                                        <p:tav tm="0">
                                          <p:val>
                                            <p:fltVal val="0"/>
                                          </p:val>
                                        </p:tav>
                                        <p:tav tm="100000">
                                          <p:val>
                                            <p:strVal val="#ppt_h"/>
                                          </p:val>
                                        </p:tav>
                                      </p:tavLst>
                                    </p:anim>
                                    <p:anim calcmode="lin" valueType="num">
                                      <p:cBhvr>
                                        <p:cTn id="25" dur="750" fill="hold"/>
                                        <p:tgtEl>
                                          <p:spTgt spid="6">
                                            <p:graphicEl>
                                              <a:dgm id="{EE37AF54-8113-44D4-BA65-6B504E3A70CE}"/>
                                            </p:graphicEl>
                                          </p:spTgt>
                                        </p:tgtEl>
                                        <p:attrNameLst>
                                          <p:attrName>style.rotation</p:attrName>
                                        </p:attrNameLst>
                                      </p:cBhvr>
                                      <p:tavLst>
                                        <p:tav tm="0">
                                          <p:val>
                                            <p:fltVal val="90"/>
                                          </p:val>
                                        </p:tav>
                                        <p:tav tm="100000">
                                          <p:val>
                                            <p:fltVal val="0"/>
                                          </p:val>
                                        </p:tav>
                                      </p:tavLst>
                                    </p:anim>
                                    <p:animEffect transition="in" filter="fade">
                                      <p:cBhvr>
                                        <p:cTn id="26" dur="750"/>
                                        <p:tgtEl>
                                          <p:spTgt spid="6">
                                            <p:graphicEl>
                                              <a:dgm id="{EE37AF54-8113-44D4-BA65-6B504E3A70CE}"/>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6">
                                            <p:graphicEl>
                                              <a:dgm id="{B533AA5C-5F6A-4D95-8620-85C696594D18}"/>
                                            </p:graphicEl>
                                          </p:spTgt>
                                        </p:tgtEl>
                                        <p:attrNameLst>
                                          <p:attrName>style.visibility</p:attrName>
                                        </p:attrNameLst>
                                      </p:cBhvr>
                                      <p:to>
                                        <p:strVal val="visible"/>
                                      </p:to>
                                    </p:set>
                                    <p:anim calcmode="lin" valueType="num">
                                      <p:cBhvr>
                                        <p:cTn id="31" dur="750" fill="hold"/>
                                        <p:tgtEl>
                                          <p:spTgt spid="6">
                                            <p:graphicEl>
                                              <a:dgm id="{B533AA5C-5F6A-4D95-8620-85C696594D18}"/>
                                            </p:graphicEl>
                                          </p:spTgt>
                                        </p:tgtEl>
                                        <p:attrNameLst>
                                          <p:attrName>ppt_w</p:attrName>
                                        </p:attrNameLst>
                                      </p:cBhvr>
                                      <p:tavLst>
                                        <p:tav tm="0">
                                          <p:val>
                                            <p:fltVal val="0"/>
                                          </p:val>
                                        </p:tav>
                                        <p:tav tm="100000">
                                          <p:val>
                                            <p:strVal val="#ppt_w"/>
                                          </p:val>
                                        </p:tav>
                                      </p:tavLst>
                                    </p:anim>
                                    <p:anim calcmode="lin" valueType="num">
                                      <p:cBhvr>
                                        <p:cTn id="32" dur="750" fill="hold"/>
                                        <p:tgtEl>
                                          <p:spTgt spid="6">
                                            <p:graphicEl>
                                              <a:dgm id="{B533AA5C-5F6A-4D95-8620-85C696594D18}"/>
                                            </p:graphicEl>
                                          </p:spTgt>
                                        </p:tgtEl>
                                        <p:attrNameLst>
                                          <p:attrName>ppt_h</p:attrName>
                                        </p:attrNameLst>
                                      </p:cBhvr>
                                      <p:tavLst>
                                        <p:tav tm="0">
                                          <p:val>
                                            <p:fltVal val="0"/>
                                          </p:val>
                                        </p:tav>
                                        <p:tav tm="100000">
                                          <p:val>
                                            <p:strVal val="#ppt_h"/>
                                          </p:val>
                                        </p:tav>
                                      </p:tavLst>
                                    </p:anim>
                                    <p:anim calcmode="lin" valueType="num">
                                      <p:cBhvr>
                                        <p:cTn id="33" dur="750" fill="hold"/>
                                        <p:tgtEl>
                                          <p:spTgt spid="6">
                                            <p:graphicEl>
                                              <a:dgm id="{B533AA5C-5F6A-4D95-8620-85C696594D18}"/>
                                            </p:graphicEl>
                                          </p:spTgt>
                                        </p:tgtEl>
                                        <p:attrNameLst>
                                          <p:attrName>style.rotation</p:attrName>
                                        </p:attrNameLst>
                                      </p:cBhvr>
                                      <p:tavLst>
                                        <p:tav tm="0">
                                          <p:val>
                                            <p:fltVal val="90"/>
                                          </p:val>
                                        </p:tav>
                                        <p:tav tm="100000">
                                          <p:val>
                                            <p:fltVal val="0"/>
                                          </p:val>
                                        </p:tav>
                                      </p:tavLst>
                                    </p:anim>
                                    <p:animEffect transition="in" filter="fade">
                                      <p:cBhvr>
                                        <p:cTn id="34" dur="750"/>
                                        <p:tgtEl>
                                          <p:spTgt spid="6">
                                            <p:graphicEl>
                                              <a:dgm id="{B533AA5C-5F6A-4D95-8620-85C696594D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3070" y="602200"/>
            <a:ext cx="4597154"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Sikap</a:t>
            </a:r>
            <a:r>
              <a:rPr lang="en-US" sz="1800" b="1" dirty="0"/>
              <a:t> </a:t>
            </a:r>
            <a:r>
              <a:rPr lang="en-US" sz="1800" b="1" dirty="0" err="1"/>
              <a:t>Penyebab</a:t>
            </a:r>
            <a:r>
              <a:rPr lang="en-US" sz="1800" b="1" dirty="0"/>
              <a:t> </a:t>
            </a:r>
            <a:r>
              <a:rPr lang="en-US" sz="1800" b="1" dirty="0" err="1"/>
              <a:t>Konflik</a:t>
            </a:r>
            <a:r>
              <a:rPr lang="en-US" sz="1800" b="1" dirty="0"/>
              <a:t> </a:t>
            </a:r>
            <a:r>
              <a:rPr lang="en-US" sz="1800" b="1" dirty="0" err="1"/>
              <a:t>Keberagaman</a:t>
            </a:r>
            <a:endParaRPr lang="en-US" sz="1800" b="1" dirty="0"/>
          </a:p>
        </p:txBody>
      </p:sp>
      <p:graphicFrame>
        <p:nvGraphicFramePr>
          <p:cNvPr id="6" name="Diagram 5">
            <a:extLst>
              <a:ext uri="{FF2B5EF4-FFF2-40B4-BE49-F238E27FC236}">
                <a16:creationId xmlns:a16="http://schemas.microsoft.com/office/drawing/2014/main" id="{D7E674FC-9787-64E7-B758-43EE1DFE5886}"/>
              </a:ext>
            </a:extLst>
          </p:cNvPr>
          <p:cNvGraphicFramePr/>
          <p:nvPr>
            <p:extLst>
              <p:ext uri="{D42A27DB-BD31-4B8C-83A1-F6EECF244321}">
                <p14:modId xmlns:p14="http://schemas.microsoft.com/office/powerpoint/2010/main" val="2868145147"/>
              </p:ext>
            </p:extLst>
          </p:nvPr>
        </p:nvGraphicFramePr>
        <p:xfrm>
          <a:off x="463296" y="1097014"/>
          <a:ext cx="7543800" cy="33523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6593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graphicEl>
                                              <a:dgm id="{E0046066-F7D8-4CA4-B3D1-E3252976F2E9}"/>
                                            </p:graphicEl>
                                          </p:spTgt>
                                        </p:tgtEl>
                                        <p:attrNameLst>
                                          <p:attrName>style.visibility</p:attrName>
                                        </p:attrNameLst>
                                      </p:cBhvr>
                                      <p:to>
                                        <p:strVal val="visible"/>
                                      </p:to>
                                    </p:set>
                                    <p:anim calcmode="lin" valueType="num">
                                      <p:cBhvr>
                                        <p:cTn id="7" dur="750" fill="hold"/>
                                        <p:tgtEl>
                                          <p:spTgt spid="6">
                                            <p:graphicEl>
                                              <a:dgm id="{E0046066-F7D8-4CA4-B3D1-E3252976F2E9}"/>
                                            </p:graphicEl>
                                          </p:spTgt>
                                        </p:tgtEl>
                                        <p:attrNameLst>
                                          <p:attrName>ppt_w</p:attrName>
                                        </p:attrNameLst>
                                      </p:cBhvr>
                                      <p:tavLst>
                                        <p:tav tm="0">
                                          <p:val>
                                            <p:fltVal val="0"/>
                                          </p:val>
                                        </p:tav>
                                        <p:tav tm="100000">
                                          <p:val>
                                            <p:strVal val="#ppt_w"/>
                                          </p:val>
                                        </p:tav>
                                      </p:tavLst>
                                    </p:anim>
                                    <p:anim calcmode="lin" valueType="num">
                                      <p:cBhvr>
                                        <p:cTn id="8" dur="750" fill="hold"/>
                                        <p:tgtEl>
                                          <p:spTgt spid="6">
                                            <p:graphicEl>
                                              <a:dgm id="{E0046066-F7D8-4CA4-B3D1-E3252976F2E9}"/>
                                            </p:graphicEl>
                                          </p:spTgt>
                                        </p:tgtEl>
                                        <p:attrNameLst>
                                          <p:attrName>ppt_h</p:attrName>
                                        </p:attrNameLst>
                                      </p:cBhvr>
                                      <p:tavLst>
                                        <p:tav tm="0">
                                          <p:val>
                                            <p:fltVal val="0"/>
                                          </p:val>
                                        </p:tav>
                                        <p:tav tm="100000">
                                          <p:val>
                                            <p:strVal val="#ppt_h"/>
                                          </p:val>
                                        </p:tav>
                                      </p:tavLst>
                                    </p:anim>
                                    <p:anim calcmode="lin" valueType="num">
                                      <p:cBhvr>
                                        <p:cTn id="9" dur="750" fill="hold"/>
                                        <p:tgtEl>
                                          <p:spTgt spid="6">
                                            <p:graphicEl>
                                              <a:dgm id="{E0046066-F7D8-4CA4-B3D1-E3252976F2E9}"/>
                                            </p:graphicEl>
                                          </p:spTgt>
                                        </p:tgtEl>
                                        <p:attrNameLst>
                                          <p:attrName>style.rotation</p:attrName>
                                        </p:attrNameLst>
                                      </p:cBhvr>
                                      <p:tavLst>
                                        <p:tav tm="0">
                                          <p:val>
                                            <p:fltVal val="90"/>
                                          </p:val>
                                        </p:tav>
                                        <p:tav tm="100000">
                                          <p:val>
                                            <p:fltVal val="0"/>
                                          </p:val>
                                        </p:tav>
                                      </p:tavLst>
                                    </p:anim>
                                    <p:animEffect transition="in" filter="fade">
                                      <p:cBhvr>
                                        <p:cTn id="10" dur="750"/>
                                        <p:tgtEl>
                                          <p:spTgt spid="6">
                                            <p:graphicEl>
                                              <a:dgm id="{E0046066-F7D8-4CA4-B3D1-E3252976F2E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graphicEl>
                                              <a:dgm id="{FD6AA96B-ECC6-42DF-927B-837FE72708E5}"/>
                                            </p:graphicEl>
                                          </p:spTgt>
                                        </p:tgtEl>
                                        <p:attrNameLst>
                                          <p:attrName>style.visibility</p:attrName>
                                        </p:attrNameLst>
                                      </p:cBhvr>
                                      <p:to>
                                        <p:strVal val="visible"/>
                                      </p:to>
                                    </p:set>
                                    <p:anim calcmode="lin" valueType="num">
                                      <p:cBhvr>
                                        <p:cTn id="15" dur="750" fill="hold"/>
                                        <p:tgtEl>
                                          <p:spTgt spid="6">
                                            <p:graphicEl>
                                              <a:dgm id="{FD6AA96B-ECC6-42DF-927B-837FE72708E5}"/>
                                            </p:graphicEl>
                                          </p:spTgt>
                                        </p:tgtEl>
                                        <p:attrNameLst>
                                          <p:attrName>ppt_w</p:attrName>
                                        </p:attrNameLst>
                                      </p:cBhvr>
                                      <p:tavLst>
                                        <p:tav tm="0">
                                          <p:val>
                                            <p:fltVal val="0"/>
                                          </p:val>
                                        </p:tav>
                                        <p:tav tm="100000">
                                          <p:val>
                                            <p:strVal val="#ppt_w"/>
                                          </p:val>
                                        </p:tav>
                                      </p:tavLst>
                                    </p:anim>
                                    <p:anim calcmode="lin" valueType="num">
                                      <p:cBhvr>
                                        <p:cTn id="16" dur="750" fill="hold"/>
                                        <p:tgtEl>
                                          <p:spTgt spid="6">
                                            <p:graphicEl>
                                              <a:dgm id="{FD6AA96B-ECC6-42DF-927B-837FE72708E5}"/>
                                            </p:graphicEl>
                                          </p:spTgt>
                                        </p:tgtEl>
                                        <p:attrNameLst>
                                          <p:attrName>ppt_h</p:attrName>
                                        </p:attrNameLst>
                                      </p:cBhvr>
                                      <p:tavLst>
                                        <p:tav tm="0">
                                          <p:val>
                                            <p:fltVal val="0"/>
                                          </p:val>
                                        </p:tav>
                                        <p:tav tm="100000">
                                          <p:val>
                                            <p:strVal val="#ppt_h"/>
                                          </p:val>
                                        </p:tav>
                                      </p:tavLst>
                                    </p:anim>
                                    <p:anim calcmode="lin" valueType="num">
                                      <p:cBhvr>
                                        <p:cTn id="17" dur="750" fill="hold"/>
                                        <p:tgtEl>
                                          <p:spTgt spid="6">
                                            <p:graphicEl>
                                              <a:dgm id="{FD6AA96B-ECC6-42DF-927B-837FE72708E5}"/>
                                            </p:graphicEl>
                                          </p:spTgt>
                                        </p:tgtEl>
                                        <p:attrNameLst>
                                          <p:attrName>style.rotation</p:attrName>
                                        </p:attrNameLst>
                                      </p:cBhvr>
                                      <p:tavLst>
                                        <p:tav tm="0">
                                          <p:val>
                                            <p:fltVal val="90"/>
                                          </p:val>
                                        </p:tav>
                                        <p:tav tm="100000">
                                          <p:val>
                                            <p:fltVal val="0"/>
                                          </p:val>
                                        </p:tav>
                                      </p:tavLst>
                                    </p:anim>
                                    <p:animEffect transition="in" filter="fade">
                                      <p:cBhvr>
                                        <p:cTn id="18" dur="750"/>
                                        <p:tgtEl>
                                          <p:spTgt spid="6">
                                            <p:graphicEl>
                                              <a:dgm id="{FD6AA96B-ECC6-42DF-927B-837FE72708E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graphicEl>
                                              <a:dgm id="{EE37AF54-8113-44D4-BA65-6B504E3A70CE}"/>
                                            </p:graphicEl>
                                          </p:spTgt>
                                        </p:tgtEl>
                                        <p:attrNameLst>
                                          <p:attrName>style.visibility</p:attrName>
                                        </p:attrNameLst>
                                      </p:cBhvr>
                                      <p:to>
                                        <p:strVal val="visible"/>
                                      </p:to>
                                    </p:set>
                                    <p:anim calcmode="lin" valueType="num">
                                      <p:cBhvr>
                                        <p:cTn id="23" dur="750" fill="hold"/>
                                        <p:tgtEl>
                                          <p:spTgt spid="6">
                                            <p:graphicEl>
                                              <a:dgm id="{EE37AF54-8113-44D4-BA65-6B504E3A70CE}"/>
                                            </p:graphicEl>
                                          </p:spTgt>
                                        </p:tgtEl>
                                        <p:attrNameLst>
                                          <p:attrName>ppt_w</p:attrName>
                                        </p:attrNameLst>
                                      </p:cBhvr>
                                      <p:tavLst>
                                        <p:tav tm="0">
                                          <p:val>
                                            <p:fltVal val="0"/>
                                          </p:val>
                                        </p:tav>
                                        <p:tav tm="100000">
                                          <p:val>
                                            <p:strVal val="#ppt_w"/>
                                          </p:val>
                                        </p:tav>
                                      </p:tavLst>
                                    </p:anim>
                                    <p:anim calcmode="lin" valueType="num">
                                      <p:cBhvr>
                                        <p:cTn id="24" dur="750" fill="hold"/>
                                        <p:tgtEl>
                                          <p:spTgt spid="6">
                                            <p:graphicEl>
                                              <a:dgm id="{EE37AF54-8113-44D4-BA65-6B504E3A70CE}"/>
                                            </p:graphicEl>
                                          </p:spTgt>
                                        </p:tgtEl>
                                        <p:attrNameLst>
                                          <p:attrName>ppt_h</p:attrName>
                                        </p:attrNameLst>
                                      </p:cBhvr>
                                      <p:tavLst>
                                        <p:tav tm="0">
                                          <p:val>
                                            <p:fltVal val="0"/>
                                          </p:val>
                                        </p:tav>
                                        <p:tav tm="100000">
                                          <p:val>
                                            <p:strVal val="#ppt_h"/>
                                          </p:val>
                                        </p:tav>
                                      </p:tavLst>
                                    </p:anim>
                                    <p:anim calcmode="lin" valueType="num">
                                      <p:cBhvr>
                                        <p:cTn id="25" dur="750" fill="hold"/>
                                        <p:tgtEl>
                                          <p:spTgt spid="6">
                                            <p:graphicEl>
                                              <a:dgm id="{EE37AF54-8113-44D4-BA65-6B504E3A70CE}"/>
                                            </p:graphicEl>
                                          </p:spTgt>
                                        </p:tgtEl>
                                        <p:attrNameLst>
                                          <p:attrName>style.rotation</p:attrName>
                                        </p:attrNameLst>
                                      </p:cBhvr>
                                      <p:tavLst>
                                        <p:tav tm="0">
                                          <p:val>
                                            <p:fltVal val="90"/>
                                          </p:val>
                                        </p:tav>
                                        <p:tav tm="100000">
                                          <p:val>
                                            <p:fltVal val="0"/>
                                          </p:val>
                                        </p:tav>
                                      </p:tavLst>
                                    </p:anim>
                                    <p:animEffect transition="in" filter="fade">
                                      <p:cBhvr>
                                        <p:cTn id="26" dur="750"/>
                                        <p:tgtEl>
                                          <p:spTgt spid="6">
                                            <p:graphicEl>
                                              <a:dgm id="{EE37AF54-8113-44D4-BA65-6B504E3A70CE}"/>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6">
                                            <p:graphicEl>
                                              <a:dgm id="{B533AA5C-5F6A-4D95-8620-85C696594D18}"/>
                                            </p:graphicEl>
                                          </p:spTgt>
                                        </p:tgtEl>
                                        <p:attrNameLst>
                                          <p:attrName>style.visibility</p:attrName>
                                        </p:attrNameLst>
                                      </p:cBhvr>
                                      <p:to>
                                        <p:strVal val="visible"/>
                                      </p:to>
                                    </p:set>
                                    <p:anim calcmode="lin" valueType="num">
                                      <p:cBhvr>
                                        <p:cTn id="31" dur="750" fill="hold"/>
                                        <p:tgtEl>
                                          <p:spTgt spid="6">
                                            <p:graphicEl>
                                              <a:dgm id="{B533AA5C-5F6A-4D95-8620-85C696594D18}"/>
                                            </p:graphicEl>
                                          </p:spTgt>
                                        </p:tgtEl>
                                        <p:attrNameLst>
                                          <p:attrName>ppt_w</p:attrName>
                                        </p:attrNameLst>
                                      </p:cBhvr>
                                      <p:tavLst>
                                        <p:tav tm="0">
                                          <p:val>
                                            <p:fltVal val="0"/>
                                          </p:val>
                                        </p:tav>
                                        <p:tav tm="100000">
                                          <p:val>
                                            <p:strVal val="#ppt_w"/>
                                          </p:val>
                                        </p:tav>
                                      </p:tavLst>
                                    </p:anim>
                                    <p:anim calcmode="lin" valueType="num">
                                      <p:cBhvr>
                                        <p:cTn id="32" dur="750" fill="hold"/>
                                        <p:tgtEl>
                                          <p:spTgt spid="6">
                                            <p:graphicEl>
                                              <a:dgm id="{B533AA5C-5F6A-4D95-8620-85C696594D18}"/>
                                            </p:graphicEl>
                                          </p:spTgt>
                                        </p:tgtEl>
                                        <p:attrNameLst>
                                          <p:attrName>ppt_h</p:attrName>
                                        </p:attrNameLst>
                                      </p:cBhvr>
                                      <p:tavLst>
                                        <p:tav tm="0">
                                          <p:val>
                                            <p:fltVal val="0"/>
                                          </p:val>
                                        </p:tav>
                                        <p:tav tm="100000">
                                          <p:val>
                                            <p:strVal val="#ppt_h"/>
                                          </p:val>
                                        </p:tav>
                                      </p:tavLst>
                                    </p:anim>
                                    <p:anim calcmode="lin" valueType="num">
                                      <p:cBhvr>
                                        <p:cTn id="33" dur="750" fill="hold"/>
                                        <p:tgtEl>
                                          <p:spTgt spid="6">
                                            <p:graphicEl>
                                              <a:dgm id="{B533AA5C-5F6A-4D95-8620-85C696594D18}"/>
                                            </p:graphicEl>
                                          </p:spTgt>
                                        </p:tgtEl>
                                        <p:attrNameLst>
                                          <p:attrName>style.rotation</p:attrName>
                                        </p:attrNameLst>
                                      </p:cBhvr>
                                      <p:tavLst>
                                        <p:tav tm="0">
                                          <p:val>
                                            <p:fltVal val="90"/>
                                          </p:val>
                                        </p:tav>
                                        <p:tav tm="100000">
                                          <p:val>
                                            <p:fltVal val="0"/>
                                          </p:val>
                                        </p:tav>
                                      </p:tavLst>
                                    </p:anim>
                                    <p:animEffect transition="in" filter="fade">
                                      <p:cBhvr>
                                        <p:cTn id="34" dur="750"/>
                                        <p:tgtEl>
                                          <p:spTgt spid="6">
                                            <p:graphicEl>
                                              <a:dgm id="{B533AA5C-5F6A-4D95-8620-85C696594D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grpSp>
        <p:nvGrpSpPr>
          <p:cNvPr id="2" name="Group 1">
            <a:extLst>
              <a:ext uri="{FF2B5EF4-FFF2-40B4-BE49-F238E27FC236}">
                <a16:creationId xmlns:a16="http://schemas.microsoft.com/office/drawing/2014/main" id="{85BE3649-1555-B7A3-B77F-24D847C1EA3C}"/>
              </a:ext>
            </a:extLst>
          </p:cNvPr>
          <p:cNvGrpSpPr/>
          <p:nvPr/>
        </p:nvGrpSpPr>
        <p:grpSpPr>
          <a:xfrm>
            <a:off x="3762425" y="125161"/>
            <a:ext cx="1619150" cy="457200"/>
            <a:chOff x="3762425" y="133350"/>
            <a:chExt cx="1619150" cy="457200"/>
          </a:xfrm>
        </p:grpSpPr>
        <p:sp>
          <p:nvSpPr>
            <p:cNvPr id="3" name="Parallelogram 2">
              <a:extLst>
                <a:ext uri="{FF2B5EF4-FFF2-40B4-BE49-F238E27FC236}">
                  <a16:creationId xmlns:a16="http://schemas.microsoft.com/office/drawing/2014/main" id="{D89C7C07-0DEC-3566-9F25-801948323FF6}"/>
                </a:ext>
              </a:extLst>
            </p:cNvPr>
            <p:cNvSpPr/>
            <p:nvPr/>
          </p:nvSpPr>
          <p:spPr>
            <a:xfrm>
              <a:off x="3762425" y="133350"/>
              <a:ext cx="1619150" cy="457200"/>
            </a:xfrm>
            <a:prstGeom prst="parallelogram">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 name="Rectangle 3">
              <a:extLst>
                <a:ext uri="{FF2B5EF4-FFF2-40B4-BE49-F238E27FC236}">
                  <a16:creationId xmlns:a16="http://schemas.microsoft.com/office/drawing/2014/main" id="{D415AB5E-9893-E6E1-AD14-8EF856793325}"/>
                </a:ext>
              </a:extLst>
            </p:cNvPr>
            <p:cNvSpPr/>
            <p:nvPr/>
          </p:nvSpPr>
          <p:spPr>
            <a:xfrm>
              <a:off x="3957840" y="161895"/>
              <a:ext cx="1228321" cy="400110"/>
            </a:xfrm>
            <a:prstGeom prst="rect">
              <a:avLst/>
            </a:prstGeom>
          </p:spPr>
          <p:txBody>
            <a:bodyPr wrap="square">
              <a:spAutoFit/>
            </a:bodyPr>
            <a:lstStyle/>
            <a:p>
              <a:pPr algn="ctr"/>
              <a:r>
                <a:rPr lang="en-US" sz="2000" b="1" dirty="0">
                  <a:solidFill>
                    <a:schemeClr val="bg1"/>
                  </a:solidFill>
                  <a:ea typeface="Cambria" pitchFamily="18" charset="0"/>
                  <a:cs typeface="Calibri" pitchFamily="34" charset="0"/>
                </a:rPr>
                <a:t>BAB 3</a:t>
              </a:r>
            </a:p>
          </p:txBody>
        </p:sp>
      </p:grpSp>
      <p:sp>
        <p:nvSpPr>
          <p:cNvPr id="5" name="Rectangle 4">
            <a:extLst>
              <a:ext uri="{FF2B5EF4-FFF2-40B4-BE49-F238E27FC236}">
                <a16:creationId xmlns:a16="http://schemas.microsoft.com/office/drawing/2014/main" id="{688828FB-B2CB-90F3-3FEE-6EFFD7B1B673}"/>
              </a:ext>
            </a:extLst>
          </p:cNvPr>
          <p:cNvSpPr/>
          <p:nvPr/>
        </p:nvSpPr>
        <p:spPr>
          <a:xfrm>
            <a:off x="1191505" y="666750"/>
            <a:ext cx="6760990" cy="470294"/>
          </a:xfrm>
          <a:prstGeom prst="rect">
            <a:avLst/>
          </a:prstGeom>
        </p:spPr>
        <p:txBody>
          <a:bodyPr wrap="square" lIns="39027" tIns="19513" rIns="39027" bIns="19513">
            <a:spAutoFit/>
          </a:bodyPr>
          <a:lstStyle/>
          <a:p>
            <a:pPr algn="ctr"/>
            <a:r>
              <a:rPr lang="id-ID" sz="2800" b="1" dirty="0">
                <a:solidFill>
                  <a:schemeClr val="accent6">
                    <a:lumMod val="25000"/>
                  </a:schemeClr>
                </a:solidFill>
              </a:rPr>
              <a:t>Bhinneka Tunggal Ika</a:t>
            </a:r>
            <a:endParaRPr lang="en-US" sz="2800" b="1" dirty="0">
              <a:solidFill>
                <a:schemeClr val="accent6">
                  <a:lumMod val="25000"/>
                </a:schemeClr>
              </a:solidFill>
              <a:cs typeface="Calibri" pitchFamily="34" charset="0"/>
            </a:endParaRPr>
          </a:p>
        </p:txBody>
      </p:sp>
      <p:grpSp>
        <p:nvGrpSpPr>
          <p:cNvPr id="6" name="Group 5">
            <a:extLst>
              <a:ext uri="{FF2B5EF4-FFF2-40B4-BE49-F238E27FC236}">
                <a16:creationId xmlns:a16="http://schemas.microsoft.com/office/drawing/2014/main" id="{45D0916C-26C8-E461-9C79-0121ED786DF9}"/>
              </a:ext>
            </a:extLst>
          </p:cNvPr>
          <p:cNvGrpSpPr/>
          <p:nvPr/>
        </p:nvGrpSpPr>
        <p:grpSpPr>
          <a:xfrm>
            <a:off x="0" y="4302125"/>
            <a:ext cx="9144000" cy="841375"/>
            <a:chOff x="0" y="4302125"/>
            <a:chExt cx="9144000" cy="841375"/>
          </a:xfrm>
        </p:grpSpPr>
        <p:grpSp>
          <p:nvGrpSpPr>
            <p:cNvPr id="7" name="Group 6">
              <a:extLst>
                <a:ext uri="{FF2B5EF4-FFF2-40B4-BE49-F238E27FC236}">
                  <a16:creationId xmlns:a16="http://schemas.microsoft.com/office/drawing/2014/main" id="{498D93CB-8197-29CA-4BD3-406E21BAE58A}"/>
                </a:ext>
              </a:extLst>
            </p:cNvPr>
            <p:cNvGrpSpPr/>
            <p:nvPr/>
          </p:nvGrpSpPr>
          <p:grpSpPr>
            <a:xfrm>
              <a:off x="0" y="4302125"/>
              <a:ext cx="9144000" cy="841375"/>
              <a:chOff x="0" y="4302125"/>
              <a:chExt cx="9144000" cy="841375"/>
            </a:xfrm>
          </p:grpSpPr>
          <p:grpSp>
            <p:nvGrpSpPr>
              <p:cNvPr id="9" name="Group 8">
                <a:extLst>
                  <a:ext uri="{FF2B5EF4-FFF2-40B4-BE49-F238E27FC236}">
                    <a16:creationId xmlns:a16="http://schemas.microsoft.com/office/drawing/2014/main" id="{4508EDA9-0B0F-FD0F-3552-06F2FCB68415}"/>
                  </a:ext>
                </a:extLst>
              </p:cNvPr>
              <p:cNvGrpSpPr/>
              <p:nvPr/>
            </p:nvGrpSpPr>
            <p:grpSpPr>
              <a:xfrm>
                <a:off x="0" y="4302125"/>
                <a:ext cx="9144000" cy="841375"/>
                <a:chOff x="0" y="4302125"/>
                <a:chExt cx="9144000" cy="841375"/>
              </a:xfrm>
            </p:grpSpPr>
            <p:pic>
              <p:nvPicPr>
                <p:cNvPr id="11" name="Picture 2" descr="E:\ELISA\ERLANGGA LISA\2017\TEMPLATE PPT\SMP PPKN kelas X kelompok wajib\SMP PPKN kelas X kelompok wajib.png">
                  <a:extLst>
                    <a:ext uri="{FF2B5EF4-FFF2-40B4-BE49-F238E27FC236}">
                      <a16:creationId xmlns:a16="http://schemas.microsoft.com/office/drawing/2014/main" id="{0461AFC8-E4E3-96DC-D734-8505956A3419}"/>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12" name="TextBox 16">
                  <a:extLst>
                    <a:ext uri="{FF2B5EF4-FFF2-40B4-BE49-F238E27FC236}">
                      <a16:creationId xmlns:a16="http://schemas.microsoft.com/office/drawing/2014/main" id="{050E9586-FABB-5C4D-A9A5-06D2196C5257}"/>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cs typeface="Arial" pitchFamily="34" charset="0"/>
                    </a:rPr>
                    <a:t>PENDIDIKAN PANCASILA</a:t>
                  </a:r>
                  <a:endParaRPr lang="en-US" sz="1700" b="1" dirty="0">
                    <a:solidFill>
                      <a:srgbClr val="002060"/>
                    </a:solidFill>
                    <a:cs typeface="Arial" pitchFamily="34" charset="0"/>
                  </a:endParaRPr>
                </a:p>
              </p:txBody>
            </p:sp>
          </p:grpSp>
          <p:pic>
            <p:nvPicPr>
              <p:cNvPr id="10" name="Picture 9" descr="A picture containing text&#10;&#10;Description automatically generated">
                <a:extLst>
                  <a:ext uri="{FF2B5EF4-FFF2-40B4-BE49-F238E27FC236}">
                    <a16:creationId xmlns:a16="http://schemas.microsoft.com/office/drawing/2014/main" id="{592FF08B-6BC2-14DE-F020-7767C588001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8" name="Rectangle 7">
              <a:extLst>
                <a:ext uri="{FF2B5EF4-FFF2-40B4-BE49-F238E27FC236}">
                  <a16:creationId xmlns:a16="http://schemas.microsoft.com/office/drawing/2014/main" id="{CC5C1A20-63C0-B641-3701-36FB84665AD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pic>
        <p:nvPicPr>
          <p:cNvPr id="13" name="Picture 2">
            <a:extLst>
              <a:ext uri="{FF2B5EF4-FFF2-40B4-BE49-F238E27FC236}">
                <a16:creationId xmlns:a16="http://schemas.microsoft.com/office/drawing/2014/main" id="{FDE11C65-E386-55E1-419F-DD6571F4BD07}"/>
              </a:ext>
            </a:extLst>
          </p:cNvPr>
          <p:cNvPicPr>
            <a:picLocks noChangeAspect="1" noChangeArrowheads="1"/>
          </p:cNvPicPr>
          <p:nvPr/>
        </p:nvPicPr>
        <p:blipFill>
          <a:blip r:embed="rId5"/>
          <a:srcRect/>
          <a:stretch/>
        </p:blipFill>
        <p:spPr bwMode="auto">
          <a:xfrm>
            <a:off x="5857711" y="1361511"/>
            <a:ext cx="2627328" cy="2627328"/>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2CA5AB6B-24EB-00CC-0BB4-C109A1900DC4}"/>
              </a:ext>
            </a:extLst>
          </p:cNvPr>
          <p:cNvGrpSpPr/>
          <p:nvPr/>
        </p:nvGrpSpPr>
        <p:grpSpPr>
          <a:xfrm>
            <a:off x="231648" y="1413510"/>
            <a:ext cx="4542830" cy="3228737"/>
            <a:chOff x="0" y="1413510"/>
            <a:chExt cx="4542830" cy="3228737"/>
          </a:xfrm>
        </p:grpSpPr>
        <p:sp>
          <p:nvSpPr>
            <p:cNvPr id="15" name="TextBox 14">
              <a:extLst>
                <a:ext uri="{FF2B5EF4-FFF2-40B4-BE49-F238E27FC236}">
                  <a16:creationId xmlns:a16="http://schemas.microsoft.com/office/drawing/2014/main" id="{6738E8CA-362C-805C-D69A-2E627CFFBF87}"/>
                </a:ext>
              </a:extLst>
            </p:cNvPr>
            <p:cNvSpPr txBox="1"/>
            <p:nvPr/>
          </p:nvSpPr>
          <p:spPr>
            <a:xfrm>
              <a:off x="0" y="1779051"/>
              <a:ext cx="4542830" cy="2863196"/>
            </a:xfrm>
            <a:prstGeom prst="rect">
              <a:avLst/>
            </a:prstGeom>
            <a:solidFill>
              <a:schemeClr val="accent6">
                <a:lumMod val="40000"/>
                <a:lumOff val="60000"/>
                <a:alpha val="80000"/>
              </a:schemeClr>
            </a:solidFill>
          </p:spPr>
          <p:txBody>
            <a:bodyPr wrap="square" lIns="214226" tIns="107113" rIns="214226" bIns="107113" rtlCol="0">
              <a:spAutoFit/>
            </a:bodyPr>
            <a:lstStyle/>
            <a:p>
              <a:pPr>
                <a:spcBef>
                  <a:spcPts val="300"/>
                </a:spcBef>
              </a:pPr>
              <a:r>
                <a:rPr lang="id-ID" noProof="1">
                  <a:cs typeface="Calibri" pitchFamily="34" charset="0"/>
                </a:rPr>
                <a:t>Peserta didik diharapkan mampu:</a:t>
              </a:r>
            </a:p>
            <a:p>
              <a:pPr marL="317091" indent="-317091">
                <a:spcBef>
                  <a:spcPts val="300"/>
                </a:spcBef>
                <a:buFont typeface="Arial" pitchFamily="34" charset="0"/>
                <a:buChar char="•"/>
              </a:pPr>
              <a:r>
                <a:rPr lang="id-ID" dirty="0"/>
                <a:t>menjelaskan bentuk-bentuk keberagaman masyarakat Indonesia</a:t>
              </a:r>
              <a:r>
                <a:rPr lang="en-US" dirty="0"/>
                <a:t>;</a:t>
              </a:r>
            </a:p>
            <a:p>
              <a:pPr marL="317091" indent="-317091">
                <a:spcBef>
                  <a:spcPts val="300"/>
                </a:spcBef>
                <a:buFont typeface="Arial" pitchFamily="34" charset="0"/>
                <a:buChar char="•"/>
              </a:pPr>
              <a:r>
                <a:rPr lang="id-ID" dirty="0"/>
                <a:t>menganalisis potensi konflik yang dapat timbul akibat keberagaman;</a:t>
              </a:r>
              <a:endParaRPr lang="en-US" dirty="0"/>
            </a:p>
            <a:p>
              <a:pPr marL="317091" indent="-317091">
                <a:spcBef>
                  <a:spcPts val="300"/>
                </a:spcBef>
                <a:buFont typeface="Arial" pitchFamily="34" charset="0"/>
                <a:buChar char="•"/>
              </a:pPr>
              <a:r>
                <a:rPr lang="id-ID" dirty="0"/>
                <a:t>mengidentifikasi dampak konflik akibat keberagaman; dan</a:t>
              </a:r>
              <a:endParaRPr lang="en-US" dirty="0"/>
            </a:p>
            <a:p>
              <a:pPr marL="317091" indent="-317091">
                <a:spcBef>
                  <a:spcPts val="300"/>
                </a:spcBef>
                <a:buFont typeface="Arial" pitchFamily="34" charset="0"/>
                <a:buChar char="•"/>
              </a:pPr>
              <a:r>
                <a:rPr lang="id-ID" dirty="0"/>
                <a:t>mendesain alternatif solusi terhadap konflik akibat keberagaman.</a:t>
              </a:r>
              <a:endParaRPr lang="id-ID" noProof="1">
                <a:cs typeface="Calibri" pitchFamily="34" charset="0"/>
              </a:endParaRPr>
            </a:p>
          </p:txBody>
        </p:sp>
        <p:sp>
          <p:nvSpPr>
            <p:cNvPr id="16" name="Rectangle 15">
              <a:extLst>
                <a:ext uri="{FF2B5EF4-FFF2-40B4-BE49-F238E27FC236}">
                  <a16:creationId xmlns:a16="http://schemas.microsoft.com/office/drawing/2014/main" id="{4B3EFBC9-22D7-D032-DF63-26A15F3310A9}"/>
                </a:ext>
              </a:extLst>
            </p:cNvPr>
            <p:cNvSpPr/>
            <p:nvPr/>
          </p:nvSpPr>
          <p:spPr>
            <a:xfrm>
              <a:off x="0" y="1413510"/>
              <a:ext cx="4542830" cy="369332"/>
            </a:xfrm>
            <a:prstGeom prst="rect">
              <a:avLst/>
            </a:prstGeom>
            <a:solidFill>
              <a:srgbClr val="2C987E">
                <a:alpha val="80000"/>
              </a:srgbClr>
            </a:solidFill>
          </p:spPr>
          <p:txBody>
            <a:bodyPr wrap="square">
              <a:spAutoFit/>
            </a:bodyPr>
            <a:lstStyle/>
            <a:p>
              <a:pPr algn="ctr"/>
              <a:r>
                <a:rPr lang="id-ID" b="1" noProof="1">
                  <a:solidFill>
                    <a:schemeClr val="bg1"/>
                  </a:solidFill>
                  <a:ea typeface="Tahoma" pitchFamily="34" charset="0"/>
                  <a:cs typeface="Calibri" pitchFamily="34" charset="0"/>
                </a:rPr>
                <a:t>Tujuan Pembelajaran</a:t>
              </a:r>
              <a:endParaRPr lang="id-ID" noProof="1">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29" name="TextBox 34">
            <a:extLst>
              <a:ext uri="{FF2B5EF4-FFF2-40B4-BE49-F238E27FC236}">
                <a16:creationId xmlns:a16="http://schemas.microsoft.com/office/drawing/2014/main" id="{701DD884-710D-96B8-02A0-46CC54877C6D}"/>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grpSp>
        <p:nvGrpSpPr>
          <p:cNvPr id="30" name="Group 29">
            <a:extLst>
              <a:ext uri="{FF2B5EF4-FFF2-40B4-BE49-F238E27FC236}">
                <a16:creationId xmlns:a16="http://schemas.microsoft.com/office/drawing/2014/main" id="{F4AF9C6D-530F-BC46-EE10-0EA45FFEFF97}"/>
              </a:ext>
            </a:extLst>
          </p:cNvPr>
          <p:cNvGrpSpPr/>
          <p:nvPr/>
        </p:nvGrpSpPr>
        <p:grpSpPr>
          <a:xfrm>
            <a:off x="0" y="4302125"/>
            <a:ext cx="9144000" cy="841375"/>
            <a:chOff x="0" y="4302125"/>
            <a:chExt cx="9144000" cy="841375"/>
          </a:xfrm>
        </p:grpSpPr>
        <p:grpSp>
          <p:nvGrpSpPr>
            <p:cNvPr id="31" name="Group 30">
              <a:extLst>
                <a:ext uri="{FF2B5EF4-FFF2-40B4-BE49-F238E27FC236}">
                  <a16:creationId xmlns:a16="http://schemas.microsoft.com/office/drawing/2014/main" id="{8A173BA2-CAFF-4448-5623-4714C5B025F2}"/>
                </a:ext>
              </a:extLst>
            </p:cNvPr>
            <p:cNvGrpSpPr/>
            <p:nvPr/>
          </p:nvGrpSpPr>
          <p:grpSpPr>
            <a:xfrm>
              <a:off x="0" y="4302125"/>
              <a:ext cx="9144000" cy="841375"/>
              <a:chOff x="0" y="4302125"/>
              <a:chExt cx="9144000" cy="841375"/>
            </a:xfrm>
          </p:grpSpPr>
          <p:grpSp>
            <p:nvGrpSpPr>
              <p:cNvPr id="33" name="Group 32">
                <a:extLst>
                  <a:ext uri="{FF2B5EF4-FFF2-40B4-BE49-F238E27FC236}">
                    <a16:creationId xmlns:a16="http://schemas.microsoft.com/office/drawing/2014/main" id="{84A08E5A-C800-DDF7-53B4-E2F3923E5DA8}"/>
                  </a:ext>
                </a:extLst>
              </p:cNvPr>
              <p:cNvGrpSpPr/>
              <p:nvPr/>
            </p:nvGrpSpPr>
            <p:grpSpPr>
              <a:xfrm>
                <a:off x="0" y="4302125"/>
                <a:ext cx="9144000" cy="841375"/>
                <a:chOff x="0" y="4302125"/>
                <a:chExt cx="9144000" cy="841375"/>
              </a:xfrm>
            </p:grpSpPr>
            <p:pic>
              <p:nvPicPr>
                <p:cNvPr id="35" name="Picture 2" descr="E:\ELISA\ERLANGGA LISA\2017\TEMPLATE PPT\SMP PPKN kelas X kelompok wajib\SMP PPKN kelas X kelompok wajib.png">
                  <a:extLst>
                    <a:ext uri="{FF2B5EF4-FFF2-40B4-BE49-F238E27FC236}">
                      <a16:creationId xmlns:a16="http://schemas.microsoft.com/office/drawing/2014/main" id="{648D471B-31C4-BC55-F3F7-274A6EF94E38}"/>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36" name="TextBox 16">
                  <a:extLst>
                    <a:ext uri="{FF2B5EF4-FFF2-40B4-BE49-F238E27FC236}">
                      <a16:creationId xmlns:a16="http://schemas.microsoft.com/office/drawing/2014/main" id="{641A73E3-FB5A-58C4-9975-F15428560724}"/>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34" name="Picture 33" descr="A picture containing text&#10;&#10;Description automatically generated">
                <a:extLst>
                  <a:ext uri="{FF2B5EF4-FFF2-40B4-BE49-F238E27FC236}">
                    <a16:creationId xmlns:a16="http://schemas.microsoft.com/office/drawing/2014/main" id="{BFF87D1A-53F2-C9BC-A8BC-D1C2D8923A0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32" name="Rectangle 31">
              <a:extLst>
                <a:ext uri="{FF2B5EF4-FFF2-40B4-BE49-F238E27FC236}">
                  <a16:creationId xmlns:a16="http://schemas.microsoft.com/office/drawing/2014/main" id="{2712A1D3-3A35-B0AB-41E2-93B3D368C9A8}"/>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37" name="Google Shape;384;p16">
            <a:extLst>
              <a:ext uri="{FF2B5EF4-FFF2-40B4-BE49-F238E27FC236}">
                <a16:creationId xmlns:a16="http://schemas.microsoft.com/office/drawing/2014/main" id="{982AEAE9-BD08-14D9-22AB-4B484CE366F1}"/>
              </a:ext>
            </a:extLst>
          </p:cNvPr>
          <p:cNvSpPr/>
          <p:nvPr/>
        </p:nvSpPr>
        <p:spPr>
          <a:xfrm flipH="1">
            <a:off x="3535679" y="1229084"/>
            <a:ext cx="5178046" cy="2942844"/>
          </a:xfrm>
          <a:prstGeom prst="horizontalScroll">
            <a:avLst>
              <a:gd name="adj" fmla="val 12500"/>
            </a:avLst>
          </a:prstGeom>
          <a:solidFill>
            <a:schemeClr val="accent5">
              <a:lumMod val="20000"/>
              <a:lumOff val="80000"/>
              <a:alpha val="87843"/>
            </a:schemeClr>
          </a:solidFill>
          <a:ln w="9525" cap="flat" cmpd="sng">
            <a:solidFill>
              <a:schemeClr val="accent5"/>
            </a:solidFill>
            <a:prstDash val="solid"/>
            <a:round/>
            <a:headEnd type="none" w="sm" len="sm"/>
            <a:tailEnd type="none" w="sm" len="sm"/>
          </a:ln>
        </p:spPr>
        <p:txBody>
          <a:bodyPr spcFirstLastPara="1" wrap="square" lIns="68575" tIns="34275" rIns="68575" bIns="34275" anchor="ctr" anchorCtr="0">
            <a:noAutofit/>
          </a:bodyPr>
          <a:lstStyle/>
          <a:p>
            <a:r>
              <a:rPr lang="id-ID" sz="1800" dirty="0">
                <a:latin typeface="+mn-lt"/>
              </a:rPr>
              <a:t>Masyarakat multikultural merupakan bentuk dari masyarakat modern yang anggotanya terdiri atas berbagai golongan, suku, etnis (suku bangsa), ras, agama, dan budaya. Dalam masyarakat multikultural, perbedaan sosial, kebudayaan, dan suku bangsa dijunjung tinggi.</a:t>
            </a:r>
            <a:endParaRPr sz="1800" dirty="0">
              <a:solidFill>
                <a:schemeClr val="lt1"/>
              </a:solidFill>
              <a:latin typeface="+mn-lt"/>
              <a:cs typeface="Calibri" panose="020F0502020204030204" pitchFamily="34" charset="0"/>
              <a:sym typeface="Arial"/>
            </a:endParaRPr>
          </a:p>
        </p:txBody>
      </p:sp>
      <p:sp>
        <p:nvSpPr>
          <p:cNvPr id="40" name="TextBox 39">
            <a:extLst>
              <a:ext uri="{FF2B5EF4-FFF2-40B4-BE49-F238E27FC236}">
                <a16:creationId xmlns:a16="http://schemas.microsoft.com/office/drawing/2014/main" id="{45369F2E-D77A-4402-C627-9CDEE04F2D0C}"/>
              </a:ext>
            </a:extLst>
          </p:cNvPr>
          <p:cNvSpPr txBox="1"/>
          <p:nvPr/>
        </p:nvSpPr>
        <p:spPr>
          <a:xfrm>
            <a:off x="137815" y="535835"/>
            <a:ext cx="3401569" cy="369332"/>
          </a:xfrm>
          <a:prstGeom prst="rect">
            <a:avLst/>
          </a:prstGeom>
          <a:noFill/>
        </p:spPr>
        <p:txBody>
          <a:bodyPr wrap="square" rtlCol="0">
            <a:spAutoFit/>
          </a:bodyPr>
          <a:lstStyle/>
          <a:p>
            <a:r>
              <a:rPr lang="en-US" sz="1800" b="1" dirty="0" err="1">
                <a:latin typeface="+mn-lt"/>
              </a:rPr>
              <a:t>Keberagaman</a:t>
            </a:r>
            <a:r>
              <a:rPr lang="en-US" sz="1800" b="1" dirty="0">
                <a:latin typeface="+mn-lt"/>
              </a:rPr>
              <a:t> </a:t>
            </a:r>
            <a:r>
              <a:rPr lang="en-US" sz="1800" b="1" dirty="0" err="1">
                <a:latin typeface="+mn-lt"/>
              </a:rPr>
              <a:t>Sosial</a:t>
            </a:r>
            <a:r>
              <a:rPr lang="en-US" sz="1800" b="1" dirty="0">
                <a:latin typeface="+mn-lt"/>
              </a:rPr>
              <a:t> </a:t>
            </a:r>
            <a:r>
              <a:rPr lang="en-US" sz="1800" b="1" dirty="0" err="1">
                <a:latin typeface="+mn-lt"/>
              </a:rPr>
              <a:t>Budaya</a:t>
            </a:r>
            <a:endParaRPr lang="id-ID" sz="1800" b="1" dirty="0">
              <a:latin typeface="+mn-lt"/>
            </a:endParaRPr>
          </a:p>
        </p:txBody>
      </p:sp>
      <p:pic>
        <p:nvPicPr>
          <p:cNvPr id="1026" name="Picture 2" descr="Vector indonesian females with amazing culture on garuda handdrawing illustration">
            <a:extLst>
              <a:ext uri="{FF2B5EF4-FFF2-40B4-BE49-F238E27FC236}">
                <a16:creationId xmlns:a16="http://schemas.microsoft.com/office/drawing/2014/main" id="{618D7478-5A80-C677-ABB3-15B3AE3F21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032" y="1207230"/>
            <a:ext cx="2942844" cy="2942844"/>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outVertical)">
                                      <p:cBhvr>
                                        <p:cTn id="7"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2" name="TextBox 34">
            <a:extLst>
              <a:ext uri="{FF2B5EF4-FFF2-40B4-BE49-F238E27FC236}">
                <a16:creationId xmlns:a16="http://schemas.microsoft.com/office/drawing/2014/main" id="{9A40AE4A-1F4D-C111-1152-BA7145775960}"/>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grpSp>
        <p:nvGrpSpPr>
          <p:cNvPr id="3" name="Group 2">
            <a:extLst>
              <a:ext uri="{FF2B5EF4-FFF2-40B4-BE49-F238E27FC236}">
                <a16:creationId xmlns:a16="http://schemas.microsoft.com/office/drawing/2014/main" id="{9F9D4F80-E430-0128-9301-970AEB0C20E5}"/>
              </a:ext>
            </a:extLst>
          </p:cNvPr>
          <p:cNvGrpSpPr/>
          <p:nvPr/>
        </p:nvGrpSpPr>
        <p:grpSpPr>
          <a:xfrm>
            <a:off x="0" y="4302125"/>
            <a:ext cx="9144000" cy="841375"/>
            <a:chOff x="0" y="4302125"/>
            <a:chExt cx="9144000" cy="841375"/>
          </a:xfrm>
        </p:grpSpPr>
        <p:grpSp>
          <p:nvGrpSpPr>
            <p:cNvPr id="4" name="Group 3">
              <a:extLst>
                <a:ext uri="{FF2B5EF4-FFF2-40B4-BE49-F238E27FC236}">
                  <a16:creationId xmlns:a16="http://schemas.microsoft.com/office/drawing/2014/main" id="{07286679-5E8C-56D0-E111-6792D9AFA0DF}"/>
                </a:ext>
              </a:extLst>
            </p:cNvPr>
            <p:cNvGrpSpPr/>
            <p:nvPr/>
          </p:nvGrpSpPr>
          <p:grpSpPr>
            <a:xfrm>
              <a:off x="0" y="4302125"/>
              <a:ext cx="9144000" cy="841375"/>
              <a:chOff x="0" y="4302125"/>
              <a:chExt cx="9144000" cy="841375"/>
            </a:xfrm>
          </p:grpSpPr>
          <p:grpSp>
            <p:nvGrpSpPr>
              <p:cNvPr id="6" name="Group 5">
                <a:extLst>
                  <a:ext uri="{FF2B5EF4-FFF2-40B4-BE49-F238E27FC236}">
                    <a16:creationId xmlns:a16="http://schemas.microsoft.com/office/drawing/2014/main" id="{B8AA0D42-3612-EA02-5690-7F0AFA8EF138}"/>
                  </a:ext>
                </a:extLst>
              </p:cNvPr>
              <p:cNvGrpSpPr/>
              <p:nvPr/>
            </p:nvGrpSpPr>
            <p:grpSpPr>
              <a:xfrm>
                <a:off x="0" y="4302125"/>
                <a:ext cx="9144000" cy="841375"/>
                <a:chOff x="0" y="4302125"/>
                <a:chExt cx="9144000" cy="841375"/>
              </a:xfrm>
            </p:grpSpPr>
            <p:pic>
              <p:nvPicPr>
                <p:cNvPr id="8" name="Picture 2" descr="E:\ELISA\ERLANGGA LISA\2017\TEMPLATE PPT\SMP PPKN kelas X kelompok wajib\SMP PPKN kelas X kelompok wajib.png">
                  <a:extLst>
                    <a:ext uri="{FF2B5EF4-FFF2-40B4-BE49-F238E27FC236}">
                      <a16:creationId xmlns:a16="http://schemas.microsoft.com/office/drawing/2014/main" id="{42D1F024-7517-B045-D897-9D81B5E0E685}"/>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9" name="TextBox 16">
                  <a:extLst>
                    <a:ext uri="{FF2B5EF4-FFF2-40B4-BE49-F238E27FC236}">
                      <a16:creationId xmlns:a16="http://schemas.microsoft.com/office/drawing/2014/main" id="{A8FBCE92-D40C-9DA8-BBC7-F3C2D4741AC4}"/>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7" name="Picture 6" descr="A picture containing text&#10;&#10;Description automatically generated">
                <a:extLst>
                  <a:ext uri="{FF2B5EF4-FFF2-40B4-BE49-F238E27FC236}">
                    <a16:creationId xmlns:a16="http://schemas.microsoft.com/office/drawing/2014/main" id="{E55F0575-FC33-5C0F-CF7F-4535931E89B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5" name="Rectangle 4">
              <a:extLst>
                <a:ext uri="{FF2B5EF4-FFF2-40B4-BE49-F238E27FC236}">
                  <a16:creationId xmlns:a16="http://schemas.microsoft.com/office/drawing/2014/main" id="{EBC69DF1-366F-C496-E1AC-3BE957404B49}"/>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10" name="Google Shape;384;p16">
            <a:extLst>
              <a:ext uri="{FF2B5EF4-FFF2-40B4-BE49-F238E27FC236}">
                <a16:creationId xmlns:a16="http://schemas.microsoft.com/office/drawing/2014/main" id="{226FFCA9-312E-3796-C735-F443A3FC009F}"/>
              </a:ext>
            </a:extLst>
          </p:cNvPr>
          <p:cNvSpPr/>
          <p:nvPr/>
        </p:nvSpPr>
        <p:spPr>
          <a:xfrm flipH="1">
            <a:off x="3535679" y="1427916"/>
            <a:ext cx="5178046" cy="2632453"/>
          </a:xfrm>
          <a:prstGeom prst="horizontalScroll">
            <a:avLst>
              <a:gd name="adj" fmla="val 12500"/>
            </a:avLst>
          </a:prstGeom>
          <a:solidFill>
            <a:schemeClr val="accent5">
              <a:lumMod val="20000"/>
              <a:lumOff val="80000"/>
              <a:alpha val="87843"/>
            </a:schemeClr>
          </a:solidFill>
          <a:ln w="9525" cap="flat" cmpd="sng">
            <a:solidFill>
              <a:schemeClr val="accent5"/>
            </a:solidFill>
            <a:prstDash val="solid"/>
            <a:round/>
            <a:headEnd type="none" w="sm" len="sm"/>
            <a:tailEnd type="none" w="sm" len="sm"/>
          </a:ln>
        </p:spPr>
        <p:txBody>
          <a:bodyPr spcFirstLastPara="1" wrap="square" lIns="68575" tIns="34275" rIns="68575" bIns="34275" anchor="ctr" anchorCtr="0">
            <a:noAutofit/>
          </a:bodyPr>
          <a:lstStyle/>
          <a:p>
            <a:r>
              <a:rPr lang="id-ID" sz="1800" dirty="0">
                <a:latin typeface="+mn-lt"/>
              </a:rPr>
              <a:t>Masyarakat perdesaan umumnya mengolah lahan sebagai aktivitas utama dalam kegiatan ekonomi, semenetara masyarakat perkotaan memiliki kegiatan ekonomi yang lebih beragam.</a:t>
            </a:r>
            <a:endParaRPr sz="1800" dirty="0">
              <a:solidFill>
                <a:schemeClr val="lt1"/>
              </a:solidFill>
              <a:latin typeface="+mn-lt"/>
              <a:cs typeface="Calibri" panose="020F0502020204030204" pitchFamily="34" charset="0"/>
              <a:sym typeface="Arial"/>
            </a:endParaRPr>
          </a:p>
        </p:txBody>
      </p:sp>
      <p:sp>
        <p:nvSpPr>
          <p:cNvPr id="12" name="TextBox 11">
            <a:extLst>
              <a:ext uri="{FF2B5EF4-FFF2-40B4-BE49-F238E27FC236}">
                <a16:creationId xmlns:a16="http://schemas.microsoft.com/office/drawing/2014/main" id="{41FBC659-417C-9945-1290-9C1A8F1391C6}"/>
              </a:ext>
            </a:extLst>
          </p:cNvPr>
          <p:cNvSpPr txBox="1"/>
          <p:nvPr/>
        </p:nvSpPr>
        <p:spPr>
          <a:xfrm>
            <a:off x="184109" y="582135"/>
            <a:ext cx="3401569" cy="369332"/>
          </a:xfrm>
          <a:prstGeom prst="rect">
            <a:avLst/>
          </a:prstGeom>
          <a:noFill/>
        </p:spPr>
        <p:txBody>
          <a:bodyPr wrap="square" rtlCol="0">
            <a:spAutoFit/>
          </a:bodyPr>
          <a:lstStyle/>
          <a:p>
            <a:r>
              <a:rPr lang="en-US" sz="1800" b="1" dirty="0" err="1">
                <a:latin typeface="+mn-lt"/>
              </a:rPr>
              <a:t>Keberagaman</a:t>
            </a:r>
            <a:r>
              <a:rPr lang="en-US" sz="1800" b="1" dirty="0">
                <a:latin typeface="+mn-lt"/>
              </a:rPr>
              <a:t> Ekonomi</a:t>
            </a:r>
            <a:endParaRPr lang="id-ID" sz="1800" b="1" dirty="0">
              <a:latin typeface="+mn-lt"/>
            </a:endParaRPr>
          </a:p>
        </p:txBody>
      </p:sp>
      <p:pic>
        <p:nvPicPr>
          <p:cNvPr id="2050" name="Picture 2" descr="Free vector organic farming with man on field">
            <a:extLst>
              <a:ext uri="{FF2B5EF4-FFF2-40B4-BE49-F238E27FC236}">
                <a16:creationId xmlns:a16="http://schemas.microsoft.com/office/drawing/2014/main" id="{A2B2CAEE-C49C-C523-D98E-FB000F96A870}"/>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3015" y="1068544"/>
            <a:ext cx="3138420" cy="31384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17" name="TextBox 34">
            <a:extLst>
              <a:ext uri="{FF2B5EF4-FFF2-40B4-BE49-F238E27FC236}">
                <a16:creationId xmlns:a16="http://schemas.microsoft.com/office/drawing/2014/main" id="{540EF59F-B099-6CD9-A632-DC6D2C850A77}"/>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grpSp>
        <p:nvGrpSpPr>
          <p:cNvPr id="18" name="Group 17">
            <a:extLst>
              <a:ext uri="{FF2B5EF4-FFF2-40B4-BE49-F238E27FC236}">
                <a16:creationId xmlns:a16="http://schemas.microsoft.com/office/drawing/2014/main" id="{A6FA7E4A-BBCF-AB0E-9F86-F569D7A97DAE}"/>
              </a:ext>
            </a:extLst>
          </p:cNvPr>
          <p:cNvGrpSpPr/>
          <p:nvPr/>
        </p:nvGrpSpPr>
        <p:grpSpPr>
          <a:xfrm>
            <a:off x="0" y="4302125"/>
            <a:ext cx="9144000" cy="841375"/>
            <a:chOff x="0" y="4302125"/>
            <a:chExt cx="9144000" cy="841375"/>
          </a:xfrm>
        </p:grpSpPr>
        <p:grpSp>
          <p:nvGrpSpPr>
            <p:cNvPr id="19" name="Group 18">
              <a:extLst>
                <a:ext uri="{FF2B5EF4-FFF2-40B4-BE49-F238E27FC236}">
                  <a16:creationId xmlns:a16="http://schemas.microsoft.com/office/drawing/2014/main" id="{90054AD6-2DCA-2D97-460E-C5C33C29CE12}"/>
                </a:ext>
              </a:extLst>
            </p:cNvPr>
            <p:cNvGrpSpPr/>
            <p:nvPr/>
          </p:nvGrpSpPr>
          <p:grpSpPr>
            <a:xfrm>
              <a:off x="0" y="4302125"/>
              <a:ext cx="9144000" cy="841375"/>
              <a:chOff x="0" y="4302125"/>
              <a:chExt cx="9144000" cy="841375"/>
            </a:xfrm>
          </p:grpSpPr>
          <p:grpSp>
            <p:nvGrpSpPr>
              <p:cNvPr id="21" name="Group 20">
                <a:extLst>
                  <a:ext uri="{FF2B5EF4-FFF2-40B4-BE49-F238E27FC236}">
                    <a16:creationId xmlns:a16="http://schemas.microsoft.com/office/drawing/2014/main" id="{82FB7D16-95B0-94BC-71BA-1A595959EC05}"/>
                  </a:ext>
                </a:extLst>
              </p:cNvPr>
              <p:cNvGrpSpPr/>
              <p:nvPr/>
            </p:nvGrpSpPr>
            <p:grpSpPr>
              <a:xfrm>
                <a:off x="0" y="4302125"/>
                <a:ext cx="9144000" cy="841375"/>
                <a:chOff x="0" y="4302125"/>
                <a:chExt cx="9144000" cy="841375"/>
              </a:xfrm>
            </p:grpSpPr>
            <p:pic>
              <p:nvPicPr>
                <p:cNvPr id="23" name="Picture 2" descr="E:\ELISA\ERLANGGA LISA\2017\TEMPLATE PPT\SMP PPKN kelas X kelompok wajib\SMP PPKN kelas X kelompok wajib.png">
                  <a:extLst>
                    <a:ext uri="{FF2B5EF4-FFF2-40B4-BE49-F238E27FC236}">
                      <a16:creationId xmlns:a16="http://schemas.microsoft.com/office/drawing/2014/main" id="{BC6F04E5-D289-A02E-6322-11C5EE705CA6}"/>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4" name="TextBox 16">
                  <a:extLst>
                    <a:ext uri="{FF2B5EF4-FFF2-40B4-BE49-F238E27FC236}">
                      <a16:creationId xmlns:a16="http://schemas.microsoft.com/office/drawing/2014/main" id="{5258B0C5-0EF0-C425-E66D-BBD1C4A74ABC}"/>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22" name="Picture 21" descr="A picture containing text&#10;&#10;Description automatically generated">
                <a:extLst>
                  <a:ext uri="{FF2B5EF4-FFF2-40B4-BE49-F238E27FC236}">
                    <a16:creationId xmlns:a16="http://schemas.microsoft.com/office/drawing/2014/main" id="{B57339C7-E4B0-028E-3249-163F4612030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20" name="Rectangle 19">
              <a:extLst>
                <a:ext uri="{FF2B5EF4-FFF2-40B4-BE49-F238E27FC236}">
                  <a16:creationId xmlns:a16="http://schemas.microsoft.com/office/drawing/2014/main" id="{CB52B642-A708-B8AF-B643-7E2C430D91AC}"/>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5" name="Google Shape;384;p16">
            <a:extLst>
              <a:ext uri="{FF2B5EF4-FFF2-40B4-BE49-F238E27FC236}">
                <a16:creationId xmlns:a16="http://schemas.microsoft.com/office/drawing/2014/main" id="{3247435B-CFC5-4993-B7C5-8889189391B8}"/>
              </a:ext>
            </a:extLst>
          </p:cNvPr>
          <p:cNvSpPr/>
          <p:nvPr/>
        </p:nvSpPr>
        <p:spPr>
          <a:xfrm flipH="1">
            <a:off x="3574110" y="1446751"/>
            <a:ext cx="5178046" cy="2846015"/>
          </a:xfrm>
          <a:prstGeom prst="horizontalScroll">
            <a:avLst>
              <a:gd name="adj" fmla="val 12500"/>
            </a:avLst>
          </a:prstGeom>
          <a:solidFill>
            <a:schemeClr val="accent5">
              <a:lumMod val="20000"/>
              <a:lumOff val="80000"/>
              <a:alpha val="87843"/>
            </a:schemeClr>
          </a:solidFill>
          <a:ln w="9525" cap="flat" cmpd="sng">
            <a:solidFill>
              <a:schemeClr val="accent5"/>
            </a:solidFill>
            <a:prstDash val="solid"/>
            <a:round/>
            <a:headEnd type="none" w="sm" len="sm"/>
            <a:tailEnd type="none" w="sm" len="sm"/>
          </a:ln>
        </p:spPr>
        <p:txBody>
          <a:bodyPr spcFirstLastPara="1" wrap="square" lIns="68575" tIns="34275" rIns="68575" bIns="34275" anchor="ctr" anchorCtr="0">
            <a:noAutofit/>
          </a:bodyPr>
          <a:lstStyle/>
          <a:p>
            <a:r>
              <a:rPr lang="id-ID" sz="1800" dirty="0">
                <a:latin typeface="+mn-lt"/>
              </a:rPr>
              <a:t>Keberagaman masyarakat Indonesia juga mencakup keberagaman gender. Di dalam sosiologi, gender mengacu pada sekumpulan ciri-ciri khas yang dikaitkan dengan jenis kelamin seseorang dan diarahkan pada peran sosial atau identitasnya dalam masyarakat.</a:t>
            </a:r>
            <a:endParaRPr sz="1800" dirty="0">
              <a:solidFill>
                <a:schemeClr val="lt1"/>
              </a:solidFill>
              <a:latin typeface="+mn-lt"/>
              <a:cs typeface="Calibri" panose="020F0502020204030204" pitchFamily="34" charset="0"/>
              <a:sym typeface="Arial"/>
            </a:endParaRPr>
          </a:p>
        </p:txBody>
      </p:sp>
      <p:sp>
        <p:nvSpPr>
          <p:cNvPr id="27" name="TextBox 26">
            <a:extLst>
              <a:ext uri="{FF2B5EF4-FFF2-40B4-BE49-F238E27FC236}">
                <a16:creationId xmlns:a16="http://schemas.microsoft.com/office/drawing/2014/main" id="{F6F58386-CF90-E4C2-7E62-183F801A17EF}"/>
              </a:ext>
            </a:extLst>
          </p:cNvPr>
          <p:cNvSpPr txBox="1"/>
          <p:nvPr/>
        </p:nvSpPr>
        <p:spPr>
          <a:xfrm>
            <a:off x="172541" y="605285"/>
            <a:ext cx="3401569" cy="369332"/>
          </a:xfrm>
          <a:prstGeom prst="rect">
            <a:avLst/>
          </a:prstGeom>
          <a:noFill/>
        </p:spPr>
        <p:txBody>
          <a:bodyPr wrap="square" rtlCol="0">
            <a:spAutoFit/>
          </a:bodyPr>
          <a:lstStyle/>
          <a:p>
            <a:r>
              <a:rPr lang="en-US" sz="1800" b="1" dirty="0" err="1">
                <a:latin typeface="+mn-lt"/>
              </a:rPr>
              <a:t>Keberagaman</a:t>
            </a:r>
            <a:r>
              <a:rPr lang="en-US" sz="1800" b="1" dirty="0">
                <a:latin typeface="+mn-lt"/>
              </a:rPr>
              <a:t> Gender</a:t>
            </a:r>
            <a:endParaRPr lang="id-ID" sz="1800" b="1" dirty="0">
              <a:latin typeface="+mn-lt"/>
            </a:endParaRPr>
          </a:p>
        </p:txBody>
      </p:sp>
      <p:pic>
        <p:nvPicPr>
          <p:cNvPr id="28" name="Picture 2">
            <a:extLst>
              <a:ext uri="{FF2B5EF4-FFF2-40B4-BE49-F238E27FC236}">
                <a16:creationId xmlns:a16="http://schemas.microsoft.com/office/drawing/2014/main" id="{0470F817-B726-D07C-7069-F1A239A7B5F8}"/>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rcRect/>
          <a:stretch/>
        </p:blipFill>
        <p:spPr bwMode="auto">
          <a:xfrm>
            <a:off x="183015" y="910048"/>
            <a:ext cx="3138420" cy="313842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Vertical)">
                                      <p:cBhvr>
                                        <p:cTn id="7"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13" name="TextBox 12">
            <a:extLst>
              <a:ext uri="{FF2B5EF4-FFF2-40B4-BE49-F238E27FC236}">
                <a16:creationId xmlns:a16="http://schemas.microsoft.com/office/drawing/2014/main" id="{6D2BA0A4-A7E5-F973-CE27-2799EED994B4}"/>
              </a:ext>
            </a:extLst>
          </p:cNvPr>
          <p:cNvSpPr txBox="1"/>
          <p:nvPr/>
        </p:nvSpPr>
        <p:spPr>
          <a:xfrm>
            <a:off x="4039564" y="1883568"/>
            <a:ext cx="4004224" cy="1634490"/>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err="1"/>
              <a:t>Marginalisasi</a:t>
            </a:r>
            <a:endParaRPr lang="en-US" sz="1800" dirty="0">
              <a:solidFill>
                <a:schemeClr val="bg1"/>
              </a:solidFill>
            </a:endParaRPr>
          </a:p>
          <a:p>
            <a:endParaRPr lang="en-US" sz="1800" dirty="0">
              <a:solidFill>
                <a:schemeClr val="bg1"/>
              </a:solidFill>
            </a:endParaRPr>
          </a:p>
          <a:p>
            <a:r>
              <a:rPr lang="en-US" sz="1800" dirty="0">
                <a:solidFill>
                  <a:schemeClr val="bg1"/>
                </a:solidFill>
              </a:rPr>
              <a:t>P</a:t>
            </a:r>
            <a:r>
              <a:rPr lang="id-ID" sz="1800" dirty="0">
                <a:solidFill>
                  <a:schemeClr val="bg1"/>
                </a:solidFill>
              </a:rPr>
              <a:t>roses peminggiran akibat perbedaan jenis kelamin yang mengakibatkan kemiskinan ekonomi.</a:t>
            </a:r>
            <a:endParaRPr lang="id-ID" sz="1800" noProof="1">
              <a:solidFill>
                <a:schemeClr val="bg1"/>
              </a:solidFill>
              <a:cs typeface="Calibri" pitchFamily="34" charset="0"/>
            </a:endParaRPr>
          </a:p>
        </p:txBody>
      </p:sp>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1990" y="602200"/>
            <a:ext cx="3401569"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Ketidakadilan</a:t>
            </a:r>
            <a:r>
              <a:rPr lang="en-US" sz="1800" b="1" dirty="0"/>
              <a:t> Gender</a:t>
            </a:r>
          </a:p>
        </p:txBody>
      </p:sp>
      <p:pic>
        <p:nvPicPr>
          <p:cNvPr id="6146" name="Picture 2" descr="Free vector isometric homeless people horizontal banner with view of people among cardboard boxes and waste with text vector illustration">
            <a:extLst>
              <a:ext uri="{FF2B5EF4-FFF2-40B4-BE49-F238E27FC236}">
                <a16:creationId xmlns:a16="http://schemas.microsoft.com/office/drawing/2014/main" id="{F5960754-C7E0-CFAC-E8F7-6E5CDB44CBB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40877"/>
          <a:stretch/>
        </p:blipFill>
        <p:spPr bwMode="auto">
          <a:xfrm>
            <a:off x="497712" y="1548395"/>
            <a:ext cx="2789499" cy="2622829"/>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ppt_x"/>
                                          </p:val>
                                        </p:tav>
                                        <p:tav tm="100000">
                                          <p:val>
                                            <p:strVal val="#ppt_x"/>
                                          </p:val>
                                        </p:tav>
                                      </p:tavLst>
                                    </p:anim>
                                    <p:anim calcmode="lin" valueType="num">
                                      <p:cBhvr additive="base">
                                        <p:cTn id="8"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13" name="TextBox 12">
            <a:extLst>
              <a:ext uri="{FF2B5EF4-FFF2-40B4-BE49-F238E27FC236}">
                <a16:creationId xmlns:a16="http://schemas.microsoft.com/office/drawing/2014/main" id="{6D2BA0A4-A7E5-F973-CE27-2799EED994B4}"/>
              </a:ext>
            </a:extLst>
          </p:cNvPr>
          <p:cNvSpPr txBox="1"/>
          <p:nvPr/>
        </p:nvSpPr>
        <p:spPr>
          <a:xfrm>
            <a:off x="1040644" y="2009877"/>
            <a:ext cx="4206239" cy="1634490"/>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err="1">
                <a:solidFill>
                  <a:schemeClr val="bg1"/>
                </a:solidFill>
              </a:rPr>
              <a:t>Subordinasi</a:t>
            </a:r>
            <a:endParaRPr lang="id-ID" b="1" dirty="0">
              <a:solidFill>
                <a:schemeClr val="bg1"/>
              </a:solidFill>
            </a:endParaRPr>
          </a:p>
          <a:p>
            <a:endParaRPr lang="en-US" sz="1800" dirty="0">
              <a:solidFill>
                <a:schemeClr val="bg1"/>
              </a:solidFill>
            </a:endParaRPr>
          </a:p>
          <a:p>
            <a:r>
              <a:rPr lang="en-US" sz="1800" dirty="0">
                <a:solidFill>
                  <a:schemeClr val="bg1"/>
                </a:solidFill>
              </a:rPr>
              <a:t>P</a:t>
            </a:r>
            <a:r>
              <a:rPr lang="id-ID" sz="1800" dirty="0">
                <a:solidFill>
                  <a:schemeClr val="bg1"/>
                </a:solidFill>
              </a:rPr>
              <a:t>enilaian atau anggapan bahwa suatu peran yang dilakukan oleh satu jenis kelamin lebih rendah dari yang lain. </a:t>
            </a:r>
            <a:endParaRPr lang="id-ID" sz="1800" noProof="1">
              <a:solidFill>
                <a:schemeClr val="bg1"/>
              </a:solidFill>
              <a:cs typeface="Calibri" pitchFamily="34" charset="0"/>
            </a:endParaRPr>
          </a:p>
        </p:txBody>
      </p:sp>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53561" y="602200"/>
            <a:ext cx="3401569"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Ketidakadilan</a:t>
            </a:r>
            <a:r>
              <a:rPr lang="en-US" sz="1800" b="1" dirty="0"/>
              <a:t> Gender</a:t>
            </a:r>
          </a:p>
        </p:txBody>
      </p:sp>
      <p:pic>
        <p:nvPicPr>
          <p:cNvPr id="3074" name="Picture 2" descr="Free vector concept of woman and man paygap gender inequality in work place">
            <a:extLst>
              <a:ext uri="{FF2B5EF4-FFF2-40B4-BE49-F238E27FC236}">
                <a16:creationId xmlns:a16="http://schemas.microsoft.com/office/drawing/2014/main" id="{045E400A-3C6B-65FB-A8CC-D91300C69AD1}"/>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7508" b="92652" l="5272" r="89617">
                        <a14:foregroundMark x1="61022" y1="16454" x2="62460" y2="35463"/>
                        <a14:foregroundMark x1="37061" y1="32428" x2="44679" y2="42977"/>
                        <a14:foregroundMark x1="37069" y1="24516" x2="27204" y2="38285"/>
                        <a14:foregroundMark x1="41161" y1="45404" x2="41374" y2="46326"/>
                        <a14:foregroundMark x1="36355" y1="24578" x2="41121" y2="45228"/>
                        <a14:foregroundMark x1="34185" y1="30351" x2="36901" y2="53355"/>
                        <a14:foregroundMark x1="36901" y1="53355" x2="39776" y2="57348"/>
                        <a14:foregroundMark x1="59105" y1="7508" x2="59105" y2="54792"/>
                        <a14:foregroundMark x1="68371" y1="38019" x2="66454" y2="47444"/>
                        <a14:foregroundMark x1="60383" y1="19010" x2="69010" y2="24121"/>
                        <a14:foregroundMark x1="66134" y1="27157" x2="51438" y2="26997"/>
                        <a14:foregroundMark x1="65176" y1="35783" x2="65495" y2="65016"/>
                        <a14:foregroundMark x1="57348" y1="53035" x2="58147" y2="84665"/>
                        <a14:foregroundMark x1="57827" y1="81310" x2="64058" y2="82748"/>
                        <a14:foregroundMark x1="62460" y1="73802" x2="60064" y2="89137"/>
                        <a14:foregroundMark x1="38498" y1="92652" x2="27165" y2="85906"/>
                        <a14:foregroundMark x1="37061" y1="42812" x2="39776" y2="45048"/>
                        <a14:foregroundMark x1="64217" y1="69808" x2="63738" y2="68530"/>
                        <a14:backgroundMark x1="16454" y1="16454" x2="19010" y2="17572"/>
                        <a14:backgroundMark x1="16294" y1="18850" x2="5911" y2="52236"/>
                        <a14:backgroundMark x1="19808" y1="47764" x2="22843" y2="42173"/>
                        <a14:backgroundMark x1="22843" y1="42173" x2="24760" y2="45048"/>
                        <a14:backgroundMark x1="25080" y1="39457" x2="26358" y2="41534"/>
                        <a14:backgroundMark x1="21086" y1="44409" x2="17572" y2="50160"/>
                        <a14:backgroundMark x1="43450" y1="11661" x2="39617" y2="20128"/>
                        <a14:backgroundMark x1="39457" y1="20607" x2="39776" y2="24281"/>
                        <a14:backgroundMark x1="46965" y1="11502" x2="44249" y2="12620"/>
                        <a14:backgroundMark x1="40415" y1="20607" x2="39776" y2="20128"/>
                        <a14:backgroundMark x1="17093" y1="52236" x2="15815" y2="46645"/>
                        <a14:backgroundMark x1="18051" y1="51757" x2="16454" y2="52875"/>
                        <a14:backgroundMark x1="18371" y1="52716" x2="17093" y2="47284"/>
                        <a14:backgroundMark x1="18690" y1="49840" x2="17732" y2="52875"/>
                        <a14:backgroundMark x1="43930" y1="43450" x2="49201" y2="50639"/>
                        <a14:backgroundMark x1="44728" y1="43770" x2="45208" y2="42492"/>
                        <a14:backgroundMark x1="27157" y1="87859" x2="24760" y2="84185"/>
                        <a14:backgroundMark x1="25399" y1="85942" x2="26038" y2="84505"/>
                        <a14:backgroundMark x1="26198" y1="88818" x2="26677" y2="85144"/>
                        <a14:backgroundMark x1="26677" y1="85144" x2="26997" y2="85942"/>
                      </a14:backgroundRemoval>
                    </a14:imgEffect>
                    <a14:imgEffect>
                      <a14:colorTemperature colorTemp="47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942332" y="602200"/>
            <a:ext cx="3973068" cy="3973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31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ppt_x"/>
                                          </p:val>
                                        </p:tav>
                                        <p:tav tm="100000">
                                          <p:val>
                                            <p:strVal val="#ppt_x"/>
                                          </p:val>
                                        </p:tav>
                                      </p:tavLst>
                                    </p:anim>
                                    <p:anim calcmode="lin" valueType="num">
                                      <p:cBhvr additive="base">
                                        <p:cTn id="8"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13" name="TextBox 12">
            <a:extLst>
              <a:ext uri="{FF2B5EF4-FFF2-40B4-BE49-F238E27FC236}">
                <a16:creationId xmlns:a16="http://schemas.microsoft.com/office/drawing/2014/main" id="{6D2BA0A4-A7E5-F973-CE27-2799EED994B4}"/>
              </a:ext>
            </a:extLst>
          </p:cNvPr>
          <p:cNvSpPr txBox="1"/>
          <p:nvPr/>
        </p:nvSpPr>
        <p:spPr>
          <a:xfrm>
            <a:off x="265408" y="1787181"/>
            <a:ext cx="4206239" cy="1940957"/>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err="1">
                <a:solidFill>
                  <a:schemeClr val="bg1"/>
                </a:solidFill>
              </a:rPr>
              <a:t>Stereotipe</a:t>
            </a:r>
            <a:endParaRPr lang="id-ID" b="1" dirty="0">
              <a:solidFill>
                <a:schemeClr val="bg1"/>
              </a:solidFill>
            </a:endParaRPr>
          </a:p>
          <a:p>
            <a:endParaRPr lang="en-US" sz="1800" dirty="0">
              <a:solidFill>
                <a:schemeClr val="bg1"/>
              </a:solidFill>
            </a:endParaRPr>
          </a:p>
          <a:p>
            <a:r>
              <a:rPr lang="en-US" sz="1800" dirty="0">
                <a:solidFill>
                  <a:schemeClr val="bg1"/>
                </a:solidFill>
              </a:rPr>
              <a:t>P</a:t>
            </a:r>
            <a:r>
              <a:rPr lang="id-ID" sz="1800" dirty="0">
                <a:solidFill>
                  <a:schemeClr val="bg1"/>
                </a:solidFill>
              </a:rPr>
              <a:t>emberian citra baku atau label/cap kepada seseorang atau kelompok yang didasarkan pada suatu anggapan yang salah.</a:t>
            </a:r>
            <a:endParaRPr lang="id-ID" sz="1800" noProof="1">
              <a:solidFill>
                <a:schemeClr val="bg1"/>
              </a:solidFill>
              <a:cs typeface="Calibri" pitchFamily="34" charset="0"/>
            </a:endParaRPr>
          </a:p>
        </p:txBody>
      </p:sp>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69332"/>
                </a:xfrm>
                <a:prstGeom prst="rect">
                  <a:avLst/>
                </a:prstGeom>
                <a:solidFill>
                  <a:srgbClr val="FFC000"/>
                </a:solidFill>
              </p:spPr>
              <p:txBody>
                <a:bodyPr wrap="square" rtlCol="0">
                  <a:spAutoFit/>
                </a:bodyPr>
                <a:lstStyle/>
                <a:p>
                  <a:r>
                    <a:rPr lang="id-ID" sz="1800" b="1" dirty="0">
                      <a:solidFill>
                        <a:srgbClr val="002060"/>
                      </a:solidFill>
                      <a:latin typeface="+mn-lt"/>
                      <a:cs typeface="Arial" pitchFamily="34" charset="0"/>
                    </a:rPr>
                    <a:t>PENDIDIKAN PANCASILA</a:t>
                  </a:r>
                  <a:endParaRPr lang="en-US" sz="1800" b="1" dirty="0">
                    <a:solidFill>
                      <a:srgbClr val="002060"/>
                    </a:solidFill>
                    <a:latin typeface="+mn-lt"/>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4450" y="611505"/>
            <a:ext cx="3401569"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err="1"/>
              <a:t>Ketidakadilan</a:t>
            </a:r>
            <a:r>
              <a:rPr lang="en-US" sz="1800" b="1" dirty="0"/>
              <a:t> Gender</a:t>
            </a:r>
          </a:p>
        </p:txBody>
      </p:sp>
      <p:sp>
        <p:nvSpPr>
          <p:cNvPr id="14" name="TextBox 13">
            <a:extLst>
              <a:ext uri="{FF2B5EF4-FFF2-40B4-BE49-F238E27FC236}">
                <a16:creationId xmlns:a16="http://schemas.microsoft.com/office/drawing/2014/main" id="{CDF884C8-881E-1966-5F69-234A73503101}"/>
              </a:ext>
            </a:extLst>
          </p:cNvPr>
          <p:cNvSpPr txBox="1"/>
          <p:nvPr/>
        </p:nvSpPr>
        <p:spPr>
          <a:xfrm>
            <a:off x="4712964" y="1635425"/>
            <a:ext cx="4183273" cy="2247424"/>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err="1">
                <a:solidFill>
                  <a:schemeClr val="bg1"/>
                </a:solidFill>
              </a:rPr>
              <a:t>Kekerasan</a:t>
            </a:r>
            <a:endParaRPr lang="id-ID" b="1" dirty="0">
              <a:solidFill>
                <a:schemeClr val="bg1"/>
              </a:solidFill>
            </a:endParaRPr>
          </a:p>
          <a:p>
            <a:endParaRPr lang="en-US" sz="1800" dirty="0">
              <a:solidFill>
                <a:schemeClr val="bg1"/>
              </a:solidFill>
              <a:latin typeface="+mn-lt"/>
            </a:endParaRPr>
          </a:p>
          <a:p>
            <a:r>
              <a:rPr lang="en-US" sz="1800" dirty="0">
                <a:solidFill>
                  <a:schemeClr val="bg1"/>
                </a:solidFill>
                <a:latin typeface="+mn-lt"/>
              </a:rPr>
              <a:t>T</a:t>
            </a:r>
            <a:r>
              <a:rPr lang="id-ID" sz="1800" dirty="0">
                <a:solidFill>
                  <a:schemeClr val="bg1"/>
                </a:solidFill>
                <a:latin typeface="+mn-lt"/>
              </a:rPr>
              <a:t>indak kekerasan, baik fisik maupun nonfisik, yang dilakukan oleh salah satu jenis kelamin atau sebuah institusi keluarga, masyarakat, atau negara terhadap jenis kelamin lainnya. </a:t>
            </a:r>
            <a:endParaRPr lang="id-ID" sz="1800" noProof="1">
              <a:solidFill>
                <a:schemeClr val="bg1"/>
              </a:solidFill>
              <a:latin typeface="+mn-lt"/>
              <a:cs typeface="Calibri" pitchFamily="34" charset="0"/>
            </a:endParaRPr>
          </a:p>
        </p:txBody>
      </p:sp>
    </p:spTree>
    <p:extLst>
      <p:ext uri="{BB962C8B-B14F-4D97-AF65-F5344CB8AC3E}">
        <p14:creationId xmlns:p14="http://schemas.microsoft.com/office/powerpoint/2010/main" val="146351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ppt_x"/>
                                          </p:val>
                                        </p:tav>
                                        <p:tav tm="100000">
                                          <p:val>
                                            <p:strVal val="#ppt_x"/>
                                          </p:val>
                                        </p:tav>
                                      </p:tavLst>
                                    </p:anim>
                                    <p:anim calcmode="lin" valueType="num">
                                      <p:cBhvr additive="base">
                                        <p:cTn id="8" dur="75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750" fill="hold"/>
                                        <p:tgtEl>
                                          <p:spTgt spid="14"/>
                                        </p:tgtEl>
                                        <p:attrNameLst>
                                          <p:attrName>ppt_x</p:attrName>
                                        </p:attrNameLst>
                                      </p:cBhvr>
                                      <p:tavLst>
                                        <p:tav tm="0">
                                          <p:val>
                                            <p:strVal val="#ppt_x"/>
                                          </p:val>
                                        </p:tav>
                                        <p:tav tm="100000">
                                          <p:val>
                                            <p:strVal val="#ppt_x"/>
                                          </p:val>
                                        </p:tav>
                                      </p:tavLst>
                                    </p:anim>
                                    <p:anim calcmode="lin" valueType="num">
                                      <p:cBhvr additive="base">
                                        <p:cTn id="13"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13" name="TextBox 12">
            <a:extLst>
              <a:ext uri="{FF2B5EF4-FFF2-40B4-BE49-F238E27FC236}">
                <a16:creationId xmlns:a16="http://schemas.microsoft.com/office/drawing/2014/main" id="{6D2BA0A4-A7E5-F973-CE27-2799EED994B4}"/>
              </a:ext>
            </a:extLst>
          </p:cNvPr>
          <p:cNvSpPr txBox="1"/>
          <p:nvPr/>
        </p:nvSpPr>
        <p:spPr>
          <a:xfrm>
            <a:off x="54228" y="3263105"/>
            <a:ext cx="8519838" cy="1328023"/>
          </a:xfrm>
          <a:prstGeom prst="round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b="1" dirty="0"/>
              <a:t>Beban Ganda</a:t>
            </a:r>
            <a:endParaRPr lang="id-ID" b="1" dirty="0"/>
          </a:p>
          <a:p>
            <a:endParaRPr lang="en-US" dirty="0"/>
          </a:p>
          <a:p>
            <a:r>
              <a:rPr lang="en-US" dirty="0"/>
              <a:t>B</a:t>
            </a:r>
            <a:r>
              <a:rPr lang="id-ID" dirty="0"/>
              <a:t>eban pekerjaan yang diterima salah satu jenis kelamin lebih banyak dibandingkan jenis kelamin lainnya. </a:t>
            </a:r>
            <a:endParaRPr lang="id-ID" b="1" noProof="1">
              <a:cs typeface="Calibri" pitchFamily="34" charset="0"/>
            </a:endParaRPr>
          </a:p>
        </p:txBody>
      </p:sp>
      <p:grpSp>
        <p:nvGrpSpPr>
          <p:cNvPr id="15" name="Group 14">
            <a:extLst>
              <a:ext uri="{FF2B5EF4-FFF2-40B4-BE49-F238E27FC236}">
                <a16:creationId xmlns:a16="http://schemas.microsoft.com/office/drawing/2014/main" id="{18AE2CCE-FCCE-87AA-051F-385506A18931}"/>
              </a:ext>
            </a:extLst>
          </p:cNvPr>
          <p:cNvGrpSpPr/>
          <p:nvPr/>
        </p:nvGrpSpPr>
        <p:grpSpPr>
          <a:xfrm>
            <a:off x="0" y="4302125"/>
            <a:ext cx="9144000" cy="841375"/>
            <a:chOff x="0" y="4302125"/>
            <a:chExt cx="9144000" cy="841375"/>
          </a:xfrm>
        </p:grpSpPr>
        <p:grpSp>
          <p:nvGrpSpPr>
            <p:cNvPr id="16" name="Group 15">
              <a:extLst>
                <a:ext uri="{FF2B5EF4-FFF2-40B4-BE49-F238E27FC236}">
                  <a16:creationId xmlns:a16="http://schemas.microsoft.com/office/drawing/2014/main" id="{209745CB-1827-65AF-C169-518A2B6E1BAD}"/>
                </a:ext>
              </a:extLst>
            </p:cNvPr>
            <p:cNvGrpSpPr/>
            <p:nvPr/>
          </p:nvGrpSpPr>
          <p:grpSpPr>
            <a:xfrm>
              <a:off x="0" y="4302125"/>
              <a:ext cx="9144000" cy="841375"/>
              <a:chOff x="0" y="4302125"/>
              <a:chExt cx="9144000" cy="841375"/>
            </a:xfrm>
          </p:grpSpPr>
          <p:grpSp>
            <p:nvGrpSpPr>
              <p:cNvPr id="18" name="Group 17">
                <a:extLst>
                  <a:ext uri="{FF2B5EF4-FFF2-40B4-BE49-F238E27FC236}">
                    <a16:creationId xmlns:a16="http://schemas.microsoft.com/office/drawing/2014/main" id="{08A1A28F-E75F-6005-D274-F26C9C112B94}"/>
                  </a:ext>
                </a:extLst>
              </p:cNvPr>
              <p:cNvGrpSpPr/>
              <p:nvPr/>
            </p:nvGrpSpPr>
            <p:grpSpPr>
              <a:xfrm>
                <a:off x="0" y="4302125"/>
                <a:ext cx="9144000" cy="841375"/>
                <a:chOff x="0" y="4302125"/>
                <a:chExt cx="9144000" cy="841375"/>
              </a:xfrm>
            </p:grpSpPr>
            <p:pic>
              <p:nvPicPr>
                <p:cNvPr id="20" name="Picture 2" descr="E:\ELISA\ERLANGGA LISA\2017\TEMPLATE PPT\SMP PPKN kelas X kelompok wajib\SMP PPKN kelas X kelompok wajib.png">
                  <a:extLst>
                    <a:ext uri="{FF2B5EF4-FFF2-40B4-BE49-F238E27FC236}">
                      <a16:creationId xmlns:a16="http://schemas.microsoft.com/office/drawing/2014/main" id="{A2EE9264-DDE6-9A99-3AA2-A8F43C3CA302}"/>
                    </a:ext>
                  </a:extLst>
                </p:cNvPr>
                <p:cNvPicPr>
                  <a:picLocks noChangeAspect="1" noChangeArrowheads="1"/>
                </p:cNvPicPr>
                <p:nvPr/>
              </p:nvPicPr>
              <p:blipFill>
                <a:blip r:embed="rId3" cstate="print"/>
                <a:srcRect/>
                <a:stretch>
                  <a:fillRect/>
                </a:stretch>
              </p:blipFill>
              <p:spPr bwMode="auto">
                <a:xfrm>
                  <a:off x="0" y="4302125"/>
                  <a:ext cx="9144000" cy="841375"/>
                </a:xfrm>
                <a:prstGeom prst="rect">
                  <a:avLst/>
                </a:prstGeom>
                <a:noFill/>
              </p:spPr>
            </p:pic>
            <p:sp>
              <p:nvSpPr>
                <p:cNvPr id="21" name="TextBox 16">
                  <a:extLst>
                    <a:ext uri="{FF2B5EF4-FFF2-40B4-BE49-F238E27FC236}">
                      <a16:creationId xmlns:a16="http://schemas.microsoft.com/office/drawing/2014/main" id="{0DC45EE6-EDA1-DBA8-9EA6-D3629087C1CE}"/>
                    </a:ext>
                  </a:extLst>
                </p:cNvPr>
                <p:cNvSpPr txBox="1"/>
                <p:nvPr/>
              </p:nvSpPr>
              <p:spPr>
                <a:xfrm>
                  <a:off x="2057400" y="4732407"/>
                  <a:ext cx="5334000" cy="353943"/>
                </a:xfrm>
                <a:prstGeom prst="rect">
                  <a:avLst/>
                </a:prstGeom>
                <a:solidFill>
                  <a:srgbClr val="FFC000"/>
                </a:solidFill>
              </p:spPr>
              <p:txBody>
                <a:bodyPr wrap="square" rtlCol="0">
                  <a:spAutoFit/>
                </a:bodyPr>
                <a:lstStyle/>
                <a:p>
                  <a:r>
                    <a:rPr lang="id-ID" sz="1700" b="1" dirty="0">
                      <a:solidFill>
                        <a:srgbClr val="002060"/>
                      </a:solidFill>
                      <a:latin typeface="Arial" pitchFamily="34" charset="0"/>
                      <a:cs typeface="Arial" pitchFamily="34" charset="0"/>
                    </a:rPr>
                    <a:t>PENDIDIKAN PANCASILA</a:t>
                  </a:r>
                  <a:endParaRPr lang="en-US" sz="1700" b="1" dirty="0">
                    <a:solidFill>
                      <a:srgbClr val="002060"/>
                    </a:solidFill>
                    <a:latin typeface="Arial" pitchFamily="34" charset="0"/>
                    <a:cs typeface="Arial" pitchFamily="34" charset="0"/>
                  </a:endParaRPr>
                </a:p>
              </p:txBody>
            </p:sp>
          </p:grpSp>
          <p:pic>
            <p:nvPicPr>
              <p:cNvPr id="19" name="Picture 18" descr="A picture containing text&#10;&#10;Description automatically generated">
                <a:extLst>
                  <a:ext uri="{FF2B5EF4-FFF2-40B4-BE49-F238E27FC236}">
                    <a16:creationId xmlns:a16="http://schemas.microsoft.com/office/drawing/2014/main" id="{224637A0-D082-BF6F-1981-87863F0E08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8873"/>
              <a:stretch/>
            </p:blipFill>
            <p:spPr>
              <a:xfrm>
                <a:off x="6172200" y="4734224"/>
                <a:ext cx="2743200" cy="350308"/>
              </a:xfrm>
              <a:prstGeom prst="rect">
                <a:avLst/>
              </a:prstGeom>
            </p:spPr>
          </p:pic>
        </p:grpSp>
        <p:sp>
          <p:nvSpPr>
            <p:cNvPr id="17" name="Rectangle 16">
              <a:extLst>
                <a:ext uri="{FF2B5EF4-FFF2-40B4-BE49-F238E27FC236}">
                  <a16:creationId xmlns:a16="http://schemas.microsoft.com/office/drawing/2014/main" id="{EB68F455-5490-95D0-61EB-4C104D1F20B0}"/>
                </a:ext>
              </a:extLst>
            </p:cNvPr>
            <p:cNvSpPr/>
            <p:nvPr/>
          </p:nvSpPr>
          <p:spPr>
            <a:xfrm>
              <a:off x="0" y="4722812"/>
              <a:ext cx="1066800" cy="363538"/>
            </a:xfrm>
            <a:prstGeom prst="rect">
              <a:avLst/>
            </a:prstGeom>
            <a:solidFill>
              <a:srgbClr val="177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SMA/MA</a:t>
              </a:r>
            </a:p>
          </p:txBody>
        </p:sp>
      </p:grpSp>
      <p:sp>
        <p:nvSpPr>
          <p:cNvPr id="22" name="TextBox 34">
            <a:extLst>
              <a:ext uri="{FF2B5EF4-FFF2-40B4-BE49-F238E27FC236}">
                <a16:creationId xmlns:a16="http://schemas.microsoft.com/office/drawing/2014/main" id="{93662F0C-E99C-17E4-6F18-BDD7C1E56BA9}"/>
              </a:ext>
            </a:extLst>
          </p:cNvPr>
          <p:cNvSpPr txBox="1"/>
          <p:nvPr/>
        </p:nvSpPr>
        <p:spPr>
          <a:xfrm>
            <a:off x="0" y="133350"/>
            <a:ext cx="9143999" cy="37103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93128" tIns="46565" rIns="93128" bIns="46565" rtlCol="0">
            <a:spAutoFit/>
          </a:bodyPr>
          <a:lstStyle/>
          <a:p>
            <a:pPr marL="0" lvl="1">
              <a:tabLst>
                <a:tab pos="692185" algn="l"/>
              </a:tabLst>
            </a:pPr>
            <a:r>
              <a:rPr lang="en-US" sz="1800" b="1" dirty="0">
                <a:solidFill>
                  <a:schemeClr val="tx1"/>
                </a:solidFill>
              </a:rPr>
              <a:t>A. </a:t>
            </a:r>
            <a:r>
              <a:rPr lang="en-US" sz="1800" b="1" dirty="0" err="1">
                <a:solidFill>
                  <a:schemeClr val="tx1"/>
                </a:solidFill>
              </a:rPr>
              <a:t>Potensi</a:t>
            </a:r>
            <a:r>
              <a:rPr lang="en-US" sz="1800" b="1" dirty="0">
                <a:solidFill>
                  <a:schemeClr val="tx1"/>
                </a:solidFill>
              </a:rPr>
              <a:t> dan </a:t>
            </a:r>
            <a:r>
              <a:rPr lang="en-US" sz="1800" b="1" dirty="0" err="1">
                <a:solidFill>
                  <a:schemeClr val="tx1"/>
                </a:solidFill>
              </a:rPr>
              <a:t>Penyebab</a:t>
            </a:r>
            <a:r>
              <a:rPr lang="en-US" sz="1800" b="1" dirty="0">
                <a:solidFill>
                  <a:schemeClr val="tx1"/>
                </a:solidFill>
              </a:rPr>
              <a:t> </a:t>
            </a:r>
            <a:r>
              <a:rPr lang="en-US" sz="1800" b="1" dirty="0" err="1">
                <a:solidFill>
                  <a:schemeClr val="tx1"/>
                </a:solidFill>
              </a:rPr>
              <a:t>Konflik</a:t>
            </a:r>
            <a:r>
              <a:rPr lang="en-US" sz="1800" b="1" dirty="0">
                <a:solidFill>
                  <a:schemeClr val="tx1"/>
                </a:solidFill>
              </a:rPr>
              <a:t> di Tengah </a:t>
            </a:r>
            <a:r>
              <a:rPr lang="en-US" sz="1800" b="1" dirty="0" err="1">
                <a:solidFill>
                  <a:schemeClr val="tx1"/>
                </a:solidFill>
              </a:rPr>
              <a:t>Keberagaman</a:t>
            </a:r>
            <a:r>
              <a:rPr lang="en-US" sz="1800" b="1" dirty="0">
                <a:solidFill>
                  <a:schemeClr val="tx1"/>
                </a:solidFill>
              </a:rPr>
              <a:t> Masyarakat Indonesia</a:t>
            </a:r>
          </a:p>
        </p:txBody>
      </p:sp>
      <p:sp>
        <p:nvSpPr>
          <p:cNvPr id="24" name="TextBox 23">
            <a:extLst>
              <a:ext uri="{FF2B5EF4-FFF2-40B4-BE49-F238E27FC236}">
                <a16:creationId xmlns:a16="http://schemas.microsoft.com/office/drawing/2014/main" id="{6B3F76F7-D96B-D4A2-DC78-9F1F7FE28CAD}"/>
              </a:ext>
            </a:extLst>
          </p:cNvPr>
          <p:cNvSpPr txBox="1"/>
          <p:nvPr/>
        </p:nvSpPr>
        <p:spPr>
          <a:xfrm>
            <a:off x="243071" y="602200"/>
            <a:ext cx="3412062" cy="40011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000" b="1" dirty="0" err="1">
                <a:latin typeface="Candara" panose="020E0502030303020204" pitchFamily="34" charset="0"/>
              </a:rPr>
              <a:t>Ketidakadilan</a:t>
            </a:r>
            <a:r>
              <a:rPr lang="en-US" sz="2000" b="1" dirty="0">
                <a:latin typeface="Candara" panose="020E0502030303020204" pitchFamily="34" charset="0"/>
              </a:rPr>
              <a:t> Gender</a:t>
            </a:r>
          </a:p>
        </p:txBody>
      </p:sp>
      <p:pic>
        <p:nvPicPr>
          <p:cNvPr id="7170" name="Picture 2" descr="Free vector set of business woman character diffrence pose. flat cartoon illustration vector design.">
            <a:extLst>
              <a:ext uri="{FF2B5EF4-FFF2-40B4-BE49-F238E27FC236}">
                <a16:creationId xmlns:a16="http://schemas.microsoft.com/office/drawing/2014/main" id="{EB97E273-8B0A-629D-1BCE-0FB136AE55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775" y="1152970"/>
            <a:ext cx="2876129" cy="179643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Free vector hand drawn dragon boat family preparing and eating zongzi illustration">
            <a:extLst>
              <a:ext uri="{FF2B5EF4-FFF2-40B4-BE49-F238E27FC236}">
                <a16:creationId xmlns:a16="http://schemas.microsoft.com/office/drawing/2014/main" id="{1627E8D5-8BDD-379A-EB03-4C5CB6B761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55847" y="991210"/>
            <a:ext cx="2472039" cy="1891544"/>
          </a:xfrm>
          <a:prstGeom prst="rect">
            <a:avLst/>
          </a:prstGeom>
          <a:noFill/>
          <a:extLst>
            <a:ext uri="{909E8E84-426E-40DD-AFC4-6F175D3DCCD1}">
              <a14:hiddenFill xmlns:a14="http://schemas.microsoft.com/office/drawing/2010/main">
                <a:solidFill>
                  <a:srgbClr val="FFFFFF"/>
                </a:solidFill>
              </a14:hiddenFill>
            </a:ext>
          </a:extLst>
        </p:spPr>
      </p:pic>
      <p:sp>
        <p:nvSpPr>
          <p:cNvPr id="2" name="Cross 1">
            <a:extLst>
              <a:ext uri="{FF2B5EF4-FFF2-40B4-BE49-F238E27FC236}">
                <a16:creationId xmlns:a16="http://schemas.microsoft.com/office/drawing/2014/main" id="{5733C55F-5E05-7302-33D1-98B04453888C}"/>
              </a:ext>
            </a:extLst>
          </p:cNvPr>
          <p:cNvSpPr/>
          <p:nvPr/>
        </p:nvSpPr>
        <p:spPr>
          <a:xfrm>
            <a:off x="4154542" y="1566989"/>
            <a:ext cx="741550" cy="783193"/>
          </a:xfrm>
          <a:prstGeom prst="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d-ID"/>
          </a:p>
        </p:txBody>
      </p:sp>
      <p:sp>
        <p:nvSpPr>
          <p:cNvPr id="3" name="TextBox 2">
            <a:extLst>
              <a:ext uri="{FF2B5EF4-FFF2-40B4-BE49-F238E27FC236}">
                <a16:creationId xmlns:a16="http://schemas.microsoft.com/office/drawing/2014/main" id="{AD9E0216-BC82-A32B-28A7-5A70CBCEDA1D}"/>
              </a:ext>
            </a:extLst>
          </p:cNvPr>
          <p:cNvSpPr txBox="1"/>
          <p:nvPr/>
        </p:nvSpPr>
        <p:spPr>
          <a:xfrm>
            <a:off x="627924" y="2867988"/>
            <a:ext cx="2876129" cy="369332"/>
          </a:xfrm>
          <a:prstGeom prst="rect">
            <a:avLst/>
          </a:prstGeom>
          <a:noFill/>
        </p:spPr>
        <p:txBody>
          <a:bodyPr wrap="square" rtlCol="0">
            <a:spAutoFit/>
          </a:bodyPr>
          <a:lstStyle/>
          <a:p>
            <a:pPr algn="ctr"/>
            <a:r>
              <a:rPr lang="en-US" sz="1800" b="1" dirty="0" err="1"/>
              <a:t>Bekerja</a:t>
            </a:r>
            <a:endParaRPr lang="id-ID" sz="1800" b="1" dirty="0"/>
          </a:p>
        </p:txBody>
      </p:sp>
      <p:sp>
        <p:nvSpPr>
          <p:cNvPr id="4" name="TextBox 3">
            <a:extLst>
              <a:ext uri="{FF2B5EF4-FFF2-40B4-BE49-F238E27FC236}">
                <a16:creationId xmlns:a16="http://schemas.microsoft.com/office/drawing/2014/main" id="{24314FE0-7D3A-B230-8D33-F57768BDA1E7}"/>
              </a:ext>
            </a:extLst>
          </p:cNvPr>
          <p:cNvSpPr txBox="1"/>
          <p:nvPr/>
        </p:nvSpPr>
        <p:spPr>
          <a:xfrm>
            <a:off x="3585079" y="2312400"/>
            <a:ext cx="1855024" cy="646331"/>
          </a:xfrm>
          <a:prstGeom prst="rect">
            <a:avLst/>
          </a:prstGeom>
          <a:noFill/>
        </p:spPr>
        <p:txBody>
          <a:bodyPr wrap="square" rtlCol="0">
            <a:spAutoFit/>
          </a:bodyPr>
          <a:lstStyle/>
          <a:p>
            <a:pPr algn="ctr"/>
            <a:r>
              <a:rPr lang="en-US" sz="1800" b="1" dirty="0" err="1"/>
              <a:t>Secara</a:t>
            </a:r>
            <a:r>
              <a:rPr lang="en-US" sz="1800" b="1" dirty="0"/>
              <a:t> </a:t>
            </a:r>
            <a:r>
              <a:rPr lang="en-US" sz="1800" b="1" dirty="0" err="1"/>
              <a:t>Bersamaan</a:t>
            </a:r>
            <a:endParaRPr lang="id-ID" sz="1800" b="1" dirty="0"/>
          </a:p>
        </p:txBody>
      </p:sp>
      <p:sp>
        <p:nvSpPr>
          <p:cNvPr id="5" name="TextBox 4">
            <a:extLst>
              <a:ext uri="{FF2B5EF4-FFF2-40B4-BE49-F238E27FC236}">
                <a16:creationId xmlns:a16="http://schemas.microsoft.com/office/drawing/2014/main" id="{1CE4C528-3685-A13D-E5C4-DDA3F89F04EA}"/>
              </a:ext>
            </a:extLst>
          </p:cNvPr>
          <p:cNvSpPr txBox="1"/>
          <p:nvPr/>
        </p:nvSpPr>
        <p:spPr>
          <a:xfrm>
            <a:off x="5720973" y="2819129"/>
            <a:ext cx="2277135" cy="369332"/>
          </a:xfrm>
          <a:prstGeom prst="rect">
            <a:avLst/>
          </a:prstGeom>
          <a:noFill/>
        </p:spPr>
        <p:txBody>
          <a:bodyPr wrap="square" rtlCol="0">
            <a:spAutoFit/>
          </a:bodyPr>
          <a:lstStyle/>
          <a:p>
            <a:r>
              <a:rPr lang="en-US" sz="1800" b="1" dirty="0"/>
              <a:t>Ibu </a:t>
            </a:r>
            <a:r>
              <a:rPr lang="en-US" sz="1800" b="1" dirty="0" err="1"/>
              <a:t>Rumah</a:t>
            </a:r>
            <a:r>
              <a:rPr lang="en-US" sz="1800" b="1" dirty="0"/>
              <a:t> </a:t>
            </a:r>
            <a:r>
              <a:rPr lang="en-US" sz="1800" b="1" dirty="0" err="1"/>
              <a:t>Tangga</a:t>
            </a:r>
            <a:endParaRPr lang="id-ID" sz="1800" b="1" dirty="0"/>
          </a:p>
        </p:txBody>
      </p:sp>
    </p:spTree>
    <p:extLst>
      <p:ext uri="{BB962C8B-B14F-4D97-AF65-F5344CB8AC3E}">
        <p14:creationId xmlns:p14="http://schemas.microsoft.com/office/powerpoint/2010/main" val="3477434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80">
                                          <p:stCondLst>
                                            <p:cond delay="0"/>
                                          </p:stCondLst>
                                        </p:cTn>
                                        <p:tgtEl>
                                          <p:spTgt spid="7170"/>
                                        </p:tgtEl>
                                      </p:cBhvr>
                                    </p:animEffect>
                                    <p:anim calcmode="lin" valueType="num">
                                      <p:cBhvr>
                                        <p:cTn id="8" dur="1822" tmFilter="0,0; 0.14,0.36; 0.43,0.73; 0.71,0.91; 1.0,1.0">
                                          <p:stCondLst>
                                            <p:cond delay="0"/>
                                          </p:stCondLst>
                                        </p:cTn>
                                        <p:tgtEl>
                                          <p:spTgt spid="717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7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7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7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70"/>
                                        </p:tgtEl>
                                        <p:attrNameLst>
                                          <p:attrName>ppt_y</p:attrName>
                                        </p:attrNameLst>
                                      </p:cBhvr>
                                      <p:tavLst>
                                        <p:tav tm="0" fmla="#ppt_y-sin(pi*$)/81">
                                          <p:val>
                                            <p:fltVal val="0"/>
                                          </p:val>
                                        </p:tav>
                                        <p:tav tm="100000">
                                          <p:val>
                                            <p:fltVal val="1"/>
                                          </p:val>
                                        </p:tav>
                                      </p:tavLst>
                                    </p:anim>
                                    <p:animScale>
                                      <p:cBhvr>
                                        <p:cTn id="13" dur="26">
                                          <p:stCondLst>
                                            <p:cond delay="650"/>
                                          </p:stCondLst>
                                        </p:cTn>
                                        <p:tgtEl>
                                          <p:spTgt spid="7170"/>
                                        </p:tgtEl>
                                      </p:cBhvr>
                                      <p:to x="100000" y="60000"/>
                                    </p:animScale>
                                    <p:animScale>
                                      <p:cBhvr>
                                        <p:cTn id="14" dur="166" decel="50000">
                                          <p:stCondLst>
                                            <p:cond delay="676"/>
                                          </p:stCondLst>
                                        </p:cTn>
                                        <p:tgtEl>
                                          <p:spTgt spid="7170"/>
                                        </p:tgtEl>
                                      </p:cBhvr>
                                      <p:to x="100000" y="100000"/>
                                    </p:animScale>
                                    <p:animScale>
                                      <p:cBhvr>
                                        <p:cTn id="15" dur="26">
                                          <p:stCondLst>
                                            <p:cond delay="1312"/>
                                          </p:stCondLst>
                                        </p:cTn>
                                        <p:tgtEl>
                                          <p:spTgt spid="7170"/>
                                        </p:tgtEl>
                                      </p:cBhvr>
                                      <p:to x="100000" y="80000"/>
                                    </p:animScale>
                                    <p:animScale>
                                      <p:cBhvr>
                                        <p:cTn id="16" dur="166" decel="50000">
                                          <p:stCondLst>
                                            <p:cond delay="1338"/>
                                          </p:stCondLst>
                                        </p:cTn>
                                        <p:tgtEl>
                                          <p:spTgt spid="7170"/>
                                        </p:tgtEl>
                                      </p:cBhvr>
                                      <p:to x="100000" y="100000"/>
                                    </p:animScale>
                                    <p:animScale>
                                      <p:cBhvr>
                                        <p:cTn id="17" dur="26">
                                          <p:stCondLst>
                                            <p:cond delay="1642"/>
                                          </p:stCondLst>
                                        </p:cTn>
                                        <p:tgtEl>
                                          <p:spTgt spid="7170"/>
                                        </p:tgtEl>
                                      </p:cBhvr>
                                      <p:to x="100000" y="90000"/>
                                    </p:animScale>
                                    <p:animScale>
                                      <p:cBhvr>
                                        <p:cTn id="18" dur="166" decel="50000">
                                          <p:stCondLst>
                                            <p:cond delay="1668"/>
                                          </p:stCondLst>
                                        </p:cTn>
                                        <p:tgtEl>
                                          <p:spTgt spid="7170"/>
                                        </p:tgtEl>
                                      </p:cBhvr>
                                      <p:to x="100000" y="100000"/>
                                    </p:animScale>
                                    <p:animScale>
                                      <p:cBhvr>
                                        <p:cTn id="19" dur="26">
                                          <p:stCondLst>
                                            <p:cond delay="1808"/>
                                          </p:stCondLst>
                                        </p:cTn>
                                        <p:tgtEl>
                                          <p:spTgt spid="7170"/>
                                        </p:tgtEl>
                                      </p:cBhvr>
                                      <p:to x="100000" y="95000"/>
                                    </p:animScale>
                                    <p:animScale>
                                      <p:cBhvr>
                                        <p:cTn id="20" dur="166" decel="50000">
                                          <p:stCondLst>
                                            <p:cond delay="1834"/>
                                          </p:stCondLst>
                                        </p:cTn>
                                        <p:tgtEl>
                                          <p:spTgt spid="7170"/>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7172"/>
                                        </p:tgtEl>
                                        <p:attrNameLst>
                                          <p:attrName>style.visibility</p:attrName>
                                        </p:attrNameLst>
                                      </p:cBhvr>
                                      <p:to>
                                        <p:strVal val="visible"/>
                                      </p:to>
                                    </p:set>
                                    <p:animEffect transition="in" filter="wipe(down)">
                                      <p:cBhvr>
                                        <p:cTn id="23" dur="580">
                                          <p:stCondLst>
                                            <p:cond delay="0"/>
                                          </p:stCondLst>
                                        </p:cTn>
                                        <p:tgtEl>
                                          <p:spTgt spid="7172"/>
                                        </p:tgtEl>
                                      </p:cBhvr>
                                    </p:animEffect>
                                    <p:anim calcmode="lin" valueType="num">
                                      <p:cBhvr>
                                        <p:cTn id="24" dur="1822" tmFilter="0,0; 0.14,0.36; 0.43,0.73; 0.71,0.91; 1.0,1.0">
                                          <p:stCondLst>
                                            <p:cond delay="0"/>
                                          </p:stCondLst>
                                        </p:cTn>
                                        <p:tgtEl>
                                          <p:spTgt spid="717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17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17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17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172"/>
                                        </p:tgtEl>
                                        <p:attrNameLst>
                                          <p:attrName>ppt_y</p:attrName>
                                        </p:attrNameLst>
                                      </p:cBhvr>
                                      <p:tavLst>
                                        <p:tav tm="0" fmla="#ppt_y-sin(pi*$)/81">
                                          <p:val>
                                            <p:fltVal val="0"/>
                                          </p:val>
                                        </p:tav>
                                        <p:tav tm="100000">
                                          <p:val>
                                            <p:fltVal val="1"/>
                                          </p:val>
                                        </p:tav>
                                      </p:tavLst>
                                    </p:anim>
                                    <p:animScale>
                                      <p:cBhvr>
                                        <p:cTn id="29" dur="26">
                                          <p:stCondLst>
                                            <p:cond delay="650"/>
                                          </p:stCondLst>
                                        </p:cTn>
                                        <p:tgtEl>
                                          <p:spTgt spid="7172"/>
                                        </p:tgtEl>
                                      </p:cBhvr>
                                      <p:to x="100000" y="60000"/>
                                    </p:animScale>
                                    <p:animScale>
                                      <p:cBhvr>
                                        <p:cTn id="30" dur="166" decel="50000">
                                          <p:stCondLst>
                                            <p:cond delay="676"/>
                                          </p:stCondLst>
                                        </p:cTn>
                                        <p:tgtEl>
                                          <p:spTgt spid="7172"/>
                                        </p:tgtEl>
                                      </p:cBhvr>
                                      <p:to x="100000" y="100000"/>
                                    </p:animScale>
                                    <p:animScale>
                                      <p:cBhvr>
                                        <p:cTn id="31" dur="26">
                                          <p:stCondLst>
                                            <p:cond delay="1312"/>
                                          </p:stCondLst>
                                        </p:cTn>
                                        <p:tgtEl>
                                          <p:spTgt spid="7172"/>
                                        </p:tgtEl>
                                      </p:cBhvr>
                                      <p:to x="100000" y="80000"/>
                                    </p:animScale>
                                    <p:animScale>
                                      <p:cBhvr>
                                        <p:cTn id="32" dur="166" decel="50000">
                                          <p:stCondLst>
                                            <p:cond delay="1338"/>
                                          </p:stCondLst>
                                        </p:cTn>
                                        <p:tgtEl>
                                          <p:spTgt spid="7172"/>
                                        </p:tgtEl>
                                      </p:cBhvr>
                                      <p:to x="100000" y="100000"/>
                                    </p:animScale>
                                    <p:animScale>
                                      <p:cBhvr>
                                        <p:cTn id="33" dur="26">
                                          <p:stCondLst>
                                            <p:cond delay="1642"/>
                                          </p:stCondLst>
                                        </p:cTn>
                                        <p:tgtEl>
                                          <p:spTgt spid="7172"/>
                                        </p:tgtEl>
                                      </p:cBhvr>
                                      <p:to x="100000" y="90000"/>
                                    </p:animScale>
                                    <p:animScale>
                                      <p:cBhvr>
                                        <p:cTn id="34" dur="166" decel="50000">
                                          <p:stCondLst>
                                            <p:cond delay="1668"/>
                                          </p:stCondLst>
                                        </p:cTn>
                                        <p:tgtEl>
                                          <p:spTgt spid="7172"/>
                                        </p:tgtEl>
                                      </p:cBhvr>
                                      <p:to x="100000" y="100000"/>
                                    </p:animScale>
                                    <p:animScale>
                                      <p:cBhvr>
                                        <p:cTn id="35" dur="26">
                                          <p:stCondLst>
                                            <p:cond delay="1808"/>
                                          </p:stCondLst>
                                        </p:cTn>
                                        <p:tgtEl>
                                          <p:spTgt spid="7172"/>
                                        </p:tgtEl>
                                      </p:cBhvr>
                                      <p:to x="100000" y="95000"/>
                                    </p:animScale>
                                    <p:animScale>
                                      <p:cBhvr>
                                        <p:cTn id="36" dur="166" decel="50000">
                                          <p:stCondLst>
                                            <p:cond delay="1834"/>
                                          </p:stCondLst>
                                        </p:cTn>
                                        <p:tgtEl>
                                          <p:spTgt spid="717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80">
                                          <p:stCondLst>
                                            <p:cond delay="0"/>
                                          </p:stCondLst>
                                        </p:cTn>
                                        <p:tgtEl>
                                          <p:spTgt spid="2"/>
                                        </p:tgtEl>
                                      </p:cBhvr>
                                    </p:animEffect>
                                    <p:anim calcmode="lin" valueType="num">
                                      <p:cBhvr>
                                        <p:cTn id="40"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5" dur="26">
                                          <p:stCondLst>
                                            <p:cond delay="650"/>
                                          </p:stCondLst>
                                        </p:cTn>
                                        <p:tgtEl>
                                          <p:spTgt spid="2"/>
                                        </p:tgtEl>
                                      </p:cBhvr>
                                      <p:to x="100000" y="60000"/>
                                    </p:animScale>
                                    <p:animScale>
                                      <p:cBhvr>
                                        <p:cTn id="46" dur="166" decel="50000">
                                          <p:stCondLst>
                                            <p:cond delay="676"/>
                                          </p:stCondLst>
                                        </p:cTn>
                                        <p:tgtEl>
                                          <p:spTgt spid="2"/>
                                        </p:tgtEl>
                                      </p:cBhvr>
                                      <p:to x="100000" y="100000"/>
                                    </p:animScale>
                                    <p:animScale>
                                      <p:cBhvr>
                                        <p:cTn id="47" dur="26">
                                          <p:stCondLst>
                                            <p:cond delay="1312"/>
                                          </p:stCondLst>
                                        </p:cTn>
                                        <p:tgtEl>
                                          <p:spTgt spid="2"/>
                                        </p:tgtEl>
                                      </p:cBhvr>
                                      <p:to x="100000" y="80000"/>
                                    </p:animScale>
                                    <p:animScale>
                                      <p:cBhvr>
                                        <p:cTn id="48" dur="166" decel="50000">
                                          <p:stCondLst>
                                            <p:cond delay="1338"/>
                                          </p:stCondLst>
                                        </p:cTn>
                                        <p:tgtEl>
                                          <p:spTgt spid="2"/>
                                        </p:tgtEl>
                                      </p:cBhvr>
                                      <p:to x="100000" y="100000"/>
                                    </p:animScale>
                                    <p:animScale>
                                      <p:cBhvr>
                                        <p:cTn id="49" dur="26">
                                          <p:stCondLst>
                                            <p:cond delay="1642"/>
                                          </p:stCondLst>
                                        </p:cTn>
                                        <p:tgtEl>
                                          <p:spTgt spid="2"/>
                                        </p:tgtEl>
                                      </p:cBhvr>
                                      <p:to x="100000" y="90000"/>
                                    </p:animScale>
                                    <p:animScale>
                                      <p:cBhvr>
                                        <p:cTn id="50" dur="166" decel="50000">
                                          <p:stCondLst>
                                            <p:cond delay="1668"/>
                                          </p:stCondLst>
                                        </p:cTn>
                                        <p:tgtEl>
                                          <p:spTgt spid="2"/>
                                        </p:tgtEl>
                                      </p:cBhvr>
                                      <p:to x="100000" y="100000"/>
                                    </p:animScale>
                                    <p:animScale>
                                      <p:cBhvr>
                                        <p:cTn id="51" dur="26">
                                          <p:stCondLst>
                                            <p:cond delay="1808"/>
                                          </p:stCondLst>
                                        </p:cTn>
                                        <p:tgtEl>
                                          <p:spTgt spid="2"/>
                                        </p:tgtEl>
                                      </p:cBhvr>
                                      <p:to x="100000" y="95000"/>
                                    </p:animScale>
                                    <p:animScale>
                                      <p:cBhvr>
                                        <p:cTn id="52" dur="166" decel="50000">
                                          <p:stCondLst>
                                            <p:cond delay="1834"/>
                                          </p:stCondLst>
                                        </p:cTn>
                                        <p:tgtEl>
                                          <p:spTgt spid="2"/>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down)">
                                      <p:cBhvr>
                                        <p:cTn id="55" dur="580">
                                          <p:stCondLst>
                                            <p:cond delay="0"/>
                                          </p:stCondLst>
                                        </p:cTn>
                                        <p:tgtEl>
                                          <p:spTgt spid="3"/>
                                        </p:tgtEl>
                                      </p:cBhvr>
                                    </p:animEffect>
                                    <p:anim calcmode="lin" valueType="num">
                                      <p:cBhvr>
                                        <p:cTn id="5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gtEl>
                                      </p:cBhvr>
                                      <p:to x="100000" y="60000"/>
                                    </p:animScale>
                                    <p:animScale>
                                      <p:cBhvr>
                                        <p:cTn id="62" dur="166" decel="50000">
                                          <p:stCondLst>
                                            <p:cond delay="676"/>
                                          </p:stCondLst>
                                        </p:cTn>
                                        <p:tgtEl>
                                          <p:spTgt spid="3"/>
                                        </p:tgtEl>
                                      </p:cBhvr>
                                      <p:to x="100000" y="100000"/>
                                    </p:animScale>
                                    <p:animScale>
                                      <p:cBhvr>
                                        <p:cTn id="63" dur="26">
                                          <p:stCondLst>
                                            <p:cond delay="1312"/>
                                          </p:stCondLst>
                                        </p:cTn>
                                        <p:tgtEl>
                                          <p:spTgt spid="3"/>
                                        </p:tgtEl>
                                      </p:cBhvr>
                                      <p:to x="100000" y="80000"/>
                                    </p:animScale>
                                    <p:animScale>
                                      <p:cBhvr>
                                        <p:cTn id="64" dur="166" decel="50000">
                                          <p:stCondLst>
                                            <p:cond delay="1338"/>
                                          </p:stCondLst>
                                        </p:cTn>
                                        <p:tgtEl>
                                          <p:spTgt spid="3"/>
                                        </p:tgtEl>
                                      </p:cBhvr>
                                      <p:to x="100000" y="100000"/>
                                    </p:animScale>
                                    <p:animScale>
                                      <p:cBhvr>
                                        <p:cTn id="65" dur="26">
                                          <p:stCondLst>
                                            <p:cond delay="1642"/>
                                          </p:stCondLst>
                                        </p:cTn>
                                        <p:tgtEl>
                                          <p:spTgt spid="3"/>
                                        </p:tgtEl>
                                      </p:cBhvr>
                                      <p:to x="100000" y="90000"/>
                                    </p:animScale>
                                    <p:animScale>
                                      <p:cBhvr>
                                        <p:cTn id="66" dur="166" decel="50000">
                                          <p:stCondLst>
                                            <p:cond delay="1668"/>
                                          </p:stCondLst>
                                        </p:cTn>
                                        <p:tgtEl>
                                          <p:spTgt spid="3"/>
                                        </p:tgtEl>
                                      </p:cBhvr>
                                      <p:to x="100000" y="100000"/>
                                    </p:animScale>
                                    <p:animScale>
                                      <p:cBhvr>
                                        <p:cTn id="67" dur="26">
                                          <p:stCondLst>
                                            <p:cond delay="1808"/>
                                          </p:stCondLst>
                                        </p:cTn>
                                        <p:tgtEl>
                                          <p:spTgt spid="3"/>
                                        </p:tgtEl>
                                      </p:cBhvr>
                                      <p:to x="100000" y="95000"/>
                                    </p:animScale>
                                    <p:animScale>
                                      <p:cBhvr>
                                        <p:cTn id="68" dur="166" decel="50000">
                                          <p:stCondLst>
                                            <p:cond delay="1834"/>
                                          </p:stCondLst>
                                        </p:cTn>
                                        <p:tgtEl>
                                          <p:spTgt spid="3"/>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down)">
                                      <p:cBhvr>
                                        <p:cTn id="71" dur="580">
                                          <p:stCondLst>
                                            <p:cond delay="0"/>
                                          </p:stCondLst>
                                        </p:cTn>
                                        <p:tgtEl>
                                          <p:spTgt spid="4"/>
                                        </p:tgtEl>
                                      </p:cBhvr>
                                    </p:animEffect>
                                    <p:anim calcmode="lin" valueType="num">
                                      <p:cBhvr>
                                        <p:cTn id="7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77" dur="26">
                                          <p:stCondLst>
                                            <p:cond delay="650"/>
                                          </p:stCondLst>
                                        </p:cTn>
                                        <p:tgtEl>
                                          <p:spTgt spid="4"/>
                                        </p:tgtEl>
                                      </p:cBhvr>
                                      <p:to x="100000" y="60000"/>
                                    </p:animScale>
                                    <p:animScale>
                                      <p:cBhvr>
                                        <p:cTn id="78" dur="166" decel="50000">
                                          <p:stCondLst>
                                            <p:cond delay="676"/>
                                          </p:stCondLst>
                                        </p:cTn>
                                        <p:tgtEl>
                                          <p:spTgt spid="4"/>
                                        </p:tgtEl>
                                      </p:cBhvr>
                                      <p:to x="100000" y="100000"/>
                                    </p:animScale>
                                    <p:animScale>
                                      <p:cBhvr>
                                        <p:cTn id="79" dur="26">
                                          <p:stCondLst>
                                            <p:cond delay="1312"/>
                                          </p:stCondLst>
                                        </p:cTn>
                                        <p:tgtEl>
                                          <p:spTgt spid="4"/>
                                        </p:tgtEl>
                                      </p:cBhvr>
                                      <p:to x="100000" y="80000"/>
                                    </p:animScale>
                                    <p:animScale>
                                      <p:cBhvr>
                                        <p:cTn id="80" dur="166" decel="50000">
                                          <p:stCondLst>
                                            <p:cond delay="1338"/>
                                          </p:stCondLst>
                                        </p:cTn>
                                        <p:tgtEl>
                                          <p:spTgt spid="4"/>
                                        </p:tgtEl>
                                      </p:cBhvr>
                                      <p:to x="100000" y="100000"/>
                                    </p:animScale>
                                    <p:animScale>
                                      <p:cBhvr>
                                        <p:cTn id="81" dur="26">
                                          <p:stCondLst>
                                            <p:cond delay="1642"/>
                                          </p:stCondLst>
                                        </p:cTn>
                                        <p:tgtEl>
                                          <p:spTgt spid="4"/>
                                        </p:tgtEl>
                                      </p:cBhvr>
                                      <p:to x="100000" y="90000"/>
                                    </p:animScale>
                                    <p:animScale>
                                      <p:cBhvr>
                                        <p:cTn id="82" dur="166" decel="50000">
                                          <p:stCondLst>
                                            <p:cond delay="1668"/>
                                          </p:stCondLst>
                                        </p:cTn>
                                        <p:tgtEl>
                                          <p:spTgt spid="4"/>
                                        </p:tgtEl>
                                      </p:cBhvr>
                                      <p:to x="100000" y="100000"/>
                                    </p:animScale>
                                    <p:animScale>
                                      <p:cBhvr>
                                        <p:cTn id="83" dur="26">
                                          <p:stCondLst>
                                            <p:cond delay="1808"/>
                                          </p:stCondLst>
                                        </p:cTn>
                                        <p:tgtEl>
                                          <p:spTgt spid="4"/>
                                        </p:tgtEl>
                                      </p:cBhvr>
                                      <p:to x="100000" y="95000"/>
                                    </p:animScale>
                                    <p:animScale>
                                      <p:cBhvr>
                                        <p:cTn id="84" dur="166" decel="50000">
                                          <p:stCondLst>
                                            <p:cond delay="1834"/>
                                          </p:stCondLst>
                                        </p:cTn>
                                        <p:tgtEl>
                                          <p:spTgt spid="4"/>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down)">
                                      <p:cBhvr>
                                        <p:cTn id="87" dur="580">
                                          <p:stCondLst>
                                            <p:cond delay="0"/>
                                          </p:stCondLst>
                                        </p:cTn>
                                        <p:tgtEl>
                                          <p:spTgt spid="5"/>
                                        </p:tgtEl>
                                      </p:cBhvr>
                                    </p:animEffect>
                                    <p:anim calcmode="lin" valueType="num">
                                      <p:cBhvr>
                                        <p:cTn id="8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93" dur="26">
                                          <p:stCondLst>
                                            <p:cond delay="650"/>
                                          </p:stCondLst>
                                        </p:cTn>
                                        <p:tgtEl>
                                          <p:spTgt spid="5"/>
                                        </p:tgtEl>
                                      </p:cBhvr>
                                      <p:to x="100000" y="60000"/>
                                    </p:animScale>
                                    <p:animScale>
                                      <p:cBhvr>
                                        <p:cTn id="94" dur="166" decel="50000">
                                          <p:stCondLst>
                                            <p:cond delay="676"/>
                                          </p:stCondLst>
                                        </p:cTn>
                                        <p:tgtEl>
                                          <p:spTgt spid="5"/>
                                        </p:tgtEl>
                                      </p:cBhvr>
                                      <p:to x="100000" y="100000"/>
                                    </p:animScale>
                                    <p:animScale>
                                      <p:cBhvr>
                                        <p:cTn id="95" dur="26">
                                          <p:stCondLst>
                                            <p:cond delay="1312"/>
                                          </p:stCondLst>
                                        </p:cTn>
                                        <p:tgtEl>
                                          <p:spTgt spid="5"/>
                                        </p:tgtEl>
                                      </p:cBhvr>
                                      <p:to x="100000" y="80000"/>
                                    </p:animScale>
                                    <p:animScale>
                                      <p:cBhvr>
                                        <p:cTn id="96" dur="166" decel="50000">
                                          <p:stCondLst>
                                            <p:cond delay="1338"/>
                                          </p:stCondLst>
                                        </p:cTn>
                                        <p:tgtEl>
                                          <p:spTgt spid="5"/>
                                        </p:tgtEl>
                                      </p:cBhvr>
                                      <p:to x="100000" y="100000"/>
                                    </p:animScale>
                                    <p:animScale>
                                      <p:cBhvr>
                                        <p:cTn id="97" dur="26">
                                          <p:stCondLst>
                                            <p:cond delay="1642"/>
                                          </p:stCondLst>
                                        </p:cTn>
                                        <p:tgtEl>
                                          <p:spTgt spid="5"/>
                                        </p:tgtEl>
                                      </p:cBhvr>
                                      <p:to x="100000" y="90000"/>
                                    </p:animScale>
                                    <p:animScale>
                                      <p:cBhvr>
                                        <p:cTn id="98" dur="166" decel="50000">
                                          <p:stCondLst>
                                            <p:cond delay="1668"/>
                                          </p:stCondLst>
                                        </p:cTn>
                                        <p:tgtEl>
                                          <p:spTgt spid="5"/>
                                        </p:tgtEl>
                                      </p:cBhvr>
                                      <p:to x="100000" y="100000"/>
                                    </p:animScale>
                                    <p:animScale>
                                      <p:cBhvr>
                                        <p:cTn id="99" dur="26">
                                          <p:stCondLst>
                                            <p:cond delay="1808"/>
                                          </p:stCondLst>
                                        </p:cTn>
                                        <p:tgtEl>
                                          <p:spTgt spid="5"/>
                                        </p:tgtEl>
                                      </p:cBhvr>
                                      <p:to x="100000" y="95000"/>
                                    </p:animScale>
                                    <p:animScale>
                                      <p:cBhvr>
                                        <p:cTn id="100" dur="166" decel="50000">
                                          <p:stCondLst>
                                            <p:cond delay="1834"/>
                                          </p:stCondLst>
                                        </p:cTn>
                                        <p:tgtEl>
                                          <p:spTgt spid="5"/>
                                        </p:tgtEl>
                                      </p:cBhvr>
                                      <p:to x="100000" y="100000"/>
                                    </p:animScale>
                                  </p:childTnLst>
                                </p:cTn>
                              </p:par>
                            </p:childTnLst>
                          </p:cTn>
                        </p:par>
                      </p:childTnLst>
                    </p:cTn>
                  </p:par>
                  <p:par>
                    <p:cTn id="101" fill="hold">
                      <p:stCondLst>
                        <p:cond delay="indefinite"/>
                      </p:stCondLst>
                      <p:childTnLst>
                        <p:par>
                          <p:cTn id="102" fill="hold">
                            <p:stCondLst>
                              <p:cond delay="0"/>
                            </p:stCondLst>
                            <p:childTnLst>
                              <p:par>
                                <p:cTn id="103" presetID="26" presetClass="entr" presetSubtype="0" fill="hold" grpId="0" nodeType="clickEffect">
                                  <p:stCondLst>
                                    <p:cond delay="0"/>
                                  </p:stCondLst>
                                  <p:childTnLst>
                                    <p:set>
                                      <p:cBhvr>
                                        <p:cTn id="104" dur="1" fill="hold">
                                          <p:stCondLst>
                                            <p:cond delay="0"/>
                                          </p:stCondLst>
                                        </p:cTn>
                                        <p:tgtEl>
                                          <p:spTgt spid="13"/>
                                        </p:tgtEl>
                                        <p:attrNameLst>
                                          <p:attrName>style.visibility</p:attrName>
                                        </p:attrNameLst>
                                      </p:cBhvr>
                                      <p:to>
                                        <p:strVal val="visible"/>
                                      </p:to>
                                    </p:set>
                                    <p:animEffect transition="in" filter="wipe(down)">
                                      <p:cBhvr>
                                        <p:cTn id="105" dur="580">
                                          <p:stCondLst>
                                            <p:cond delay="0"/>
                                          </p:stCondLst>
                                        </p:cTn>
                                        <p:tgtEl>
                                          <p:spTgt spid="13"/>
                                        </p:tgtEl>
                                      </p:cBhvr>
                                    </p:animEffect>
                                    <p:anim calcmode="lin" valueType="num">
                                      <p:cBhvr>
                                        <p:cTn id="10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11" dur="26">
                                          <p:stCondLst>
                                            <p:cond delay="650"/>
                                          </p:stCondLst>
                                        </p:cTn>
                                        <p:tgtEl>
                                          <p:spTgt spid="13"/>
                                        </p:tgtEl>
                                      </p:cBhvr>
                                      <p:to x="100000" y="60000"/>
                                    </p:animScale>
                                    <p:animScale>
                                      <p:cBhvr>
                                        <p:cTn id="112" dur="166" decel="50000">
                                          <p:stCondLst>
                                            <p:cond delay="676"/>
                                          </p:stCondLst>
                                        </p:cTn>
                                        <p:tgtEl>
                                          <p:spTgt spid="13"/>
                                        </p:tgtEl>
                                      </p:cBhvr>
                                      <p:to x="100000" y="100000"/>
                                    </p:animScale>
                                    <p:animScale>
                                      <p:cBhvr>
                                        <p:cTn id="113" dur="26">
                                          <p:stCondLst>
                                            <p:cond delay="1312"/>
                                          </p:stCondLst>
                                        </p:cTn>
                                        <p:tgtEl>
                                          <p:spTgt spid="13"/>
                                        </p:tgtEl>
                                      </p:cBhvr>
                                      <p:to x="100000" y="80000"/>
                                    </p:animScale>
                                    <p:animScale>
                                      <p:cBhvr>
                                        <p:cTn id="114" dur="166" decel="50000">
                                          <p:stCondLst>
                                            <p:cond delay="1338"/>
                                          </p:stCondLst>
                                        </p:cTn>
                                        <p:tgtEl>
                                          <p:spTgt spid="13"/>
                                        </p:tgtEl>
                                      </p:cBhvr>
                                      <p:to x="100000" y="100000"/>
                                    </p:animScale>
                                    <p:animScale>
                                      <p:cBhvr>
                                        <p:cTn id="115" dur="26">
                                          <p:stCondLst>
                                            <p:cond delay="1642"/>
                                          </p:stCondLst>
                                        </p:cTn>
                                        <p:tgtEl>
                                          <p:spTgt spid="13"/>
                                        </p:tgtEl>
                                      </p:cBhvr>
                                      <p:to x="100000" y="90000"/>
                                    </p:animScale>
                                    <p:animScale>
                                      <p:cBhvr>
                                        <p:cTn id="116" dur="166" decel="50000">
                                          <p:stCondLst>
                                            <p:cond delay="1668"/>
                                          </p:stCondLst>
                                        </p:cTn>
                                        <p:tgtEl>
                                          <p:spTgt spid="13"/>
                                        </p:tgtEl>
                                      </p:cBhvr>
                                      <p:to x="100000" y="100000"/>
                                    </p:animScale>
                                    <p:animScale>
                                      <p:cBhvr>
                                        <p:cTn id="117" dur="26">
                                          <p:stCondLst>
                                            <p:cond delay="1808"/>
                                          </p:stCondLst>
                                        </p:cTn>
                                        <p:tgtEl>
                                          <p:spTgt spid="13"/>
                                        </p:tgtEl>
                                      </p:cBhvr>
                                      <p:to x="100000" y="95000"/>
                                    </p:animScale>
                                    <p:animScale>
                                      <p:cBhvr>
                                        <p:cTn id="118"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p:bldP spid="4" grpId="0"/>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TotalTime>
  <Words>574</Words>
  <Application>Microsoft Office PowerPoint</Application>
  <PresentationFormat>On-screen Show (16:9)</PresentationFormat>
  <Paragraphs>98</Paragraphs>
  <Slides>13</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Bodoni MT Condensed</vt:lpstr>
      <vt:lpstr>Roboto Condensed Light</vt:lpstr>
      <vt:lpstr>Candara</vt:lpstr>
      <vt:lpstr>Candara Light</vt:lpstr>
      <vt:lpstr>Calibri Light</vt:lpstr>
      <vt:lpstr>Calibri</vt:lpstr>
      <vt:lpstr>Abel</vt:lpstr>
      <vt:lpstr>Arial</vt:lpstr>
      <vt:lpstr>Libre Baskerville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Dewi Nuriah</dc:creator>
  <cp:lastModifiedBy>Dewi Nuriah</cp:lastModifiedBy>
  <cp:revision>17</cp:revision>
  <dcterms:modified xsi:type="dcterms:W3CDTF">2023-02-17T04:43:18Z</dcterms:modified>
</cp:coreProperties>
</file>