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6" r:id="rId2"/>
    <p:sldId id="259" r:id="rId3"/>
    <p:sldId id="261" r:id="rId4"/>
    <p:sldId id="290" r:id="rId5"/>
    <p:sldId id="287" r:id="rId6"/>
    <p:sldId id="286" r:id="rId7"/>
    <p:sldId id="293" r:id="rId8"/>
    <p:sldId id="294" r:id="rId9"/>
    <p:sldId id="29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wi Nuriah" initials="DN" lastIdx="1" clrIdx="0">
    <p:extLst>
      <p:ext uri="{19B8F6BF-5375-455C-9EA6-DF929625EA0E}">
        <p15:presenceInfo xmlns:p15="http://schemas.microsoft.com/office/powerpoint/2012/main" userId="a35e9d5f13a387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87E"/>
    <a:srgbClr val="09C7C2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10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46:32.724" idx="1">
    <p:pos x="2448" y="902"/>
    <p:text>https://img.freepik.com/free-vector/flat-pancasila-day-horizontal-banner-template_23-2149393259.jpg?w=900&amp;t=st=1676601752~exp=1676602352~hmac=2fed6c84031684cb6dd42e3180fe9106b138f85072219101f5e7d9c2d04b3578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8/layout/VerticalCurvedLis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C838D14C-C061-436B-BD25-22769ECA0800}">
      <dgm:prSet phldrT="[Text]"/>
      <dgm:spPr/>
      <dgm:t>
        <a:bodyPr/>
        <a:lstStyle/>
        <a:p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Stabilitas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nasional</a:t>
          </a:r>
          <a:r>
            <a:rPr lang="en-US" b="0" i="0" dirty="0">
              <a:latin typeface="+mn-lt"/>
            </a:rPr>
            <a:t> yang </a:t>
          </a:r>
          <a:r>
            <a:rPr lang="en-US" b="0" i="0" dirty="0" err="1">
              <a:latin typeface="+mn-lt"/>
            </a:rPr>
            <a:t>dinamis</a:t>
          </a:r>
          <a:endParaRPr lang="id-ID" dirty="0"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FA83C5F6-C2A5-4C02-B9CC-5AD907BB1847}" type="sibTrans" cxnId="{AD142C1B-F04F-4C1F-8F72-DD8CC3510808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B9E9AF81-8ADF-46B0-A601-19A23457A8E6}">
      <dgm:prSet phldrT="[Text]"/>
      <dgm:spPr/>
      <dgm:t>
        <a:bodyPr/>
        <a:lstStyle/>
        <a:p>
          <a:r>
            <a:rPr lang="en-US" b="0" i="0" dirty="0" err="1">
              <a:latin typeface="+mn-lt"/>
            </a:rPr>
            <a:t>Mencegah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berkembanganya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paham</a:t>
          </a:r>
          <a:r>
            <a:rPr lang="en-US" b="0" i="0" dirty="0">
              <a:latin typeface="+mn-lt"/>
            </a:rPr>
            <a:t> liberal</a:t>
          </a:r>
          <a:endParaRPr lang="id-ID" dirty="0">
            <a:latin typeface="+mn-lt"/>
          </a:endParaRPr>
        </a:p>
      </dgm:t>
    </dgm:pt>
    <dgm:pt modelId="{A5B3FEFB-65A7-4481-9F83-85F94FDF7E3C}" type="parTrans" cxnId="{6A262DBE-A8EE-450B-96B4-1DC458542B1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546E1F54-C573-4559-95AD-41C8A4262970}" type="sibTrans" cxnId="{6A262DBE-A8EE-450B-96B4-1DC458542B1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6363EB04-4476-492F-A63B-114768BA6117}">
      <dgm:prSet phldrT="[Text]"/>
      <dgm:spPr/>
      <dgm:t>
        <a:bodyPr/>
        <a:lstStyle/>
        <a:p>
          <a:r>
            <a:rPr lang="en-US" dirty="0" err="1">
              <a:latin typeface="+mn-lt"/>
            </a:rPr>
            <a:t>Larangan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terhadap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ideologi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marxisme</a:t>
          </a:r>
          <a:r>
            <a:rPr lang="en-US" dirty="0">
              <a:latin typeface="+mn-lt"/>
            </a:rPr>
            <a:t>, </a:t>
          </a:r>
          <a:r>
            <a:rPr lang="en-US" dirty="0" err="1">
              <a:latin typeface="+mn-lt"/>
            </a:rPr>
            <a:t>leninisme</a:t>
          </a:r>
          <a:r>
            <a:rPr lang="en-US" dirty="0">
              <a:latin typeface="+mn-lt"/>
            </a:rPr>
            <a:t>, </a:t>
          </a:r>
          <a:r>
            <a:rPr lang="en-US" dirty="0" err="1">
              <a:latin typeface="+mn-lt"/>
            </a:rPr>
            <a:t>komunisme</a:t>
          </a:r>
          <a:endParaRPr lang="id-ID" dirty="0">
            <a:latin typeface="+mn-lt"/>
          </a:endParaRPr>
        </a:p>
      </dgm:t>
    </dgm:pt>
    <dgm:pt modelId="{F8E87A51-9C5C-4881-947F-A385356A2113}" type="parTrans" cxnId="{7368846D-5B0F-4F9A-90C2-0A8C159CFBD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DD30820A-3C16-45D6-ADA1-18B409A4CE26}" type="sibTrans" cxnId="{7368846D-5B0F-4F9A-90C2-0A8C159CFBD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914272A6-E631-4195-9BC4-AA7644235EE6}">
      <dgm:prSet phldrT="[Text]"/>
      <dgm:spPr/>
      <dgm:t>
        <a:bodyPr/>
        <a:lstStyle/>
        <a:p>
          <a:r>
            <a:rPr lang="en-US" dirty="0" err="1">
              <a:latin typeface="+mn-lt"/>
            </a:rPr>
            <a:t>Larangan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terhadap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ekstrem</a:t>
          </a:r>
          <a:r>
            <a:rPr lang="en-US" dirty="0">
              <a:latin typeface="+mn-lt"/>
            </a:rPr>
            <a:t> yang </a:t>
          </a:r>
          <a:r>
            <a:rPr lang="en-US" dirty="0" err="1">
              <a:latin typeface="+mn-lt"/>
            </a:rPr>
            <a:t>menggelisahkan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kehidupan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masyarakat</a:t>
          </a:r>
          <a:endParaRPr lang="id-ID" dirty="0">
            <a:latin typeface="+mn-lt"/>
          </a:endParaRPr>
        </a:p>
      </dgm:t>
    </dgm:pt>
    <dgm:pt modelId="{D9589A04-2211-4D37-A4B9-18ACC6E484A7}" type="parTrans" cxnId="{45656EF7-89CE-41D6-A045-F78B12D0EEB9}">
      <dgm:prSet/>
      <dgm:spPr/>
      <dgm:t>
        <a:bodyPr/>
        <a:lstStyle/>
        <a:p>
          <a:endParaRPr lang="id-ID"/>
        </a:p>
      </dgm:t>
    </dgm:pt>
    <dgm:pt modelId="{794436BE-E209-4E1C-8026-7BA53064421E}" type="sibTrans" cxnId="{45656EF7-89CE-41D6-A045-F78B12D0EEB9}">
      <dgm:prSet/>
      <dgm:spPr/>
      <dgm:t>
        <a:bodyPr/>
        <a:lstStyle/>
        <a:p>
          <a:endParaRPr lang="id-ID"/>
        </a:p>
      </dgm:t>
    </dgm:pt>
    <dgm:pt modelId="{526A65A8-3B97-46F7-B105-B5AD4FBA2DE4}">
      <dgm:prSet phldrT="[Text]"/>
      <dgm:spPr/>
      <dgm:t>
        <a:bodyPr/>
        <a:lstStyle/>
        <a:p>
          <a:r>
            <a:rPr lang="en-US" dirty="0" err="1">
              <a:latin typeface="+mn-lt"/>
            </a:rPr>
            <a:t>Penciptaan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norma</a:t>
          </a:r>
          <a:r>
            <a:rPr lang="en-US" dirty="0">
              <a:latin typeface="+mn-lt"/>
            </a:rPr>
            <a:t> yang </a:t>
          </a:r>
          <a:r>
            <a:rPr lang="en-US" dirty="0" err="1">
              <a:latin typeface="+mn-lt"/>
            </a:rPr>
            <a:t>baru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harus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melalui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konsensus</a:t>
          </a:r>
          <a:endParaRPr lang="id-ID" dirty="0">
            <a:latin typeface="+mn-lt"/>
          </a:endParaRPr>
        </a:p>
      </dgm:t>
    </dgm:pt>
    <dgm:pt modelId="{825C526C-9D99-42F1-8979-F964869F4997}" type="parTrans" cxnId="{F438EDBC-0698-47EC-98F1-AB9168E54D37}">
      <dgm:prSet/>
      <dgm:spPr/>
      <dgm:t>
        <a:bodyPr/>
        <a:lstStyle/>
        <a:p>
          <a:endParaRPr lang="id-ID"/>
        </a:p>
      </dgm:t>
    </dgm:pt>
    <dgm:pt modelId="{0326F2B0-8A30-4BBA-A36E-A56F4BE3E437}" type="sibTrans" cxnId="{F438EDBC-0698-47EC-98F1-AB9168E54D37}">
      <dgm:prSet/>
      <dgm:spPr/>
      <dgm:t>
        <a:bodyPr/>
        <a:lstStyle/>
        <a:p>
          <a:endParaRPr lang="id-ID"/>
        </a:p>
      </dgm:t>
    </dgm:pt>
    <dgm:pt modelId="{A275045F-C0DB-483F-B519-F76E17B538F6}" type="pres">
      <dgm:prSet presAssocID="{29A5121D-ED41-4372-8059-59F6086380DB}" presName="Name0" presStyleCnt="0">
        <dgm:presLayoutVars>
          <dgm:chMax val="7"/>
          <dgm:chPref val="7"/>
          <dgm:dir/>
        </dgm:presLayoutVars>
      </dgm:prSet>
      <dgm:spPr/>
    </dgm:pt>
    <dgm:pt modelId="{A79F0B3A-022C-44B4-966C-77D007E2B763}" type="pres">
      <dgm:prSet presAssocID="{29A5121D-ED41-4372-8059-59F6086380DB}" presName="Name1" presStyleCnt="0"/>
      <dgm:spPr/>
    </dgm:pt>
    <dgm:pt modelId="{D6B1B920-3334-4127-919C-541854B25FAF}" type="pres">
      <dgm:prSet presAssocID="{29A5121D-ED41-4372-8059-59F6086380DB}" presName="cycle" presStyleCnt="0"/>
      <dgm:spPr/>
    </dgm:pt>
    <dgm:pt modelId="{38855894-3970-46CE-B438-49D0B4D91E7A}" type="pres">
      <dgm:prSet presAssocID="{29A5121D-ED41-4372-8059-59F6086380DB}" presName="srcNode" presStyleLbl="node1" presStyleIdx="0" presStyleCnt="5"/>
      <dgm:spPr/>
    </dgm:pt>
    <dgm:pt modelId="{0078E440-7ECA-4381-9BA6-57184FBE4604}" type="pres">
      <dgm:prSet presAssocID="{29A5121D-ED41-4372-8059-59F6086380DB}" presName="conn" presStyleLbl="parChTrans1D2" presStyleIdx="0" presStyleCnt="1"/>
      <dgm:spPr/>
    </dgm:pt>
    <dgm:pt modelId="{ECB4FC30-2947-4F40-BA7C-8C04A1F5E52E}" type="pres">
      <dgm:prSet presAssocID="{29A5121D-ED41-4372-8059-59F6086380DB}" presName="extraNode" presStyleLbl="node1" presStyleIdx="0" presStyleCnt="5"/>
      <dgm:spPr/>
    </dgm:pt>
    <dgm:pt modelId="{ACDC14D7-150D-472A-9D90-9A703CE786A4}" type="pres">
      <dgm:prSet presAssocID="{29A5121D-ED41-4372-8059-59F6086380DB}" presName="dstNode" presStyleLbl="node1" presStyleIdx="0" presStyleCnt="5"/>
      <dgm:spPr/>
    </dgm:pt>
    <dgm:pt modelId="{9C3E174E-9ADE-4E2B-895C-EC5974023109}" type="pres">
      <dgm:prSet presAssocID="{C838D14C-C061-436B-BD25-22769ECA0800}" presName="text_1" presStyleLbl="node1" presStyleIdx="0" presStyleCnt="5" custLinFactNeighborX="-1032" custLinFactNeighborY="3981">
        <dgm:presLayoutVars>
          <dgm:bulletEnabled val="1"/>
        </dgm:presLayoutVars>
      </dgm:prSet>
      <dgm:spPr/>
    </dgm:pt>
    <dgm:pt modelId="{7B67D627-26F4-4C95-A391-804D62E94436}" type="pres">
      <dgm:prSet presAssocID="{C838D14C-C061-436B-BD25-22769ECA0800}" presName="accent_1" presStyleCnt="0"/>
      <dgm:spPr/>
    </dgm:pt>
    <dgm:pt modelId="{29F1DEE4-E410-409A-B090-7BE3DDC6EE78}" type="pres">
      <dgm:prSet presAssocID="{C838D14C-C061-436B-BD25-22769ECA0800}" presName="accentRepeatNode" presStyleLbl="solidFgAcc1" presStyleIdx="0" presStyleCnt="5"/>
      <dgm:spPr/>
    </dgm:pt>
    <dgm:pt modelId="{9C8ED832-FBF2-4403-8D58-C9D1BB4F6FBC}" type="pres">
      <dgm:prSet presAssocID="{6363EB04-4476-492F-A63B-114768BA6117}" presName="text_2" presStyleLbl="node1" presStyleIdx="1" presStyleCnt="5">
        <dgm:presLayoutVars>
          <dgm:bulletEnabled val="1"/>
        </dgm:presLayoutVars>
      </dgm:prSet>
      <dgm:spPr/>
    </dgm:pt>
    <dgm:pt modelId="{1D1536B9-9460-42CB-8163-99A1D3FD3646}" type="pres">
      <dgm:prSet presAssocID="{6363EB04-4476-492F-A63B-114768BA6117}" presName="accent_2" presStyleCnt="0"/>
      <dgm:spPr/>
    </dgm:pt>
    <dgm:pt modelId="{18466686-49E2-4D49-8B84-2CA81AE123BC}" type="pres">
      <dgm:prSet presAssocID="{6363EB04-4476-492F-A63B-114768BA6117}" presName="accentRepeatNode" presStyleLbl="solidFgAcc1" presStyleIdx="1" presStyleCnt="5"/>
      <dgm:spPr/>
    </dgm:pt>
    <dgm:pt modelId="{2BE4C2C2-71B5-4052-9802-0DACECEE5DAD}" type="pres">
      <dgm:prSet presAssocID="{B9E9AF81-8ADF-46B0-A601-19A23457A8E6}" presName="text_3" presStyleLbl="node1" presStyleIdx="2" presStyleCnt="5">
        <dgm:presLayoutVars>
          <dgm:bulletEnabled val="1"/>
        </dgm:presLayoutVars>
      </dgm:prSet>
      <dgm:spPr/>
    </dgm:pt>
    <dgm:pt modelId="{8FC19F25-5A85-4E39-B407-6E728F3DB2D3}" type="pres">
      <dgm:prSet presAssocID="{B9E9AF81-8ADF-46B0-A601-19A23457A8E6}" presName="accent_3" presStyleCnt="0"/>
      <dgm:spPr/>
    </dgm:pt>
    <dgm:pt modelId="{D1AA1273-FCE0-4030-88AE-EB9D94943619}" type="pres">
      <dgm:prSet presAssocID="{B9E9AF81-8ADF-46B0-A601-19A23457A8E6}" presName="accentRepeatNode" presStyleLbl="solidFgAcc1" presStyleIdx="2" presStyleCnt="5"/>
      <dgm:spPr/>
    </dgm:pt>
    <dgm:pt modelId="{97E89B66-08EB-4931-B2D8-7FD6A4ACB444}" type="pres">
      <dgm:prSet presAssocID="{914272A6-E631-4195-9BC4-AA7644235EE6}" presName="text_4" presStyleLbl="node1" presStyleIdx="3" presStyleCnt="5">
        <dgm:presLayoutVars>
          <dgm:bulletEnabled val="1"/>
        </dgm:presLayoutVars>
      </dgm:prSet>
      <dgm:spPr/>
    </dgm:pt>
    <dgm:pt modelId="{F63B2B63-FAB3-4A80-867F-42BD65F7C6B7}" type="pres">
      <dgm:prSet presAssocID="{914272A6-E631-4195-9BC4-AA7644235EE6}" presName="accent_4" presStyleCnt="0"/>
      <dgm:spPr/>
    </dgm:pt>
    <dgm:pt modelId="{7A7D36C2-0FFE-4A76-A912-E909EF0AC29E}" type="pres">
      <dgm:prSet presAssocID="{914272A6-E631-4195-9BC4-AA7644235EE6}" presName="accentRepeatNode" presStyleLbl="solidFgAcc1" presStyleIdx="3" presStyleCnt="5"/>
      <dgm:spPr/>
    </dgm:pt>
    <dgm:pt modelId="{65AF6159-D012-48F8-A022-7AD8BAFB92D8}" type="pres">
      <dgm:prSet presAssocID="{526A65A8-3B97-46F7-B105-B5AD4FBA2DE4}" presName="text_5" presStyleLbl="node1" presStyleIdx="4" presStyleCnt="5">
        <dgm:presLayoutVars>
          <dgm:bulletEnabled val="1"/>
        </dgm:presLayoutVars>
      </dgm:prSet>
      <dgm:spPr/>
    </dgm:pt>
    <dgm:pt modelId="{8F9CAA0E-5175-4632-BF61-B7D8E43D3489}" type="pres">
      <dgm:prSet presAssocID="{526A65A8-3B97-46F7-B105-B5AD4FBA2DE4}" presName="accent_5" presStyleCnt="0"/>
      <dgm:spPr/>
    </dgm:pt>
    <dgm:pt modelId="{E09866FF-7B40-4D44-A398-D7574F1BFD6B}" type="pres">
      <dgm:prSet presAssocID="{526A65A8-3B97-46F7-B105-B5AD4FBA2DE4}" presName="accentRepeatNode" presStyleLbl="solidFgAcc1" presStyleIdx="4" presStyleCnt="5"/>
      <dgm:spPr/>
    </dgm:pt>
  </dgm:ptLst>
  <dgm:cxnLst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81C10D63-2560-4254-BCD7-6280CF76DB4F}" type="presOf" srcId="{FA83C5F6-C2A5-4C02-B9CC-5AD907BB1847}" destId="{0078E440-7ECA-4381-9BA6-57184FBE4604}" srcOrd="0" destOrd="0" presId="urn:microsoft.com/office/officeart/2008/layout/VerticalCurvedList"/>
    <dgm:cxn modelId="{7368846D-5B0F-4F9A-90C2-0A8C159CFBD1}" srcId="{29A5121D-ED41-4372-8059-59F6086380DB}" destId="{6363EB04-4476-492F-A63B-114768BA6117}" srcOrd="1" destOrd="0" parTransId="{F8E87A51-9C5C-4881-947F-A385356A2113}" sibTransId="{DD30820A-3C16-45D6-ADA1-18B409A4CE26}"/>
    <dgm:cxn modelId="{A9C49670-1103-4159-9D06-41A349DFF8C9}" type="presOf" srcId="{6363EB04-4476-492F-A63B-114768BA6117}" destId="{9C8ED832-FBF2-4403-8D58-C9D1BB4F6FBC}" srcOrd="0" destOrd="0" presId="urn:microsoft.com/office/officeart/2008/layout/VerticalCurvedList"/>
    <dgm:cxn modelId="{55F0B27C-EB64-4729-9ED0-714009F579B3}" type="presOf" srcId="{914272A6-E631-4195-9BC4-AA7644235EE6}" destId="{97E89B66-08EB-4931-B2D8-7FD6A4ACB444}" srcOrd="0" destOrd="0" presId="urn:microsoft.com/office/officeart/2008/layout/VerticalCurvedList"/>
    <dgm:cxn modelId="{F438EDBC-0698-47EC-98F1-AB9168E54D37}" srcId="{29A5121D-ED41-4372-8059-59F6086380DB}" destId="{526A65A8-3B97-46F7-B105-B5AD4FBA2DE4}" srcOrd="4" destOrd="0" parTransId="{825C526C-9D99-42F1-8979-F964869F4997}" sibTransId="{0326F2B0-8A30-4BBA-A36E-A56F4BE3E437}"/>
    <dgm:cxn modelId="{6A262DBE-A8EE-450B-96B4-1DC458542B11}" srcId="{29A5121D-ED41-4372-8059-59F6086380DB}" destId="{B9E9AF81-8ADF-46B0-A601-19A23457A8E6}" srcOrd="2" destOrd="0" parTransId="{A5B3FEFB-65A7-4481-9F83-85F94FDF7E3C}" sibTransId="{546E1F54-C573-4559-95AD-41C8A4262970}"/>
    <dgm:cxn modelId="{6F5431CA-C9E8-4F48-A5F3-FA5A823090E2}" type="presOf" srcId="{C838D14C-C061-436B-BD25-22769ECA0800}" destId="{9C3E174E-9ADE-4E2B-895C-EC5974023109}" srcOrd="0" destOrd="0" presId="urn:microsoft.com/office/officeart/2008/layout/VerticalCurvedList"/>
    <dgm:cxn modelId="{876332CF-48D5-4F5B-89C4-45FA2C079DB1}" type="presOf" srcId="{29A5121D-ED41-4372-8059-59F6086380DB}" destId="{A275045F-C0DB-483F-B519-F76E17B538F6}" srcOrd="0" destOrd="0" presId="urn:microsoft.com/office/officeart/2008/layout/VerticalCurvedList"/>
    <dgm:cxn modelId="{63357FDE-15F5-48B9-A987-71A92AC43C1C}" type="presOf" srcId="{526A65A8-3B97-46F7-B105-B5AD4FBA2DE4}" destId="{65AF6159-D012-48F8-A022-7AD8BAFB92D8}" srcOrd="0" destOrd="0" presId="urn:microsoft.com/office/officeart/2008/layout/VerticalCurvedList"/>
    <dgm:cxn modelId="{3044BEEF-8481-4556-9857-FBB85F293C5A}" type="presOf" srcId="{B9E9AF81-8ADF-46B0-A601-19A23457A8E6}" destId="{2BE4C2C2-71B5-4052-9802-0DACECEE5DAD}" srcOrd="0" destOrd="0" presId="urn:microsoft.com/office/officeart/2008/layout/VerticalCurvedList"/>
    <dgm:cxn modelId="{45656EF7-89CE-41D6-A045-F78B12D0EEB9}" srcId="{29A5121D-ED41-4372-8059-59F6086380DB}" destId="{914272A6-E631-4195-9BC4-AA7644235EE6}" srcOrd="3" destOrd="0" parTransId="{D9589A04-2211-4D37-A4B9-18ACC6E484A7}" sibTransId="{794436BE-E209-4E1C-8026-7BA53064421E}"/>
    <dgm:cxn modelId="{974E7E78-E4B8-4319-9155-D9462E3DAAF5}" type="presParOf" srcId="{A275045F-C0DB-483F-B519-F76E17B538F6}" destId="{A79F0B3A-022C-44B4-966C-77D007E2B763}" srcOrd="0" destOrd="0" presId="urn:microsoft.com/office/officeart/2008/layout/VerticalCurvedList"/>
    <dgm:cxn modelId="{725A5AAF-D75E-42DC-9DED-1529682F357A}" type="presParOf" srcId="{A79F0B3A-022C-44B4-966C-77D007E2B763}" destId="{D6B1B920-3334-4127-919C-541854B25FAF}" srcOrd="0" destOrd="0" presId="urn:microsoft.com/office/officeart/2008/layout/VerticalCurvedList"/>
    <dgm:cxn modelId="{D8EEB385-FD25-499A-B078-EC2F26D2CB9B}" type="presParOf" srcId="{D6B1B920-3334-4127-919C-541854B25FAF}" destId="{38855894-3970-46CE-B438-49D0B4D91E7A}" srcOrd="0" destOrd="0" presId="urn:microsoft.com/office/officeart/2008/layout/VerticalCurvedList"/>
    <dgm:cxn modelId="{7EA6E131-47F6-448C-BD7D-A3281888E127}" type="presParOf" srcId="{D6B1B920-3334-4127-919C-541854B25FAF}" destId="{0078E440-7ECA-4381-9BA6-57184FBE4604}" srcOrd="1" destOrd="0" presId="urn:microsoft.com/office/officeart/2008/layout/VerticalCurvedList"/>
    <dgm:cxn modelId="{4314680A-CD93-4F77-8FFF-C5A09B732EA7}" type="presParOf" srcId="{D6B1B920-3334-4127-919C-541854B25FAF}" destId="{ECB4FC30-2947-4F40-BA7C-8C04A1F5E52E}" srcOrd="2" destOrd="0" presId="urn:microsoft.com/office/officeart/2008/layout/VerticalCurvedList"/>
    <dgm:cxn modelId="{0F5200D8-B768-4E5D-A713-FF483C5C7080}" type="presParOf" srcId="{D6B1B920-3334-4127-919C-541854B25FAF}" destId="{ACDC14D7-150D-472A-9D90-9A703CE786A4}" srcOrd="3" destOrd="0" presId="urn:microsoft.com/office/officeart/2008/layout/VerticalCurvedList"/>
    <dgm:cxn modelId="{2E70E4E9-38AC-46A7-9D13-BD0D7ECC2091}" type="presParOf" srcId="{A79F0B3A-022C-44B4-966C-77D007E2B763}" destId="{9C3E174E-9ADE-4E2B-895C-EC5974023109}" srcOrd="1" destOrd="0" presId="urn:microsoft.com/office/officeart/2008/layout/VerticalCurvedList"/>
    <dgm:cxn modelId="{9238EC15-EA8E-4602-B587-1470BA4C9389}" type="presParOf" srcId="{A79F0B3A-022C-44B4-966C-77D007E2B763}" destId="{7B67D627-26F4-4C95-A391-804D62E94436}" srcOrd="2" destOrd="0" presId="urn:microsoft.com/office/officeart/2008/layout/VerticalCurvedList"/>
    <dgm:cxn modelId="{16954AE5-33F1-49F6-8FE5-D48A6AA2693C}" type="presParOf" srcId="{7B67D627-26F4-4C95-A391-804D62E94436}" destId="{29F1DEE4-E410-409A-B090-7BE3DDC6EE78}" srcOrd="0" destOrd="0" presId="urn:microsoft.com/office/officeart/2008/layout/VerticalCurvedList"/>
    <dgm:cxn modelId="{A1528E0C-5231-4BCE-ABF7-C187FE92A5E5}" type="presParOf" srcId="{A79F0B3A-022C-44B4-966C-77D007E2B763}" destId="{9C8ED832-FBF2-4403-8D58-C9D1BB4F6FBC}" srcOrd="3" destOrd="0" presId="urn:microsoft.com/office/officeart/2008/layout/VerticalCurvedList"/>
    <dgm:cxn modelId="{726DF108-BAEE-451B-B9CD-F01BA6E64099}" type="presParOf" srcId="{A79F0B3A-022C-44B4-966C-77D007E2B763}" destId="{1D1536B9-9460-42CB-8163-99A1D3FD3646}" srcOrd="4" destOrd="0" presId="urn:microsoft.com/office/officeart/2008/layout/VerticalCurvedList"/>
    <dgm:cxn modelId="{F3B7ADFA-2660-417A-8538-3F13E09818E0}" type="presParOf" srcId="{1D1536B9-9460-42CB-8163-99A1D3FD3646}" destId="{18466686-49E2-4D49-8B84-2CA81AE123BC}" srcOrd="0" destOrd="0" presId="urn:microsoft.com/office/officeart/2008/layout/VerticalCurvedList"/>
    <dgm:cxn modelId="{6ED098C1-0499-47EB-BC77-FE5752AAA536}" type="presParOf" srcId="{A79F0B3A-022C-44B4-966C-77D007E2B763}" destId="{2BE4C2C2-71B5-4052-9802-0DACECEE5DAD}" srcOrd="5" destOrd="0" presId="urn:microsoft.com/office/officeart/2008/layout/VerticalCurvedList"/>
    <dgm:cxn modelId="{014FB241-E98E-44C7-8138-412C68754527}" type="presParOf" srcId="{A79F0B3A-022C-44B4-966C-77D007E2B763}" destId="{8FC19F25-5A85-4E39-B407-6E728F3DB2D3}" srcOrd="6" destOrd="0" presId="urn:microsoft.com/office/officeart/2008/layout/VerticalCurvedList"/>
    <dgm:cxn modelId="{B4A0ABC4-F5BD-4C0E-871D-12B3266AD9AB}" type="presParOf" srcId="{8FC19F25-5A85-4E39-B407-6E728F3DB2D3}" destId="{D1AA1273-FCE0-4030-88AE-EB9D94943619}" srcOrd="0" destOrd="0" presId="urn:microsoft.com/office/officeart/2008/layout/VerticalCurvedList"/>
    <dgm:cxn modelId="{D6709EEC-9C18-4BAD-9D2D-A3CA51B2B2B7}" type="presParOf" srcId="{A79F0B3A-022C-44B4-966C-77D007E2B763}" destId="{97E89B66-08EB-4931-B2D8-7FD6A4ACB444}" srcOrd="7" destOrd="0" presId="urn:microsoft.com/office/officeart/2008/layout/VerticalCurvedList"/>
    <dgm:cxn modelId="{1D6BD689-C4AA-4A9D-9C01-4911B4B59C0E}" type="presParOf" srcId="{A79F0B3A-022C-44B4-966C-77D007E2B763}" destId="{F63B2B63-FAB3-4A80-867F-42BD65F7C6B7}" srcOrd="8" destOrd="0" presId="urn:microsoft.com/office/officeart/2008/layout/VerticalCurvedList"/>
    <dgm:cxn modelId="{ED050FE2-8F50-49D1-A543-62A8291D45C5}" type="presParOf" srcId="{F63B2B63-FAB3-4A80-867F-42BD65F7C6B7}" destId="{7A7D36C2-0FFE-4A76-A912-E909EF0AC29E}" srcOrd="0" destOrd="0" presId="urn:microsoft.com/office/officeart/2008/layout/VerticalCurvedList"/>
    <dgm:cxn modelId="{AE10EA7C-F3D5-4ABD-BE93-34F4E3313A8E}" type="presParOf" srcId="{A79F0B3A-022C-44B4-966C-77D007E2B763}" destId="{65AF6159-D012-48F8-A022-7AD8BAFB92D8}" srcOrd="9" destOrd="0" presId="urn:microsoft.com/office/officeart/2008/layout/VerticalCurvedList"/>
    <dgm:cxn modelId="{5F5FAF09-75E3-41EA-91DE-FF90D89714E8}" type="presParOf" srcId="{A79F0B3A-022C-44B4-966C-77D007E2B763}" destId="{8F9CAA0E-5175-4632-BF61-B7D8E43D3489}" srcOrd="10" destOrd="0" presId="urn:microsoft.com/office/officeart/2008/layout/VerticalCurvedList"/>
    <dgm:cxn modelId="{F192836B-0097-4018-8D63-B0E789908A56}" type="presParOf" srcId="{8F9CAA0E-5175-4632-BF61-B7D8E43D3489}" destId="{E09866FF-7B40-4D44-A398-D7574F1BFD6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8E440-7ECA-4381-9BA6-57184FBE4604}">
      <dsp:nvSpPr>
        <dsp:cNvPr id="0" name=""/>
        <dsp:cNvSpPr/>
      </dsp:nvSpPr>
      <dsp:spPr>
        <a:xfrm>
          <a:off x="-3709388" y="-569872"/>
          <a:ext cx="4421562" cy="4421562"/>
        </a:xfrm>
        <a:prstGeom prst="blockArc">
          <a:avLst>
            <a:gd name="adj1" fmla="val 18900000"/>
            <a:gd name="adj2" fmla="val 2700000"/>
            <a:gd name="adj3" fmla="val 489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3E174E-9ADE-4E2B-895C-EC5974023109}">
      <dsp:nvSpPr>
        <dsp:cNvPr id="0" name=""/>
        <dsp:cNvSpPr/>
      </dsp:nvSpPr>
      <dsp:spPr>
        <a:xfrm>
          <a:off x="228635" y="221384"/>
          <a:ext cx="8103107" cy="41035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57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kern="1200" dirty="0">
              <a:latin typeface="+mn-lt"/>
            </a:rPr>
            <a:t> </a:t>
          </a:r>
          <a:r>
            <a:rPr lang="en-US" sz="1900" b="0" i="0" kern="1200" dirty="0" err="1">
              <a:latin typeface="+mn-lt"/>
            </a:rPr>
            <a:t>Stabilitas</a:t>
          </a:r>
          <a:r>
            <a:rPr lang="en-US" sz="1900" b="0" i="0" kern="1200" dirty="0">
              <a:latin typeface="+mn-lt"/>
            </a:rPr>
            <a:t> </a:t>
          </a:r>
          <a:r>
            <a:rPr lang="en-US" sz="1900" b="0" i="0" kern="1200" dirty="0" err="1">
              <a:latin typeface="+mn-lt"/>
            </a:rPr>
            <a:t>nasional</a:t>
          </a:r>
          <a:r>
            <a:rPr lang="en-US" sz="1900" b="0" i="0" kern="1200" dirty="0">
              <a:latin typeface="+mn-lt"/>
            </a:rPr>
            <a:t> yang </a:t>
          </a:r>
          <a:r>
            <a:rPr lang="en-US" sz="1900" b="0" i="0" kern="1200" dirty="0" err="1">
              <a:latin typeface="+mn-lt"/>
            </a:rPr>
            <a:t>dinamis</a:t>
          </a:r>
          <a:endParaRPr lang="id-ID" sz="1900" kern="1200" dirty="0">
            <a:latin typeface="+mn-lt"/>
          </a:endParaRPr>
        </a:p>
      </dsp:txBody>
      <dsp:txXfrm>
        <a:off x="228635" y="221384"/>
        <a:ext cx="8103107" cy="410358"/>
      </dsp:txXfrm>
    </dsp:sp>
    <dsp:sp modelId="{29F1DEE4-E410-409A-B090-7BE3DDC6EE78}">
      <dsp:nvSpPr>
        <dsp:cNvPr id="0" name=""/>
        <dsp:cNvSpPr/>
      </dsp:nvSpPr>
      <dsp:spPr>
        <a:xfrm>
          <a:off x="55785" y="153753"/>
          <a:ext cx="512947" cy="512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8ED832-FBF2-4403-8D58-C9D1BB4F6FBC}">
      <dsp:nvSpPr>
        <dsp:cNvPr id="0" name=""/>
        <dsp:cNvSpPr/>
      </dsp:nvSpPr>
      <dsp:spPr>
        <a:xfrm>
          <a:off x="606310" y="820388"/>
          <a:ext cx="7809056" cy="41035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57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latin typeface="+mn-lt"/>
            </a:rPr>
            <a:t>Larangan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terhadap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ideologi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marxisme</a:t>
          </a:r>
          <a:r>
            <a:rPr lang="en-US" sz="1900" kern="1200" dirty="0">
              <a:latin typeface="+mn-lt"/>
            </a:rPr>
            <a:t>, </a:t>
          </a:r>
          <a:r>
            <a:rPr lang="en-US" sz="1900" kern="1200" dirty="0" err="1">
              <a:latin typeface="+mn-lt"/>
            </a:rPr>
            <a:t>leninisme</a:t>
          </a:r>
          <a:r>
            <a:rPr lang="en-US" sz="1900" kern="1200" dirty="0">
              <a:latin typeface="+mn-lt"/>
            </a:rPr>
            <a:t>, </a:t>
          </a:r>
          <a:r>
            <a:rPr lang="en-US" sz="1900" kern="1200" dirty="0" err="1">
              <a:latin typeface="+mn-lt"/>
            </a:rPr>
            <a:t>komunisme</a:t>
          </a:r>
          <a:endParaRPr lang="id-ID" sz="1900" kern="1200" dirty="0">
            <a:latin typeface="+mn-lt"/>
          </a:endParaRPr>
        </a:p>
      </dsp:txBody>
      <dsp:txXfrm>
        <a:off x="606310" y="820388"/>
        <a:ext cx="7809056" cy="410358"/>
      </dsp:txXfrm>
    </dsp:sp>
    <dsp:sp modelId="{18466686-49E2-4D49-8B84-2CA81AE123BC}">
      <dsp:nvSpPr>
        <dsp:cNvPr id="0" name=""/>
        <dsp:cNvSpPr/>
      </dsp:nvSpPr>
      <dsp:spPr>
        <a:xfrm>
          <a:off x="349836" y="769093"/>
          <a:ext cx="512947" cy="512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E4C2C2-71B5-4052-9802-0DACECEE5DAD}">
      <dsp:nvSpPr>
        <dsp:cNvPr id="0" name=""/>
        <dsp:cNvSpPr/>
      </dsp:nvSpPr>
      <dsp:spPr>
        <a:xfrm>
          <a:off x="696560" y="1435729"/>
          <a:ext cx="7718806" cy="41035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57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kern="1200" dirty="0" err="1">
              <a:latin typeface="+mn-lt"/>
            </a:rPr>
            <a:t>Mencegah</a:t>
          </a:r>
          <a:r>
            <a:rPr lang="en-US" sz="1900" b="0" i="0" kern="1200" dirty="0">
              <a:latin typeface="+mn-lt"/>
            </a:rPr>
            <a:t> </a:t>
          </a:r>
          <a:r>
            <a:rPr lang="en-US" sz="1900" b="0" i="0" kern="1200" dirty="0" err="1">
              <a:latin typeface="+mn-lt"/>
            </a:rPr>
            <a:t>berkembanganya</a:t>
          </a:r>
          <a:r>
            <a:rPr lang="en-US" sz="1900" b="0" i="0" kern="1200" dirty="0">
              <a:latin typeface="+mn-lt"/>
            </a:rPr>
            <a:t> </a:t>
          </a:r>
          <a:r>
            <a:rPr lang="en-US" sz="1900" b="0" i="0" kern="1200" dirty="0" err="1">
              <a:latin typeface="+mn-lt"/>
            </a:rPr>
            <a:t>paham</a:t>
          </a:r>
          <a:r>
            <a:rPr lang="en-US" sz="1900" b="0" i="0" kern="1200" dirty="0">
              <a:latin typeface="+mn-lt"/>
            </a:rPr>
            <a:t> liberal</a:t>
          </a:r>
          <a:endParaRPr lang="id-ID" sz="1900" kern="1200" dirty="0">
            <a:latin typeface="+mn-lt"/>
          </a:endParaRPr>
        </a:p>
      </dsp:txBody>
      <dsp:txXfrm>
        <a:off x="696560" y="1435729"/>
        <a:ext cx="7718806" cy="410358"/>
      </dsp:txXfrm>
    </dsp:sp>
    <dsp:sp modelId="{D1AA1273-FCE0-4030-88AE-EB9D94943619}">
      <dsp:nvSpPr>
        <dsp:cNvPr id="0" name=""/>
        <dsp:cNvSpPr/>
      </dsp:nvSpPr>
      <dsp:spPr>
        <a:xfrm>
          <a:off x="440086" y="1384434"/>
          <a:ext cx="512947" cy="512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E89B66-08EB-4931-B2D8-7FD6A4ACB444}">
      <dsp:nvSpPr>
        <dsp:cNvPr id="0" name=""/>
        <dsp:cNvSpPr/>
      </dsp:nvSpPr>
      <dsp:spPr>
        <a:xfrm>
          <a:off x="606310" y="2051069"/>
          <a:ext cx="7809056" cy="41035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57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latin typeface="+mn-lt"/>
            </a:rPr>
            <a:t>Larangan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terhadap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ekstrem</a:t>
          </a:r>
          <a:r>
            <a:rPr lang="en-US" sz="1900" kern="1200" dirty="0">
              <a:latin typeface="+mn-lt"/>
            </a:rPr>
            <a:t> yang </a:t>
          </a:r>
          <a:r>
            <a:rPr lang="en-US" sz="1900" kern="1200" dirty="0" err="1">
              <a:latin typeface="+mn-lt"/>
            </a:rPr>
            <a:t>menggelisahkan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kehidupan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masyarakat</a:t>
          </a:r>
          <a:endParaRPr lang="id-ID" sz="1900" kern="1200" dirty="0">
            <a:latin typeface="+mn-lt"/>
          </a:endParaRPr>
        </a:p>
      </dsp:txBody>
      <dsp:txXfrm>
        <a:off x="606310" y="2051069"/>
        <a:ext cx="7809056" cy="410358"/>
      </dsp:txXfrm>
    </dsp:sp>
    <dsp:sp modelId="{7A7D36C2-0FFE-4A76-A912-E909EF0AC29E}">
      <dsp:nvSpPr>
        <dsp:cNvPr id="0" name=""/>
        <dsp:cNvSpPr/>
      </dsp:nvSpPr>
      <dsp:spPr>
        <a:xfrm>
          <a:off x="349836" y="1999775"/>
          <a:ext cx="512947" cy="512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AF6159-D012-48F8-A022-7AD8BAFB92D8}">
      <dsp:nvSpPr>
        <dsp:cNvPr id="0" name=""/>
        <dsp:cNvSpPr/>
      </dsp:nvSpPr>
      <dsp:spPr>
        <a:xfrm>
          <a:off x="312259" y="2666410"/>
          <a:ext cx="8103107" cy="41035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572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latin typeface="+mn-lt"/>
            </a:rPr>
            <a:t>Penciptaan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norma</a:t>
          </a:r>
          <a:r>
            <a:rPr lang="en-US" sz="1900" kern="1200" dirty="0">
              <a:latin typeface="+mn-lt"/>
            </a:rPr>
            <a:t> yang </a:t>
          </a:r>
          <a:r>
            <a:rPr lang="en-US" sz="1900" kern="1200" dirty="0" err="1">
              <a:latin typeface="+mn-lt"/>
            </a:rPr>
            <a:t>baru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harus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melalui</a:t>
          </a:r>
          <a:r>
            <a:rPr lang="en-US" sz="1900" kern="1200" dirty="0">
              <a:latin typeface="+mn-lt"/>
            </a:rPr>
            <a:t> </a:t>
          </a:r>
          <a:r>
            <a:rPr lang="en-US" sz="1900" kern="1200" dirty="0" err="1">
              <a:latin typeface="+mn-lt"/>
            </a:rPr>
            <a:t>konsensus</a:t>
          </a:r>
          <a:endParaRPr lang="id-ID" sz="1900" kern="1200" dirty="0">
            <a:latin typeface="+mn-lt"/>
          </a:endParaRPr>
        </a:p>
      </dsp:txBody>
      <dsp:txXfrm>
        <a:off x="312259" y="2666410"/>
        <a:ext cx="8103107" cy="410358"/>
      </dsp:txXfrm>
    </dsp:sp>
    <dsp:sp modelId="{E09866FF-7B40-4D44-A398-D7574F1BFD6B}">
      <dsp:nvSpPr>
        <dsp:cNvPr id="0" name=""/>
        <dsp:cNvSpPr/>
      </dsp:nvSpPr>
      <dsp:spPr>
        <a:xfrm>
          <a:off x="55785" y="2615115"/>
          <a:ext cx="512947" cy="512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Ganti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cover</a:t>
            </a:r>
            <a:r>
              <a:rPr lang="en-US" baseline="0" dirty="0"/>
              <a:t> </a:t>
            </a:r>
            <a:r>
              <a:rPr lang="en-US" baseline="0" dirty="0" err="1"/>
              <a:t>buku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21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42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33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90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7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1479" y="1428750"/>
            <a:ext cx="4834962" cy="923322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5400" b="1" noProof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21" y="2394295"/>
            <a:ext cx="5059679" cy="113876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40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Pendidikan Pancasila</a:t>
            </a:r>
            <a:endParaRPr lang="id-ID" sz="66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  <a:p>
            <a:pPr algn="ctr"/>
            <a:r>
              <a:rPr lang="id-ID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untuk SMA/MA Kelas </a:t>
            </a:r>
            <a:r>
              <a:rPr lang="en-US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XI</a:t>
            </a:r>
            <a:endParaRPr lang="id-ID" sz="28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02920" y="23431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804" r="2869" b="1925"/>
          <a:stretch/>
        </p:blipFill>
        <p:spPr bwMode="auto">
          <a:xfrm rot="297755">
            <a:off x="5925714" y="566571"/>
            <a:ext cx="2416148" cy="3553159"/>
          </a:xfrm>
          <a:prstGeom prst="rect">
            <a:avLst/>
          </a:prstGeom>
          <a:ln>
            <a:noFill/>
          </a:ln>
          <a:effectLst>
            <a:outerShdw blurRad="76200" dist="76200" dir="20400000" sx="102000" sy="102000" algn="b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8989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451610"/>
            <a:ext cx="4572000" cy="2678531"/>
            <a:chOff x="0" y="1472233"/>
            <a:chExt cx="4572000" cy="4128352"/>
          </a:xfrm>
        </p:grpSpPr>
        <p:sp>
          <p:nvSpPr>
            <p:cNvPr id="17" name="TextBox 16"/>
            <p:cNvSpPr txBox="1"/>
            <p:nvPr/>
          </p:nvSpPr>
          <p:spPr>
            <a:xfrm>
              <a:off x="0" y="2041475"/>
              <a:ext cx="4572000" cy="355911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makna dan hakikat ideologi;</a:t>
              </a:r>
              <a:endParaRPr lang="en-US" sz="1400" dirty="0">
                <a:latin typeface="Candara" panose="020E050203030302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mengidentifikasi perbedaan ideologi terbuka dan ideologi tertutup</a:t>
              </a:r>
              <a:r>
                <a:rPr lang="en-US" sz="1400" dirty="0">
                  <a:latin typeface="Candara" panose="020E0502030303020204" pitchFamily="34" charset="0"/>
                </a:rPr>
                <a:t>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menganalisis kedudukan Pancasila sebagai ideologi terbuka; dan </a:t>
              </a:r>
              <a:endParaRPr lang="en-US" sz="1400" dirty="0">
                <a:latin typeface="Candara" panose="020E050203030302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perwujudan Pancasila sebagai ideologi dalam kehidupan berbangsa dan bernegara</a:t>
              </a:r>
              <a:endParaRPr lang="id-ID" sz="1400" noProof="1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72233"/>
              <a:ext cx="4572000" cy="56924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1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>
                <a:latin typeface="Candara" pitchFamily="34" charset="0"/>
                <a:cs typeface="Calibri" pitchFamily="34" charset="0"/>
              </a:rPr>
              <a:t>PANCASILA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" name="Picture 2" descr="D:\Kurikulum Merdeka\PP\PP SMP 7\Bab 2\Gambar Bab 2\Lambang Pancasila.png">
            <a:extLst>
              <a:ext uri="{FF2B5EF4-FFF2-40B4-BE49-F238E27FC236}">
                <a16:creationId xmlns:a16="http://schemas.microsoft.com/office/drawing/2014/main" id="{CEC12C40-29F1-8068-3C31-0993E75F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72" y="1276350"/>
            <a:ext cx="2627328" cy="321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76200" y="51435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Pancasila </a:t>
            </a:r>
            <a:r>
              <a:rPr lang="en-US" sz="2000" b="1" dirty="0" err="1"/>
              <a:t>Ideologi</a:t>
            </a:r>
            <a:r>
              <a:rPr lang="en-US" sz="2000" b="1" dirty="0"/>
              <a:t> Indonesia</a:t>
            </a:r>
            <a:endParaRPr lang="id-ID" sz="2000" b="1" dirty="0"/>
          </a:p>
        </p:txBody>
      </p:sp>
      <p:sp>
        <p:nvSpPr>
          <p:cNvPr id="2" name="Flowchart: Manual Input 1">
            <a:extLst>
              <a:ext uri="{FF2B5EF4-FFF2-40B4-BE49-F238E27FC236}">
                <a16:creationId xmlns:a16="http://schemas.microsoft.com/office/drawing/2014/main" id="{5D65E59B-AE9E-041A-5303-E29D43B42930}"/>
              </a:ext>
            </a:extLst>
          </p:cNvPr>
          <p:cNvSpPr/>
          <p:nvPr/>
        </p:nvSpPr>
        <p:spPr>
          <a:xfrm>
            <a:off x="381000" y="1307921"/>
            <a:ext cx="7848600" cy="1492429"/>
          </a:xfrm>
          <a:prstGeom prst="flowChartManualInpu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Flowchart: Manual Input 2">
            <a:extLst>
              <a:ext uri="{FF2B5EF4-FFF2-40B4-BE49-F238E27FC236}">
                <a16:creationId xmlns:a16="http://schemas.microsoft.com/office/drawing/2014/main" id="{19009985-FE3F-00FE-3219-9EA1E01A81B6}"/>
              </a:ext>
            </a:extLst>
          </p:cNvPr>
          <p:cNvSpPr/>
          <p:nvPr/>
        </p:nvSpPr>
        <p:spPr>
          <a:xfrm>
            <a:off x="457200" y="1123950"/>
            <a:ext cx="5105400" cy="609600"/>
          </a:xfrm>
          <a:prstGeom prst="flowChartManualInp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latin typeface="Abadi MT"/>
              </a:rPr>
              <a:t>Aspek </a:t>
            </a:r>
            <a:r>
              <a:rPr lang="en-US" sz="2000" dirty="0" err="1">
                <a:latin typeface="Abadi MT"/>
              </a:rPr>
              <a:t>Realitas</a:t>
            </a:r>
            <a:r>
              <a:rPr lang="id-ID" sz="2000" dirty="0">
                <a:latin typeface="Abadi MT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EAA25B-612D-270A-CE9A-0D77F8334FA2}"/>
              </a:ext>
            </a:extLst>
          </p:cNvPr>
          <p:cNvSpPr/>
          <p:nvPr/>
        </p:nvSpPr>
        <p:spPr>
          <a:xfrm>
            <a:off x="457200" y="1719977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Nilai-nilai yang terkandung dalam Pancasila mencerminkan realitas yang tumbuh dan berkembang dalam masyarakat. Ideologi harus memberikan citra bahwa dirinya adalah kenyataan dalam masyarakat itu sendiri</a:t>
            </a:r>
            <a:endParaRPr lang="id-ID" dirty="0">
              <a:latin typeface="Abadi MT"/>
            </a:endParaRPr>
          </a:p>
        </p:txBody>
      </p:sp>
      <p:sp>
        <p:nvSpPr>
          <p:cNvPr id="5" name="Flowchart: Manual Input 4">
            <a:extLst>
              <a:ext uri="{FF2B5EF4-FFF2-40B4-BE49-F238E27FC236}">
                <a16:creationId xmlns:a16="http://schemas.microsoft.com/office/drawing/2014/main" id="{49DE69FF-4E95-3B87-CCD2-526917836281}"/>
              </a:ext>
            </a:extLst>
          </p:cNvPr>
          <p:cNvSpPr/>
          <p:nvPr/>
        </p:nvSpPr>
        <p:spPr>
          <a:xfrm>
            <a:off x="381000" y="3165922"/>
            <a:ext cx="7848600" cy="1492429"/>
          </a:xfrm>
          <a:prstGeom prst="flowChartManualInpu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C09FFD7B-1F37-067A-C443-662F5B13284A}"/>
              </a:ext>
            </a:extLst>
          </p:cNvPr>
          <p:cNvSpPr/>
          <p:nvPr/>
        </p:nvSpPr>
        <p:spPr>
          <a:xfrm>
            <a:off x="457200" y="2876550"/>
            <a:ext cx="5105400" cy="609600"/>
          </a:xfrm>
          <a:prstGeom prst="flowChartManualInpu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latin typeface="Abadi MT"/>
              </a:rPr>
              <a:t>Aspek </a:t>
            </a:r>
            <a:r>
              <a:rPr lang="en-US" sz="2000" dirty="0" err="1">
                <a:latin typeface="Abadi MT"/>
              </a:rPr>
              <a:t>Idealitas</a:t>
            </a:r>
            <a:endParaRPr lang="id-ID" sz="2000" dirty="0">
              <a:latin typeface="Abadi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059928-5E7B-FA1F-AB24-9B2EC7E7F69F}"/>
              </a:ext>
            </a:extLst>
          </p:cNvPr>
          <p:cNvSpPr/>
          <p:nvPr/>
        </p:nvSpPr>
        <p:spPr>
          <a:xfrm>
            <a:off x="457200" y="3505021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Pancasila mampu menumbuhkan motivasi dan gairah kepada subjek pendukungnya sehingga apa yang terkandung di dalam dirinya bukan sekadar utopia tanpa makna, melainkan suatu saat benar-benar dapat diwujudkan dalam kenyataan hidup.</a:t>
            </a:r>
            <a:endParaRPr lang="id-ID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994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152400" y="51435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Pancasila </a:t>
            </a:r>
            <a:r>
              <a:rPr lang="en-US" sz="2000" b="1" dirty="0" err="1"/>
              <a:t>Ideologi</a:t>
            </a:r>
            <a:r>
              <a:rPr lang="en-US" sz="2000" b="1" dirty="0"/>
              <a:t> Indonesia</a:t>
            </a:r>
            <a:endParaRPr lang="id-ID" sz="2000" b="1" dirty="0"/>
          </a:p>
        </p:txBody>
      </p:sp>
      <p:sp>
        <p:nvSpPr>
          <p:cNvPr id="2" name="Flowchart: Manual Input 1">
            <a:extLst>
              <a:ext uri="{FF2B5EF4-FFF2-40B4-BE49-F238E27FC236}">
                <a16:creationId xmlns:a16="http://schemas.microsoft.com/office/drawing/2014/main" id="{5D65E59B-AE9E-041A-5303-E29D43B42930}"/>
              </a:ext>
            </a:extLst>
          </p:cNvPr>
          <p:cNvSpPr/>
          <p:nvPr/>
        </p:nvSpPr>
        <p:spPr>
          <a:xfrm>
            <a:off x="381000" y="2146121"/>
            <a:ext cx="7848600" cy="1492429"/>
          </a:xfrm>
          <a:prstGeom prst="flowChartManualInpu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Flowchart: Manual Input 2">
            <a:extLst>
              <a:ext uri="{FF2B5EF4-FFF2-40B4-BE49-F238E27FC236}">
                <a16:creationId xmlns:a16="http://schemas.microsoft.com/office/drawing/2014/main" id="{19009985-FE3F-00FE-3219-9EA1E01A81B6}"/>
              </a:ext>
            </a:extLst>
          </p:cNvPr>
          <p:cNvSpPr/>
          <p:nvPr/>
        </p:nvSpPr>
        <p:spPr>
          <a:xfrm>
            <a:off x="457200" y="1885950"/>
            <a:ext cx="5105400" cy="609600"/>
          </a:xfrm>
          <a:prstGeom prst="flowChartManualInp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000" dirty="0">
                <a:latin typeface="Abadi MT"/>
              </a:rPr>
              <a:t>Aspek</a:t>
            </a:r>
            <a:r>
              <a:rPr lang="en-US" sz="2000" dirty="0">
                <a:latin typeface="Abadi MT"/>
              </a:rPr>
              <a:t> </a:t>
            </a:r>
            <a:r>
              <a:rPr lang="en-US" sz="2000" dirty="0" err="1">
                <a:latin typeface="Abadi MT"/>
              </a:rPr>
              <a:t>Fleksibilitas</a:t>
            </a:r>
            <a:r>
              <a:rPr lang="id-ID" sz="2000" dirty="0">
                <a:latin typeface="Abadi MT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EAA25B-612D-270A-CE9A-0D77F8334FA2}"/>
              </a:ext>
            </a:extLst>
          </p:cNvPr>
          <p:cNvSpPr/>
          <p:nvPr/>
        </p:nvSpPr>
        <p:spPr>
          <a:xfrm>
            <a:off x="457200" y="256282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Pancasila tetap relevan dan tetap fungsional dalam kenyataan hidup. Pancasila sebagai sebuah ideologi tidak bersifat kaku dan tertutup, tetapi merupakan ideologi terbuka terhadap perkembangan. </a:t>
            </a:r>
            <a:endParaRPr lang="id-ID" dirty="0">
              <a:latin typeface="Abadi MT"/>
            </a:endParaRPr>
          </a:p>
        </p:txBody>
      </p:sp>
    </p:spTree>
    <p:extLst>
      <p:ext uri="{BB962C8B-B14F-4D97-AF65-F5344CB8AC3E}">
        <p14:creationId xmlns:p14="http://schemas.microsoft.com/office/powerpoint/2010/main" val="21087971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C5BB6F0-1F19-004E-EEBD-E732738A5A47}"/>
              </a:ext>
            </a:extLst>
          </p:cNvPr>
          <p:cNvGrpSpPr/>
          <p:nvPr/>
        </p:nvGrpSpPr>
        <p:grpSpPr>
          <a:xfrm>
            <a:off x="0" y="4321175"/>
            <a:ext cx="9144000" cy="841375"/>
            <a:chOff x="0" y="4302125"/>
            <a:chExt cx="9144000" cy="8413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8D14D36-F1D5-EAFF-4023-DC0B9DA4C3AD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C5407EF-EC95-DF04-2266-FFC4FBC964A4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6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0F87D02E-D664-7197-5DDD-F85FDD3407E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8" name="TextBox 16">
                  <a:extLst>
                    <a:ext uri="{FF2B5EF4-FFF2-40B4-BE49-F238E27FC236}">
                      <a16:creationId xmlns:a16="http://schemas.microsoft.com/office/drawing/2014/main" id="{799B4BA8-4604-FE7F-837F-FC24CCD79189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2E9407D3-9E85-E2A3-722E-C14A201C13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61679A8-3531-DBC5-C488-B838CA1ED500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789DA32-71F0-FD43-C1EF-46E754AB5A0D}"/>
              </a:ext>
            </a:extLst>
          </p:cNvPr>
          <p:cNvSpPr/>
          <p:nvPr/>
        </p:nvSpPr>
        <p:spPr>
          <a:xfrm>
            <a:off x="162339" y="1200150"/>
            <a:ext cx="5781261" cy="1066800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b="1" dirty="0"/>
              <a:t>Nilai dasar</a:t>
            </a:r>
            <a:r>
              <a:rPr lang="id-ID" dirty="0"/>
              <a:t>, yaitu asas-asas yang kita terima sebagai dalil yang bersifat mutlak, sebagai sesuatu yang benar, atau tidak perlu dipertanyakan lagi.</a:t>
            </a:r>
          </a:p>
        </p:txBody>
      </p:sp>
      <p:sp>
        <p:nvSpPr>
          <p:cNvPr id="36" name="TextBox 34">
            <a:extLst>
              <a:ext uri="{FF2B5EF4-FFF2-40B4-BE49-F238E27FC236}">
                <a16:creationId xmlns:a16="http://schemas.microsoft.com/office/drawing/2014/main" id="{22DE0F10-890F-1574-23C6-BB4BBB7DA4BD}"/>
              </a:ext>
            </a:extLst>
          </p:cNvPr>
          <p:cNvSpPr txBox="1"/>
          <p:nvPr/>
        </p:nvSpPr>
        <p:spPr>
          <a:xfrm>
            <a:off x="1" y="994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F7741C-22FD-5D4F-45A5-29636BFDD7F4}"/>
              </a:ext>
            </a:extLst>
          </p:cNvPr>
          <p:cNvSpPr txBox="1"/>
          <p:nvPr/>
        </p:nvSpPr>
        <p:spPr>
          <a:xfrm>
            <a:off x="76200" y="571440"/>
            <a:ext cx="2667000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Nilai </a:t>
            </a:r>
            <a:r>
              <a:rPr lang="en-US" sz="2000" b="1" dirty="0" err="1"/>
              <a:t>Ideologi</a:t>
            </a:r>
            <a:r>
              <a:rPr lang="en-US" sz="2000" b="1" dirty="0"/>
              <a:t> Pancasila</a:t>
            </a:r>
            <a:endParaRPr lang="id-ID" sz="2000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E7C0E8E-BA89-26DA-BD6F-4EBD8C4493A4}"/>
              </a:ext>
            </a:extLst>
          </p:cNvPr>
          <p:cNvSpPr/>
          <p:nvPr/>
        </p:nvSpPr>
        <p:spPr>
          <a:xfrm>
            <a:off x="2895601" y="2343150"/>
            <a:ext cx="6019800" cy="1066800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b="1" dirty="0"/>
              <a:t>Nilai instrumental</a:t>
            </a:r>
            <a:r>
              <a:rPr lang="id-ID" dirty="0"/>
              <a:t>, yaitu nilai yang berbentuk norma sosial dan norma hukum yang selanjutnya akan terkristalisasi dalam peraturan dan mekanisme lembaga-lembaga negara.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62FE90A-1AEE-F2DE-A084-A4C48772096B}"/>
              </a:ext>
            </a:extLst>
          </p:cNvPr>
          <p:cNvSpPr/>
          <p:nvPr/>
        </p:nvSpPr>
        <p:spPr>
          <a:xfrm>
            <a:off x="152400" y="3486150"/>
            <a:ext cx="6553200" cy="1066800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b="1" dirty="0"/>
              <a:t>Nilai praksis</a:t>
            </a:r>
            <a:r>
              <a:rPr lang="id-ID" dirty="0"/>
              <a:t>, yaitu nilai yang sesungguhnya kita laksanakan dalam kenyataan. Nilai ini merupakan batu ujian apakah nilai dasar dan nilai instrumental itu benar-benar hidup dalam masyarakat.</a:t>
            </a:r>
          </a:p>
        </p:txBody>
      </p:sp>
    </p:spTree>
    <p:extLst>
      <p:ext uri="{BB962C8B-B14F-4D97-AF65-F5344CB8AC3E}">
        <p14:creationId xmlns:p14="http://schemas.microsoft.com/office/powerpoint/2010/main" val="8586034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A8213B-1640-B1D4-4A47-CFD541B2C18D}"/>
              </a:ext>
            </a:extLst>
          </p:cNvPr>
          <p:cNvSpPr/>
          <p:nvPr/>
        </p:nvSpPr>
        <p:spPr>
          <a:xfrm>
            <a:off x="4648200" y="819150"/>
            <a:ext cx="4038600" cy="168446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b="1" dirty="0"/>
              <a:t>Dimensi idealitas </a:t>
            </a:r>
            <a:r>
              <a:rPr lang="id-ID" dirty="0"/>
              <a:t>dalam Pancasila adalah nilai-nilai dasar yang terkandung dalam Pancasila yang bersifat sistematis, rasional, dan menyeluruh.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269030" y="571440"/>
            <a:ext cx="308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Pancasila </a:t>
            </a:r>
            <a:r>
              <a:rPr lang="en-US" sz="2000" b="1" dirty="0" err="1"/>
              <a:t>Ideologi</a:t>
            </a:r>
            <a:r>
              <a:rPr lang="en-US" sz="2000" b="1" dirty="0"/>
              <a:t> Terbuka</a:t>
            </a:r>
            <a:endParaRPr lang="id-ID" sz="2000" b="1" dirty="0"/>
          </a:p>
        </p:txBody>
      </p:sp>
      <p:sp>
        <p:nvSpPr>
          <p:cNvPr id="4" name="TextBox 34">
            <a:extLst>
              <a:ext uri="{FF2B5EF4-FFF2-40B4-BE49-F238E27FC236}">
                <a16:creationId xmlns:a16="http://schemas.microsoft.com/office/drawing/2014/main" id="{2C215309-B9F9-58FE-5B54-92BF5EE41BA2}"/>
              </a:ext>
            </a:extLst>
          </p:cNvPr>
          <p:cNvSpPr txBox="1"/>
          <p:nvPr/>
        </p:nvSpPr>
        <p:spPr>
          <a:xfrm>
            <a:off x="0" y="994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1026" name="Picture 2" descr="Free vector flat pancasila day horizontal banner template">
            <a:extLst>
              <a:ext uri="{FF2B5EF4-FFF2-40B4-BE49-F238E27FC236}">
                <a16:creationId xmlns:a16="http://schemas.microsoft.com/office/drawing/2014/main" id="{E4D251EA-1F17-CB30-F32A-AD5BDCE6F1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81" t="25118" r="6666" b="14268"/>
          <a:stretch/>
        </p:blipFill>
        <p:spPr bwMode="auto">
          <a:xfrm>
            <a:off x="228600" y="1431427"/>
            <a:ext cx="3657600" cy="2664323"/>
          </a:xfrm>
          <a:prstGeom prst="flowChartPunchedCard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487458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A8213B-1640-B1D4-4A47-CFD541B2C18D}"/>
              </a:ext>
            </a:extLst>
          </p:cNvPr>
          <p:cNvSpPr/>
          <p:nvPr/>
        </p:nvSpPr>
        <p:spPr>
          <a:xfrm>
            <a:off x="762001" y="1504950"/>
            <a:ext cx="3429000" cy="207480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b="1" dirty="0"/>
              <a:t>Dimensi normatif </a:t>
            </a:r>
            <a:r>
              <a:rPr lang="pt-BR" dirty="0"/>
              <a:t>dalam Pancasila adalah penjabaran nilai-nilai yang terkandung dalam Pancasila dalam suatu sistem norma kenegaraan yang lebih operasional.</a:t>
            </a:r>
            <a:endParaRPr lang="id-ID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296867" y="568640"/>
            <a:ext cx="308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Pancasila </a:t>
            </a:r>
            <a:r>
              <a:rPr lang="en-US" sz="2000" b="1" dirty="0" err="1"/>
              <a:t>Ideologi</a:t>
            </a:r>
            <a:r>
              <a:rPr lang="en-US" sz="2000" b="1" dirty="0"/>
              <a:t> Terbuka</a:t>
            </a:r>
            <a:endParaRPr lang="id-ID" sz="2000" b="1" dirty="0"/>
          </a:p>
        </p:txBody>
      </p:sp>
      <p:sp>
        <p:nvSpPr>
          <p:cNvPr id="4" name="TextBox 34">
            <a:extLst>
              <a:ext uri="{FF2B5EF4-FFF2-40B4-BE49-F238E27FC236}">
                <a16:creationId xmlns:a16="http://schemas.microsoft.com/office/drawing/2014/main" id="{1B0CCDA2-4F2B-3F18-9B70-DC644D4B2F23}"/>
              </a:ext>
            </a:extLst>
          </p:cNvPr>
          <p:cNvSpPr txBox="1"/>
          <p:nvPr/>
        </p:nvSpPr>
        <p:spPr>
          <a:xfrm>
            <a:off x="0" y="994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2050" name="Picture 2" descr="Free vector gradient pancasila day background">
            <a:extLst>
              <a:ext uri="{FF2B5EF4-FFF2-40B4-BE49-F238E27FC236}">
                <a16:creationId xmlns:a16="http://schemas.microsoft.com/office/drawing/2014/main" id="{1C25B8C3-2223-AD38-6050-B668A267FF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9" t="30694" r="3188" b="6763"/>
          <a:stretch/>
        </p:blipFill>
        <p:spPr bwMode="auto">
          <a:xfrm>
            <a:off x="5715000" y="819150"/>
            <a:ext cx="2981323" cy="1985961"/>
          </a:xfrm>
          <a:prstGeom prst="round2Diag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377910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4" name="TextBox 34">
            <a:extLst>
              <a:ext uri="{FF2B5EF4-FFF2-40B4-BE49-F238E27FC236}">
                <a16:creationId xmlns:a16="http://schemas.microsoft.com/office/drawing/2014/main" id="{23EFD2E6-D7E2-3047-8A45-2F3C6149BA7C}"/>
              </a:ext>
            </a:extLst>
          </p:cNvPr>
          <p:cNvSpPr txBox="1"/>
          <p:nvPr/>
        </p:nvSpPr>
        <p:spPr>
          <a:xfrm>
            <a:off x="0" y="994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BB3F97A-396B-9BAA-712F-6DEC9E19D3DF}"/>
              </a:ext>
            </a:extLst>
          </p:cNvPr>
          <p:cNvGrpSpPr/>
          <p:nvPr/>
        </p:nvGrpSpPr>
        <p:grpSpPr>
          <a:xfrm>
            <a:off x="0" y="4321175"/>
            <a:ext cx="9144000" cy="841375"/>
            <a:chOff x="0" y="4302125"/>
            <a:chExt cx="9144000" cy="8413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F3D7D1-D342-CDF6-9BDC-6F96949D4783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0C68ABF3-4C1E-2074-5395-97D353BAD97E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8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7A193355-6FEB-39F8-C7BF-856CC2238DA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0" name="TextBox 16">
                  <a:extLst>
                    <a:ext uri="{FF2B5EF4-FFF2-40B4-BE49-F238E27FC236}">
                      <a16:creationId xmlns:a16="http://schemas.microsoft.com/office/drawing/2014/main" id="{6EAC1454-89F6-97AD-3224-7FC19FFCA40B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" name="Picture 1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ED669F1B-BE03-7149-2974-AA7F937815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436BE61-AB05-2ECC-AD3A-00409D579B01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419C130-AB1E-5BBE-76A8-9326139FBBEB}"/>
              </a:ext>
            </a:extLst>
          </p:cNvPr>
          <p:cNvSpPr/>
          <p:nvPr/>
        </p:nvSpPr>
        <p:spPr>
          <a:xfrm>
            <a:off x="5029200" y="1809750"/>
            <a:ext cx="3581400" cy="1828800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b="1" dirty="0"/>
              <a:t>Dimensi realitas </a:t>
            </a:r>
            <a:r>
              <a:rPr lang="id-ID" dirty="0"/>
              <a:t>dalam Pancasila maksudnya suatu ideologi harus mampu mencerminkan realitas yang hidup dan berkembang dalam masyarakat.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7C4A22-00C3-A5F7-B375-E3BEBA3DE055}"/>
              </a:ext>
            </a:extLst>
          </p:cNvPr>
          <p:cNvSpPr txBox="1"/>
          <p:nvPr/>
        </p:nvSpPr>
        <p:spPr>
          <a:xfrm>
            <a:off x="277368" y="590620"/>
            <a:ext cx="3083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Pancasila </a:t>
            </a:r>
            <a:r>
              <a:rPr lang="en-US" sz="2000" b="1" dirty="0" err="1"/>
              <a:t>Ideologi</a:t>
            </a:r>
            <a:r>
              <a:rPr lang="en-US" sz="2000" b="1" dirty="0"/>
              <a:t> Terbuka</a:t>
            </a:r>
            <a:endParaRPr lang="id-ID" sz="2000" b="1" dirty="0"/>
          </a:p>
        </p:txBody>
      </p:sp>
      <p:sp>
        <p:nvSpPr>
          <p:cNvPr id="25" name="TextBox 34">
            <a:extLst>
              <a:ext uri="{FF2B5EF4-FFF2-40B4-BE49-F238E27FC236}">
                <a16:creationId xmlns:a16="http://schemas.microsoft.com/office/drawing/2014/main" id="{652EDA3F-B70F-28A1-19C4-6BD117C29BD3}"/>
              </a:ext>
            </a:extLst>
          </p:cNvPr>
          <p:cNvSpPr txBox="1"/>
          <p:nvPr/>
        </p:nvSpPr>
        <p:spPr>
          <a:xfrm>
            <a:off x="0" y="2095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3074" name="Picture 2" descr="Free vector gradient pancasila day illustration">
            <a:extLst>
              <a:ext uri="{FF2B5EF4-FFF2-40B4-BE49-F238E27FC236}">
                <a16:creationId xmlns:a16="http://schemas.microsoft.com/office/drawing/2014/main" id="{098DA39A-B99C-5E60-DCC4-C12053F2A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0927" b="69489" l="26358" r="73802">
                        <a14:foregroundMark x1="45847" y1="69489" x2="49840" y2="69489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58" t="15148" r="20166" b="25577"/>
          <a:stretch/>
        </p:blipFill>
        <p:spPr bwMode="auto">
          <a:xfrm>
            <a:off x="277368" y="628720"/>
            <a:ext cx="3790950" cy="3790950"/>
          </a:xfrm>
          <a:prstGeom prst="ellipse">
            <a:avLst/>
          </a:prstGeom>
          <a:noFill/>
          <a:effectLst>
            <a:glow rad="101600">
              <a:schemeClr val="tx1">
                <a:alpha val="6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720459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" name="TextBox 34">
            <a:extLst>
              <a:ext uri="{FF2B5EF4-FFF2-40B4-BE49-F238E27FC236}">
                <a16:creationId xmlns:a16="http://schemas.microsoft.com/office/drawing/2014/main" id="{054DA125-29AA-BD7C-A132-4EC26850A7E8}"/>
              </a:ext>
            </a:extLst>
          </p:cNvPr>
          <p:cNvSpPr txBox="1"/>
          <p:nvPr/>
        </p:nvSpPr>
        <p:spPr>
          <a:xfrm>
            <a:off x="0" y="2095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sz="2000" b="1" dirty="0"/>
              <a:t>C. </a:t>
            </a:r>
            <a:r>
              <a:rPr lang="id-ID" sz="2000" b="1" dirty="0"/>
              <a:t>Kedudukan Pancasila sebagai Ideologi Terbuka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A9860EAC-F8ED-CA47-7A12-3650F3E726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4986049"/>
              </p:ext>
            </p:extLst>
          </p:nvPr>
        </p:nvGraphicFramePr>
        <p:xfrm>
          <a:off x="0" y="1276350"/>
          <a:ext cx="8458200" cy="328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F9CEAB7C-1FD0-ABC6-D55F-310947B73BC5}"/>
              </a:ext>
            </a:extLst>
          </p:cNvPr>
          <p:cNvSpPr txBox="1"/>
          <p:nvPr/>
        </p:nvSpPr>
        <p:spPr>
          <a:xfrm>
            <a:off x="228600" y="571440"/>
            <a:ext cx="3077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Batasan </a:t>
            </a:r>
            <a:r>
              <a:rPr lang="en-US" sz="2000" b="1" dirty="0" err="1"/>
              <a:t>Ideologi</a:t>
            </a:r>
            <a:r>
              <a:rPr lang="en-US" sz="2000" b="1" dirty="0"/>
              <a:t> Pancasila </a:t>
            </a:r>
            <a:endParaRPr lang="id-ID" sz="2000" b="1" dirty="0"/>
          </a:p>
        </p:txBody>
      </p:sp>
    </p:spTree>
    <p:extLst>
      <p:ext uri="{BB962C8B-B14F-4D97-AF65-F5344CB8AC3E}">
        <p14:creationId xmlns:p14="http://schemas.microsoft.com/office/powerpoint/2010/main" val="2723369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0078E440-7ECA-4381-9BA6-57184FBE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graphicEl>
                                              <a:dgm id="{0078E440-7ECA-4381-9BA6-57184FBE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graphicEl>
                                              <a:dgm id="{0078E440-7ECA-4381-9BA6-57184FBE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29F1DEE4-E410-409A-B090-7BE3DDC6E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>
                                            <p:graphicEl>
                                              <a:dgm id="{29F1DEE4-E410-409A-B090-7BE3DDC6E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graphicEl>
                                              <a:dgm id="{29F1DEE4-E410-409A-B090-7BE3DDC6E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9C3E174E-9ADE-4E2B-895C-EC5974023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graphicEl>
                                              <a:dgm id="{9C3E174E-9ADE-4E2B-895C-EC5974023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graphicEl>
                                              <a:dgm id="{9C3E174E-9ADE-4E2B-895C-EC5974023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18466686-49E2-4D49-8B84-2CA81AE12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graphicEl>
                                              <a:dgm id="{18466686-49E2-4D49-8B84-2CA81AE12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graphicEl>
                                              <a:dgm id="{18466686-49E2-4D49-8B84-2CA81AE12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9C8ED832-FBF2-4403-8D58-C9D1BB4F6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graphicEl>
                                              <a:dgm id="{9C8ED832-FBF2-4403-8D58-C9D1BB4F6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graphicEl>
                                              <a:dgm id="{9C8ED832-FBF2-4403-8D58-C9D1BB4F6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D1AA1273-FCE0-4030-88AE-EB9D94943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graphicEl>
                                              <a:dgm id="{D1AA1273-FCE0-4030-88AE-EB9D94943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graphicEl>
                                              <a:dgm id="{D1AA1273-FCE0-4030-88AE-EB9D94943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2BE4C2C2-71B5-4052-9802-0DACECEE5D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>
                                            <p:graphicEl>
                                              <a:dgm id="{2BE4C2C2-71B5-4052-9802-0DACECEE5D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>
                                            <p:graphicEl>
                                              <a:dgm id="{2BE4C2C2-71B5-4052-9802-0DACECEE5D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7A7D36C2-0FFE-4A76-A912-E909EF0AC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>
                                            <p:graphicEl>
                                              <a:dgm id="{7A7D36C2-0FFE-4A76-A912-E909EF0AC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>
                                            <p:graphicEl>
                                              <a:dgm id="{7A7D36C2-0FFE-4A76-A912-E909EF0AC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97E89B66-08EB-4931-B2D8-7FD6A4ACB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graphicEl>
                                              <a:dgm id="{97E89B66-08EB-4931-B2D8-7FD6A4ACB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>
                                            <p:graphicEl>
                                              <a:dgm id="{97E89B66-08EB-4931-B2D8-7FD6A4ACB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E09866FF-7B40-4D44-A398-D7574F1BF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>
                                            <p:graphicEl>
                                              <a:dgm id="{E09866FF-7B40-4D44-A398-D7574F1BF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graphicEl>
                                              <a:dgm id="{E09866FF-7B40-4D44-A398-D7574F1BFD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65AF6159-D012-48F8-A022-7AD8BAFB9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graphicEl>
                                              <a:dgm id="{65AF6159-D012-48F8-A022-7AD8BAFB9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graphicEl>
                                              <a:dgm id="{65AF6159-D012-48F8-A022-7AD8BAFB9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453</Words>
  <Application>Microsoft Office PowerPoint</Application>
  <PresentationFormat>On-screen Show (16:9)</PresentationFormat>
  <Paragraphs>74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Abadi MT</vt:lpstr>
      <vt:lpstr>Arial</vt:lpstr>
      <vt:lpstr>Bodoni MT Condensed</vt:lpstr>
      <vt:lpstr>Calibri</vt:lpstr>
      <vt:lpstr>Cambria</vt:lpstr>
      <vt:lpstr>Candara</vt:lpstr>
      <vt:lpstr>Candara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Dewi Nuriah</cp:lastModifiedBy>
  <cp:revision>21</cp:revision>
  <dcterms:created xsi:type="dcterms:W3CDTF">2006-08-16T00:00:00Z</dcterms:created>
  <dcterms:modified xsi:type="dcterms:W3CDTF">2023-02-17T05:01:10Z</dcterms:modified>
</cp:coreProperties>
</file>