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7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8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9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10.xml" ContentType="application/vnd.openxmlformats-officedocument.presentationml.notesSlide+xml"/>
  <Override PartName="/ppt/comments/comment6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2"/>
  </p:notesMasterIdLst>
  <p:sldIdLst>
    <p:sldId id="258" r:id="rId2"/>
    <p:sldId id="259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flah Faiz Rizqullah" initials="AFR" lastIdx="2" clrIdx="0">
    <p:extLst>
      <p:ext uri="{19B8F6BF-5375-455C-9EA6-DF929625EA0E}">
        <p15:presenceInfo xmlns:p15="http://schemas.microsoft.com/office/powerpoint/2012/main" userId="a2907fa79f48858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08:25:00.483" idx="1">
    <p:pos x="7680" y="1265"/>
    <p:text>link untuk gambarnya: https://www.shutterstock.com/search/island-of-indonesia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4:26:58.832" idx="2">
    <p:pos x="3023" y="1637"/>
    <p:text>link gambar: https://www.shutterstock.com/image-vector/garuda-pancasila-symbol-indonesia-country-mascot-1786437386
https://www.shutterstock.com/image-vector/indonesia-people-wearing-traditional-dress-1600446295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4:26:58.832" idx="2">
    <p:pos x="3023" y="1637"/>
    <p:text>link gambar: https://www.shutterstock.com/image-vector/online-indonesian-language-courses-flat-illustration-1825252160
https://www.shutterstock.com/image-vector/indonesia-flag-289033847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4:26:58.832" idx="2">
    <p:pos x="3023" y="1637"/>
    <p:text>link gambar: https://www.shutterstock.com/image-vector/singing-indonesian-flag-folded-1480049261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4:26:58.832" idx="2">
    <p:pos x="3023" y="1637"/>
    <p:text>link gambar: https://www.shutterstock.com/image-vector/asian-farmers-agriculture-set-farm-chinese-1999614392
https://www.shutterstock.com/image-vector/travel-indonesia-seamless-pattern-your-design-1266165547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4:26:58.832" idx="2">
    <p:pos x="3023" y="1637"/>
    <p:text>link gambar https://www.shutterstock.com/image-vector/indonesian-text-october-5-long-live-1516258832</p:text>
    <p:extLst>
      <p:ext uri="{C676402C-5697-4E1C-873F-D02D1690AC5C}">
        <p15:threadingInfo xmlns:p15="http://schemas.microsoft.com/office/powerpoint/2012/main" timeZoneBias="-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68D6F-529E-4992-BCE7-C89EE5EE21AE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7E33A-7DE0-49BF-B926-646A990B7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43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340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" name="Google Shape;2693;gd5260bdd85_0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4" name="Google Shape;2694;gd5260bdd85_0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1177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 </a:t>
            </a:r>
            <a:br>
              <a:rPr lang="id-ID" dirty="0" smtClean="0"/>
            </a:br>
            <a:r>
              <a:rPr lang="id-ID" dirty="0" smtClean="0"/>
              <a:t>  </a:t>
            </a:r>
            <a:br>
              <a:rPr lang="id-ID" dirty="0" smtClean="0"/>
            </a:br>
            <a:r>
              <a:rPr lang="id-ID" dirty="0" smtClean="0"/>
              <a:t/>
            </a:r>
            <a:br>
              <a:rPr lang="id-ID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334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1" name="Google Shape;2341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2" name="Google Shape;2342;g54ff9c4cb4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645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2" name="Google Shape;1692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3" name="Google Shape;1693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4894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" name="Google Shape;2693;gd5260bdd85_0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4" name="Google Shape;2694;gd5260bdd85_0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2337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" name="Google Shape;2693;gd5260bdd85_0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4" name="Google Shape;2694;gd5260bdd85_0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2553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" name="Google Shape;2693;gd5260bdd85_0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4" name="Google Shape;2694;gd5260bdd85_0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7359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" name="Google Shape;2693;gd5260bdd85_0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4" name="Google Shape;2694;gd5260bdd85_0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4160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" name="Google Shape;2693;gd5260bdd85_0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4" name="Google Shape;2694;gd5260bdd85_0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7529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BE34-BAE8-4BDB-AA3C-0AA7147B1722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E07D-B9BE-43C9-862D-21E972A1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5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BE34-BAE8-4BDB-AA3C-0AA7147B1722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E07D-B9BE-43C9-862D-21E972A1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56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BE34-BAE8-4BDB-AA3C-0AA7147B1722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E07D-B9BE-43C9-862D-21E972A1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6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"/>
          <p:cNvSpPr txBox="1">
            <a:spLocks noGrp="1"/>
          </p:cNvSpPr>
          <p:nvPr>
            <p:ph type="title"/>
          </p:nvPr>
        </p:nvSpPr>
        <p:spPr>
          <a:xfrm>
            <a:off x="6431867" y="587776"/>
            <a:ext cx="4809200" cy="160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7"/>
          <p:cNvSpPr txBox="1">
            <a:spLocks noGrp="1"/>
          </p:cNvSpPr>
          <p:nvPr>
            <p:ph type="body" idx="1"/>
          </p:nvPr>
        </p:nvSpPr>
        <p:spPr>
          <a:xfrm>
            <a:off x="6432000" y="2651235"/>
            <a:ext cx="4809200" cy="284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Nunito Light"/>
              <a:buChar char="●"/>
              <a:defRPr/>
            </a:lvl1pPr>
            <a:lvl2pPr marL="1219170" lvl="1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1828754" lvl="2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2438339" lvl="3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3047924" lvl="4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3657509" lvl="5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4267093" lvl="6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4876678" lvl="7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5486263" lvl="8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5820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752601"/>
            <a:ext cx="10972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23118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5"/>
          <p:cNvSpPr txBox="1">
            <a:spLocks noGrp="1"/>
          </p:cNvSpPr>
          <p:nvPr>
            <p:ph type="title"/>
          </p:nvPr>
        </p:nvSpPr>
        <p:spPr>
          <a:xfrm>
            <a:off x="950967" y="4378411"/>
            <a:ext cx="4576800" cy="6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33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325" name="Google Shape;325;p15"/>
          <p:cNvSpPr txBox="1">
            <a:spLocks noGrp="1"/>
          </p:cNvSpPr>
          <p:nvPr>
            <p:ph type="subTitle" idx="1"/>
          </p:nvPr>
        </p:nvSpPr>
        <p:spPr>
          <a:xfrm>
            <a:off x="950967" y="1878783"/>
            <a:ext cx="5580000" cy="250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grpSp>
        <p:nvGrpSpPr>
          <p:cNvPr id="326" name="Google Shape;326;p15"/>
          <p:cNvGrpSpPr/>
          <p:nvPr/>
        </p:nvGrpSpPr>
        <p:grpSpPr>
          <a:xfrm rot="7305345">
            <a:off x="308601" y="444038"/>
            <a:ext cx="993532" cy="550596"/>
            <a:chOff x="3120930" y="660813"/>
            <a:chExt cx="521782" cy="289162"/>
          </a:xfrm>
        </p:grpSpPr>
        <p:sp>
          <p:nvSpPr>
            <p:cNvPr id="327" name="Google Shape;327;p15"/>
            <p:cNvSpPr/>
            <p:nvPr/>
          </p:nvSpPr>
          <p:spPr>
            <a:xfrm>
              <a:off x="3146404" y="675185"/>
              <a:ext cx="496308" cy="274790"/>
            </a:xfrm>
            <a:custGeom>
              <a:avLst/>
              <a:gdLst/>
              <a:ahLst/>
              <a:cxnLst/>
              <a:rect l="l" t="t" r="r" b="b"/>
              <a:pathLst>
                <a:path w="5767" h="3193" extrusionOk="0">
                  <a:moveTo>
                    <a:pt x="300" y="123"/>
                  </a:moveTo>
                  <a:cubicBezTo>
                    <a:pt x="302" y="126"/>
                    <a:pt x="304" y="130"/>
                    <a:pt x="304" y="130"/>
                  </a:cubicBezTo>
                  <a:cubicBezTo>
                    <a:pt x="303" y="130"/>
                    <a:pt x="302" y="128"/>
                    <a:pt x="300" y="125"/>
                  </a:cubicBezTo>
                  <a:cubicBezTo>
                    <a:pt x="300" y="125"/>
                    <a:pt x="300" y="124"/>
                    <a:pt x="300" y="123"/>
                  </a:cubicBezTo>
                  <a:close/>
                  <a:moveTo>
                    <a:pt x="4215" y="766"/>
                  </a:moveTo>
                  <a:cubicBezTo>
                    <a:pt x="4215" y="766"/>
                    <a:pt x="4216" y="766"/>
                    <a:pt x="4217" y="766"/>
                  </a:cubicBezTo>
                  <a:lnTo>
                    <a:pt x="4217" y="766"/>
                  </a:lnTo>
                  <a:cubicBezTo>
                    <a:pt x="4217" y="767"/>
                    <a:pt x="4218" y="767"/>
                    <a:pt x="4218" y="767"/>
                  </a:cubicBezTo>
                  <a:lnTo>
                    <a:pt x="4218" y="767"/>
                  </a:lnTo>
                  <a:cubicBezTo>
                    <a:pt x="4213" y="768"/>
                    <a:pt x="4209" y="768"/>
                    <a:pt x="4209" y="768"/>
                  </a:cubicBezTo>
                  <a:cubicBezTo>
                    <a:pt x="4210" y="767"/>
                    <a:pt x="4212" y="766"/>
                    <a:pt x="4215" y="766"/>
                  </a:cubicBezTo>
                  <a:close/>
                  <a:moveTo>
                    <a:pt x="4233" y="769"/>
                  </a:moveTo>
                  <a:cubicBezTo>
                    <a:pt x="4235" y="770"/>
                    <a:pt x="4237" y="771"/>
                    <a:pt x="4239" y="771"/>
                  </a:cubicBezTo>
                  <a:lnTo>
                    <a:pt x="4239" y="771"/>
                  </a:lnTo>
                  <a:cubicBezTo>
                    <a:pt x="4240" y="772"/>
                    <a:pt x="4241" y="772"/>
                    <a:pt x="4242" y="773"/>
                  </a:cubicBezTo>
                  <a:cubicBezTo>
                    <a:pt x="4242" y="774"/>
                    <a:pt x="4242" y="775"/>
                    <a:pt x="4243" y="776"/>
                  </a:cubicBezTo>
                  <a:lnTo>
                    <a:pt x="4243" y="776"/>
                  </a:lnTo>
                  <a:cubicBezTo>
                    <a:pt x="4237" y="774"/>
                    <a:pt x="4234" y="771"/>
                    <a:pt x="4233" y="769"/>
                  </a:cubicBezTo>
                  <a:close/>
                  <a:moveTo>
                    <a:pt x="4254" y="788"/>
                  </a:moveTo>
                  <a:cubicBezTo>
                    <a:pt x="4254" y="789"/>
                    <a:pt x="4255" y="791"/>
                    <a:pt x="4256" y="792"/>
                  </a:cubicBezTo>
                  <a:cubicBezTo>
                    <a:pt x="4260" y="796"/>
                    <a:pt x="4261" y="797"/>
                    <a:pt x="4261" y="797"/>
                  </a:cubicBezTo>
                  <a:cubicBezTo>
                    <a:pt x="4261" y="797"/>
                    <a:pt x="4257" y="793"/>
                    <a:pt x="4254" y="788"/>
                  </a:cubicBezTo>
                  <a:close/>
                  <a:moveTo>
                    <a:pt x="4284" y="840"/>
                  </a:moveTo>
                  <a:cubicBezTo>
                    <a:pt x="4284" y="840"/>
                    <a:pt x="4289" y="850"/>
                    <a:pt x="4293" y="855"/>
                  </a:cubicBezTo>
                  <a:lnTo>
                    <a:pt x="4293" y="855"/>
                  </a:lnTo>
                  <a:cubicBezTo>
                    <a:pt x="4292" y="853"/>
                    <a:pt x="4291" y="851"/>
                    <a:pt x="4290" y="849"/>
                  </a:cubicBezTo>
                  <a:cubicBezTo>
                    <a:pt x="4290" y="849"/>
                    <a:pt x="4290" y="845"/>
                    <a:pt x="4284" y="840"/>
                  </a:cubicBezTo>
                  <a:close/>
                  <a:moveTo>
                    <a:pt x="4316" y="1065"/>
                  </a:moveTo>
                  <a:cubicBezTo>
                    <a:pt x="4315" y="1069"/>
                    <a:pt x="4314" y="1074"/>
                    <a:pt x="4313" y="1083"/>
                  </a:cubicBezTo>
                  <a:cubicBezTo>
                    <a:pt x="4314" y="1077"/>
                    <a:pt x="4315" y="1071"/>
                    <a:pt x="4316" y="1065"/>
                  </a:cubicBezTo>
                  <a:close/>
                  <a:moveTo>
                    <a:pt x="4001" y="1194"/>
                  </a:moveTo>
                  <a:cubicBezTo>
                    <a:pt x="4000" y="1198"/>
                    <a:pt x="3999" y="1201"/>
                    <a:pt x="3999" y="1201"/>
                  </a:cubicBezTo>
                  <a:cubicBezTo>
                    <a:pt x="3998" y="1201"/>
                    <a:pt x="3998" y="1200"/>
                    <a:pt x="3998" y="1197"/>
                  </a:cubicBezTo>
                  <a:cubicBezTo>
                    <a:pt x="3999" y="1196"/>
                    <a:pt x="4000" y="1195"/>
                    <a:pt x="4001" y="1194"/>
                  </a:cubicBezTo>
                  <a:close/>
                  <a:moveTo>
                    <a:pt x="4223" y="768"/>
                  </a:moveTo>
                  <a:lnTo>
                    <a:pt x="4223" y="768"/>
                  </a:lnTo>
                  <a:cubicBezTo>
                    <a:pt x="4224" y="768"/>
                    <a:pt x="4226" y="768"/>
                    <a:pt x="4227" y="768"/>
                  </a:cubicBezTo>
                  <a:cubicBezTo>
                    <a:pt x="4228" y="768"/>
                    <a:pt x="4228" y="768"/>
                    <a:pt x="4229" y="768"/>
                  </a:cubicBezTo>
                  <a:lnTo>
                    <a:pt x="4229" y="768"/>
                  </a:lnTo>
                  <a:cubicBezTo>
                    <a:pt x="4233" y="771"/>
                    <a:pt x="4239" y="775"/>
                    <a:pt x="4243" y="776"/>
                  </a:cubicBezTo>
                  <a:lnTo>
                    <a:pt x="4243" y="776"/>
                  </a:lnTo>
                  <a:cubicBezTo>
                    <a:pt x="4245" y="778"/>
                    <a:pt x="4248" y="779"/>
                    <a:pt x="4251" y="783"/>
                  </a:cubicBezTo>
                  <a:cubicBezTo>
                    <a:pt x="4251" y="784"/>
                    <a:pt x="4252" y="786"/>
                    <a:pt x="4254" y="788"/>
                  </a:cubicBezTo>
                  <a:lnTo>
                    <a:pt x="4254" y="788"/>
                  </a:lnTo>
                  <a:cubicBezTo>
                    <a:pt x="4253" y="786"/>
                    <a:pt x="4252" y="785"/>
                    <a:pt x="4253" y="785"/>
                  </a:cubicBezTo>
                  <a:lnTo>
                    <a:pt x="4253" y="785"/>
                  </a:lnTo>
                  <a:cubicBezTo>
                    <a:pt x="4254" y="785"/>
                    <a:pt x="4263" y="798"/>
                    <a:pt x="4266" y="801"/>
                  </a:cubicBezTo>
                  <a:cubicBezTo>
                    <a:pt x="4270" y="812"/>
                    <a:pt x="4275" y="821"/>
                    <a:pt x="4280" y="830"/>
                  </a:cubicBezTo>
                  <a:cubicBezTo>
                    <a:pt x="4284" y="834"/>
                    <a:pt x="4290" y="845"/>
                    <a:pt x="4294" y="854"/>
                  </a:cubicBezTo>
                  <a:cubicBezTo>
                    <a:pt x="4295" y="857"/>
                    <a:pt x="4296" y="858"/>
                    <a:pt x="4295" y="858"/>
                  </a:cubicBezTo>
                  <a:cubicBezTo>
                    <a:pt x="4295" y="858"/>
                    <a:pt x="4294" y="857"/>
                    <a:pt x="4293" y="855"/>
                  </a:cubicBezTo>
                  <a:lnTo>
                    <a:pt x="4293" y="855"/>
                  </a:lnTo>
                  <a:cubicBezTo>
                    <a:pt x="4300" y="872"/>
                    <a:pt x="4304" y="884"/>
                    <a:pt x="4308" y="902"/>
                  </a:cubicBezTo>
                  <a:cubicBezTo>
                    <a:pt x="4313" y="920"/>
                    <a:pt x="4313" y="935"/>
                    <a:pt x="4318" y="955"/>
                  </a:cubicBezTo>
                  <a:lnTo>
                    <a:pt x="4318" y="977"/>
                  </a:lnTo>
                  <a:cubicBezTo>
                    <a:pt x="4322" y="1006"/>
                    <a:pt x="4320" y="1037"/>
                    <a:pt x="4316" y="1065"/>
                  </a:cubicBezTo>
                  <a:lnTo>
                    <a:pt x="4316" y="1065"/>
                  </a:lnTo>
                  <a:cubicBezTo>
                    <a:pt x="4316" y="1063"/>
                    <a:pt x="4317" y="1062"/>
                    <a:pt x="4317" y="1062"/>
                  </a:cubicBezTo>
                  <a:lnTo>
                    <a:pt x="4317" y="1062"/>
                  </a:lnTo>
                  <a:cubicBezTo>
                    <a:pt x="4318" y="1062"/>
                    <a:pt x="4316" y="1077"/>
                    <a:pt x="4313" y="1083"/>
                  </a:cubicBezTo>
                  <a:cubicBezTo>
                    <a:pt x="4313" y="1092"/>
                    <a:pt x="4313" y="1102"/>
                    <a:pt x="4308" y="1107"/>
                  </a:cubicBezTo>
                  <a:cubicBezTo>
                    <a:pt x="4304" y="1126"/>
                    <a:pt x="4304" y="1144"/>
                    <a:pt x="4294" y="1159"/>
                  </a:cubicBezTo>
                  <a:cubicBezTo>
                    <a:pt x="4290" y="1177"/>
                    <a:pt x="4285" y="1191"/>
                    <a:pt x="4280" y="1209"/>
                  </a:cubicBezTo>
                  <a:lnTo>
                    <a:pt x="4280" y="1209"/>
                  </a:lnTo>
                  <a:cubicBezTo>
                    <a:pt x="4281" y="1208"/>
                    <a:pt x="4281" y="1208"/>
                    <a:pt x="4281" y="1208"/>
                  </a:cubicBezTo>
                  <a:lnTo>
                    <a:pt x="4281" y="1208"/>
                  </a:lnTo>
                  <a:cubicBezTo>
                    <a:pt x="4281" y="1208"/>
                    <a:pt x="4281" y="1209"/>
                    <a:pt x="4280" y="1212"/>
                  </a:cubicBezTo>
                  <a:cubicBezTo>
                    <a:pt x="4280" y="1211"/>
                    <a:pt x="4280" y="1210"/>
                    <a:pt x="4280" y="1209"/>
                  </a:cubicBezTo>
                  <a:lnTo>
                    <a:pt x="4280" y="1209"/>
                  </a:lnTo>
                  <a:cubicBezTo>
                    <a:pt x="4280" y="1210"/>
                    <a:pt x="4280" y="1211"/>
                    <a:pt x="4279" y="1212"/>
                  </a:cubicBezTo>
                  <a:lnTo>
                    <a:pt x="4279" y="1212"/>
                  </a:lnTo>
                  <a:cubicBezTo>
                    <a:pt x="4279" y="1212"/>
                    <a:pt x="4279" y="1212"/>
                    <a:pt x="4280" y="1212"/>
                  </a:cubicBezTo>
                  <a:lnTo>
                    <a:pt x="4280" y="1212"/>
                  </a:lnTo>
                  <a:cubicBezTo>
                    <a:pt x="4279" y="1213"/>
                    <a:pt x="4279" y="1213"/>
                    <a:pt x="4278" y="1214"/>
                  </a:cubicBezTo>
                  <a:lnTo>
                    <a:pt x="4278" y="1214"/>
                  </a:lnTo>
                  <a:cubicBezTo>
                    <a:pt x="4279" y="1214"/>
                    <a:pt x="4279" y="1213"/>
                    <a:pt x="4279" y="1212"/>
                  </a:cubicBezTo>
                  <a:lnTo>
                    <a:pt x="4279" y="1212"/>
                  </a:lnTo>
                  <a:cubicBezTo>
                    <a:pt x="4275" y="1217"/>
                    <a:pt x="4275" y="1221"/>
                    <a:pt x="4275" y="1221"/>
                  </a:cubicBezTo>
                  <a:cubicBezTo>
                    <a:pt x="4275" y="1221"/>
                    <a:pt x="4275" y="1221"/>
                    <a:pt x="4275" y="1221"/>
                  </a:cubicBezTo>
                  <a:lnTo>
                    <a:pt x="4275" y="1221"/>
                  </a:lnTo>
                  <a:cubicBezTo>
                    <a:pt x="4272" y="1227"/>
                    <a:pt x="4269" y="1234"/>
                    <a:pt x="4266" y="1241"/>
                  </a:cubicBezTo>
                  <a:cubicBezTo>
                    <a:pt x="4251" y="1274"/>
                    <a:pt x="4233" y="1302"/>
                    <a:pt x="4209" y="1335"/>
                  </a:cubicBezTo>
                  <a:cubicBezTo>
                    <a:pt x="4209" y="1340"/>
                    <a:pt x="4198" y="1349"/>
                    <a:pt x="4194" y="1355"/>
                  </a:cubicBezTo>
                  <a:cubicBezTo>
                    <a:pt x="4193" y="1357"/>
                    <a:pt x="4193" y="1357"/>
                    <a:pt x="4193" y="1357"/>
                  </a:cubicBezTo>
                  <a:cubicBezTo>
                    <a:pt x="4194" y="1357"/>
                    <a:pt x="4197" y="1354"/>
                    <a:pt x="4199" y="1351"/>
                  </a:cubicBezTo>
                  <a:lnTo>
                    <a:pt x="4199" y="1351"/>
                  </a:lnTo>
                  <a:cubicBezTo>
                    <a:pt x="4199" y="1352"/>
                    <a:pt x="4198" y="1353"/>
                    <a:pt x="4198" y="1355"/>
                  </a:cubicBezTo>
                  <a:lnTo>
                    <a:pt x="4156" y="1397"/>
                  </a:lnTo>
                  <a:cubicBezTo>
                    <a:pt x="4132" y="1426"/>
                    <a:pt x="4103" y="1454"/>
                    <a:pt x="4075" y="1478"/>
                  </a:cubicBezTo>
                  <a:cubicBezTo>
                    <a:pt x="4073" y="1478"/>
                    <a:pt x="4070" y="1481"/>
                    <a:pt x="4066" y="1483"/>
                  </a:cubicBezTo>
                  <a:lnTo>
                    <a:pt x="4066" y="1483"/>
                  </a:lnTo>
                  <a:cubicBezTo>
                    <a:pt x="4068" y="1481"/>
                    <a:pt x="4068" y="1480"/>
                    <a:pt x="4068" y="1480"/>
                  </a:cubicBezTo>
                  <a:lnTo>
                    <a:pt x="4068" y="1480"/>
                  </a:lnTo>
                  <a:cubicBezTo>
                    <a:pt x="4067" y="1480"/>
                    <a:pt x="4065" y="1481"/>
                    <a:pt x="4061" y="1483"/>
                  </a:cubicBezTo>
                  <a:cubicBezTo>
                    <a:pt x="4057" y="1487"/>
                    <a:pt x="4056" y="1489"/>
                    <a:pt x="4056" y="1489"/>
                  </a:cubicBezTo>
                  <a:cubicBezTo>
                    <a:pt x="4057" y="1489"/>
                    <a:pt x="4062" y="1486"/>
                    <a:pt x="4066" y="1483"/>
                  </a:cubicBezTo>
                  <a:lnTo>
                    <a:pt x="4066" y="1483"/>
                  </a:lnTo>
                  <a:cubicBezTo>
                    <a:pt x="4062" y="1486"/>
                    <a:pt x="4053" y="1492"/>
                    <a:pt x="4051" y="1492"/>
                  </a:cubicBezTo>
                  <a:cubicBezTo>
                    <a:pt x="4038" y="1506"/>
                    <a:pt x="4021" y="1514"/>
                    <a:pt x="4004" y="1523"/>
                  </a:cubicBezTo>
                  <a:lnTo>
                    <a:pt x="4004" y="1523"/>
                  </a:lnTo>
                  <a:lnTo>
                    <a:pt x="4004" y="1502"/>
                  </a:lnTo>
                  <a:cubicBezTo>
                    <a:pt x="3994" y="1430"/>
                    <a:pt x="3989" y="1359"/>
                    <a:pt x="3994" y="1287"/>
                  </a:cubicBezTo>
                  <a:cubicBezTo>
                    <a:pt x="3994" y="1253"/>
                    <a:pt x="3998" y="1222"/>
                    <a:pt x="4003" y="1192"/>
                  </a:cubicBezTo>
                  <a:lnTo>
                    <a:pt x="4003" y="1192"/>
                  </a:lnTo>
                  <a:cubicBezTo>
                    <a:pt x="4003" y="1189"/>
                    <a:pt x="4004" y="1187"/>
                    <a:pt x="4004" y="1184"/>
                  </a:cubicBezTo>
                  <a:lnTo>
                    <a:pt x="4004" y="1184"/>
                  </a:lnTo>
                  <a:cubicBezTo>
                    <a:pt x="4004" y="1184"/>
                    <a:pt x="4004" y="1183"/>
                    <a:pt x="4004" y="1183"/>
                  </a:cubicBezTo>
                  <a:cubicBezTo>
                    <a:pt x="4004" y="1183"/>
                    <a:pt x="4004" y="1183"/>
                    <a:pt x="4004" y="1183"/>
                  </a:cubicBezTo>
                  <a:lnTo>
                    <a:pt x="4004" y="1183"/>
                  </a:lnTo>
                  <a:cubicBezTo>
                    <a:pt x="4004" y="1181"/>
                    <a:pt x="4004" y="1180"/>
                    <a:pt x="4004" y="1178"/>
                  </a:cubicBezTo>
                  <a:cubicBezTo>
                    <a:pt x="4004" y="1173"/>
                    <a:pt x="4004" y="1164"/>
                    <a:pt x="4009" y="1155"/>
                  </a:cubicBezTo>
                  <a:cubicBezTo>
                    <a:pt x="4009" y="1140"/>
                    <a:pt x="4013" y="1120"/>
                    <a:pt x="4018" y="1102"/>
                  </a:cubicBezTo>
                  <a:cubicBezTo>
                    <a:pt x="4027" y="1069"/>
                    <a:pt x="4037" y="1035"/>
                    <a:pt x="4046" y="997"/>
                  </a:cubicBezTo>
                  <a:cubicBezTo>
                    <a:pt x="4051" y="983"/>
                    <a:pt x="4055" y="964"/>
                    <a:pt x="4066" y="949"/>
                  </a:cubicBezTo>
                  <a:cubicBezTo>
                    <a:pt x="4066" y="940"/>
                    <a:pt x="4070" y="931"/>
                    <a:pt x="4074" y="927"/>
                  </a:cubicBezTo>
                  <a:lnTo>
                    <a:pt x="4074" y="927"/>
                  </a:lnTo>
                  <a:cubicBezTo>
                    <a:pt x="4073" y="933"/>
                    <a:pt x="4070" y="936"/>
                    <a:pt x="4070" y="940"/>
                  </a:cubicBezTo>
                  <a:lnTo>
                    <a:pt x="4075" y="926"/>
                  </a:lnTo>
                  <a:lnTo>
                    <a:pt x="4075" y="926"/>
                  </a:lnTo>
                  <a:cubicBezTo>
                    <a:pt x="4075" y="926"/>
                    <a:pt x="4074" y="926"/>
                    <a:pt x="4074" y="927"/>
                  </a:cubicBezTo>
                  <a:lnTo>
                    <a:pt x="4074" y="927"/>
                  </a:lnTo>
                  <a:cubicBezTo>
                    <a:pt x="4075" y="925"/>
                    <a:pt x="4075" y="923"/>
                    <a:pt x="4075" y="920"/>
                  </a:cubicBezTo>
                  <a:cubicBezTo>
                    <a:pt x="4084" y="907"/>
                    <a:pt x="4090" y="892"/>
                    <a:pt x="4099" y="873"/>
                  </a:cubicBezTo>
                  <a:cubicBezTo>
                    <a:pt x="4103" y="869"/>
                    <a:pt x="4108" y="859"/>
                    <a:pt x="4113" y="854"/>
                  </a:cubicBezTo>
                  <a:cubicBezTo>
                    <a:pt x="4116" y="851"/>
                    <a:pt x="4117" y="850"/>
                    <a:pt x="4118" y="849"/>
                  </a:cubicBezTo>
                  <a:lnTo>
                    <a:pt x="4118" y="849"/>
                  </a:lnTo>
                  <a:cubicBezTo>
                    <a:pt x="4118" y="849"/>
                    <a:pt x="4118" y="849"/>
                    <a:pt x="4118" y="849"/>
                  </a:cubicBezTo>
                  <a:cubicBezTo>
                    <a:pt x="4123" y="849"/>
                    <a:pt x="4147" y="816"/>
                    <a:pt x="4151" y="812"/>
                  </a:cubicBezTo>
                  <a:cubicBezTo>
                    <a:pt x="4156" y="801"/>
                    <a:pt x="4165" y="797"/>
                    <a:pt x="4170" y="792"/>
                  </a:cubicBezTo>
                  <a:cubicBezTo>
                    <a:pt x="4180" y="788"/>
                    <a:pt x="4189" y="783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5" y="777"/>
                    <a:pt x="4198" y="775"/>
                    <a:pt x="4204" y="773"/>
                  </a:cubicBezTo>
                  <a:cubicBezTo>
                    <a:pt x="4206" y="772"/>
                    <a:pt x="4208" y="771"/>
                    <a:pt x="4209" y="770"/>
                  </a:cubicBezTo>
                  <a:lnTo>
                    <a:pt x="4209" y="770"/>
                  </a:lnTo>
                  <a:cubicBezTo>
                    <a:pt x="4203" y="773"/>
                    <a:pt x="4196" y="776"/>
                    <a:pt x="4194" y="777"/>
                  </a:cubicBezTo>
                  <a:lnTo>
                    <a:pt x="4194" y="777"/>
                  </a:lnTo>
                  <a:cubicBezTo>
                    <a:pt x="4198" y="774"/>
                    <a:pt x="4209" y="769"/>
                    <a:pt x="4211" y="769"/>
                  </a:cubicBezTo>
                  <a:lnTo>
                    <a:pt x="4211" y="769"/>
                  </a:lnTo>
                  <a:cubicBezTo>
                    <a:pt x="4211" y="769"/>
                    <a:pt x="4211" y="769"/>
                    <a:pt x="4209" y="770"/>
                  </a:cubicBezTo>
                  <a:lnTo>
                    <a:pt x="4209" y="770"/>
                  </a:lnTo>
                  <a:cubicBezTo>
                    <a:pt x="4210" y="770"/>
                    <a:pt x="4212" y="769"/>
                    <a:pt x="4213" y="768"/>
                  </a:cubicBezTo>
                  <a:lnTo>
                    <a:pt x="4222" y="768"/>
                  </a:lnTo>
                  <a:cubicBezTo>
                    <a:pt x="4223" y="768"/>
                    <a:pt x="4223" y="768"/>
                    <a:pt x="4223" y="768"/>
                  </a:cubicBezTo>
                  <a:close/>
                  <a:moveTo>
                    <a:pt x="2473" y="1782"/>
                  </a:moveTo>
                  <a:cubicBezTo>
                    <a:pt x="2478" y="1783"/>
                    <a:pt x="2483" y="1784"/>
                    <a:pt x="2483" y="1784"/>
                  </a:cubicBezTo>
                  <a:cubicBezTo>
                    <a:pt x="2479" y="1784"/>
                    <a:pt x="2476" y="1784"/>
                    <a:pt x="2473" y="1782"/>
                  </a:cubicBezTo>
                  <a:close/>
                  <a:moveTo>
                    <a:pt x="159" y="1"/>
                  </a:moveTo>
                  <a:cubicBezTo>
                    <a:pt x="147" y="1"/>
                    <a:pt x="135" y="2"/>
                    <a:pt x="124" y="5"/>
                  </a:cubicBezTo>
                  <a:cubicBezTo>
                    <a:pt x="63" y="25"/>
                    <a:pt x="1" y="101"/>
                    <a:pt x="29" y="172"/>
                  </a:cubicBezTo>
                  <a:cubicBezTo>
                    <a:pt x="153" y="478"/>
                    <a:pt x="320" y="754"/>
                    <a:pt x="534" y="1006"/>
                  </a:cubicBezTo>
                  <a:cubicBezTo>
                    <a:pt x="739" y="1250"/>
                    <a:pt x="982" y="1459"/>
                    <a:pt x="1249" y="1626"/>
                  </a:cubicBezTo>
                  <a:cubicBezTo>
                    <a:pt x="1539" y="1807"/>
                    <a:pt x="1864" y="1936"/>
                    <a:pt x="2203" y="2007"/>
                  </a:cubicBezTo>
                  <a:cubicBezTo>
                    <a:pt x="2416" y="2053"/>
                    <a:pt x="2633" y="2074"/>
                    <a:pt x="2851" y="2074"/>
                  </a:cubicBezTo>
                  <a:cubicBezTo>
                    <a:pt x="2997" y="2074"/>
                    <a:pt x="3143" y="2065"/>
                    <a:pt x="3289" y="2046"/>
                  </a:cubicBezTo>
                  <a:cubicBezTo>
                    <a:pt x="3471" y="2020"/>
                    <a:pt x="3655" y="1979"/>
                    <a:pt x="3828" y="1913"/>
                  </a:cubicBezTo>
                  <a:lnTo>
                    <a:pt x="3828" y="1913"/>
                  </a:lnTo>
                  <a:cubicBezTo>
                    <a:pt x="3831" y="1921"/>
                    <a:pt x="3834" y="1928"/>
                    <a:pt x="3837" y="1936"/>
                  </a:cubicBezTo>
                  <a:cubicBezTo>
                    <a:pt x="3903" y="2098"/>
                    <a:pt x="3989" y="2246"/>
                    <a:pt x="4099" y="2379"/>
                  </a:cubicBezTo>
                  <a:cubicBezTo>
                    <a:pt x="4198" y="2512"/>
                    <a:pt x="4323" y="2622"/>
                    <a:pt x="4456" y="2727"/>
                  </a:cubicBezTo>
                  <a:cubicBezTo>
                    <a:pt x="4723" y="2922"/>
                    <a:pt x="5033" y="3056"/>
                    <a:pt x="5352" y="3141"/>
                  </a:cubicBezTo>
                  <a:cubicBezTo>
                    <a:pt x="5428" y="3161"/>
                    <a:pt x="5505" y="3175"/>
                    <a:pt x="5586" y="3189"/>
                  </a:cubicBezTo>
                  <a:cubicBezTo>
                    <a:pt x="5596" y="3192"/>
                    <a:pt x="5606" y="3193"/>
                    <a:pt x="5616" y="3193"/>
                  </a:cubicBezTo>
                  <a:cubicBezTo>
                    <a:pt x="5675" y="3193"/>
                    <a:pt x="5736" y="3159"/>
                    <a:pt x="5753" y="3093"/>
                  </a:cubicBezTo>
                  <a:cubicBezTo>
                    <a:pt x="5766" y="3032"/>
                    <a:pt x="5729" y="2941"/>
                    <a:pt x="5657" y="2928"/>
                  </a:cubicBezTo>
                  <a:cubicBezTo>
                    <a:pt x="5505" y="2904"/>
                    <a:pt x="5357" y="2865"/>
                    <a:pt x="5209" y="2813"/>
                  </a:cubicBezTo>
                  <a:cubicBezTo>
                    <a:pt x="5176" y="2803"/>
                    <a:pt x="5137" y="2789"/>
                    <a:pt x="5104" y="2774"/>
                  </a:cubicBezTo>
                  <a:cubicBezTo>
                    <a:pt x="5095" y="2770"/>
                    <a:pt x="5085" y="2765"/>
                    <a:pt x="5080" y="2765"/>
                  </a:cubicBezTo>
                  <a:cubicBezTo>
                    <a:pt x="5078" y="2763"/>
                    <a:pt x="5072" y="2761"/>
                    <a:pt x="5067" y="2759"/>
                  </a:cubicBezTo>
                  <a:lnTo>
                    <a:pt x="5067" y="2759"/>
                  </a:lnTo>
                  <a:cubicBezTo>
                    <a:pt x="5068" y="2759"/>
                    <a:pt x="5069" y="2760"/>
                    <a:pt x="5069" y="2760"/>
                  </a:cubicBezTo>
                  <a:cubicBezTo>
                    <a:pt x="5068" y="2760"/>
                    <a:pt x="5063" y="2758"/>
                    <a:pt x="5059" y="2756"/>
                  </a:cubicBezTo>
                  <a:lnTo>
                    <a:pt x="5059" y="2756"/>
                  </a:lnTo>
                  <a:cubicBezTo>
                    <a:pt x="5061" y="2756"/>
                    <a:pt x="5064" y="2757"/>
                    <a:pt x="5067" y="2759"/>
                  </a:cubicBezTo>
                  <a:lnTo>
                    <a:pt x="5067" y="2759"/>
                  </a:lnTo>
                  <a:cubicBezTo>
                    <a:pt x="5066" y="2758"/>
                    <a:pt x="5064" y="2757"/>
                    <a:pt x="5062" y="2756"/>
                  </a:cubicBezTo>
                  <a:cubicBezTo>
                    <a:pt x="5060" y="2755"/>
                    <a:pt x="5058" y="2755"/>
                    <a:pt x="5057" y="2755"/>
                  </a:cubicBezTo>
                  <a:lnTo>
                    <a:pt x="5057" y="2755"/>
                  </a:lnTo>
                  <a:cubicBezTo>
                    <a:pt x="5058" y="2755"/>
                    <a:pt x="5058" y="2755"/>
                    <a:pt x="5059" y="2756"/>
                  </a:cubicBezTo>
                  <a:lnTo>
                    <a:pt x="5059" y="2756"/>
                  </a:lnTo>
                  <a:cubicBezTo>
                    <a:pt x="5057" y="2755"/>
                    <a:pt x="5056" y="2754"/>
                    <a:pt x="5056" y="2754"/>
                  </a:cubicBezTo>
                  <a:lnTo>
                    <a:pt x="5056" y="2754"/>
                  </a:lnTo>
                  <a:cubicBezTo>
                    <a:pt x="5056" y="2754"/>
                    <a:pt x="5057" y="2754"/>
                    <a:pt x="5057" y="2755"/>
                  </a:cubicBezTo>
                  <a:lnTo>
                    <a:pt x="5057" y="2755"/>
                  </a:lnTo>
                  <a:cubicBezTo>
                    <a:pt x="5055" y="2753"/>
                    <a:pt x="5053" y="2752"/>
                    <a:pt x="5052" y="2750"/>
                  </a:cubicBezTo>
                  <a:cubicBezTo>
                    <a:pt x="5042" y="2746"/>
                    <a:pt x="5033" y="2746"/>
                    <a:pt x="5023" y="2741"/>
                  </a:cubicBezTo>
                  <a:cubicBezTo>
                    <a:pt x="4952" y="2708"/>
                    <a:pt x="4885" y="2675"/>
                    <a:pt x="4818" y="2636"/>
                  </a:cubicBezTo>
                  <a:cubicBezTo>
                    <a:pt x="4752" y="2598"/>
                    <a:pt x="4690" y="2560"/>
                    <a:pt x="4627" y="2512"/>
                  </a:cubicBezTo>
                  <a:cubicBezTo>
                    <a:pt x="4614" y="2503"/>
                    <a:pt x="4594" y="2488"/>
                    <a:pt x="4580" y="2479"/>
                  </a:cubicBezTo>
                  <a:cubicBezTo>
                    <a:pt x="4578" y="2477"/>
                    <a:pt x="4577" y="2477"/>
                    <a:pt x="4577" y="2477"/>
                  </a:cubicBezTo>
                  <a:lnTo>
                    <a:pt x="4577" y="2477"/>
                  </a:lnTo>
                  <a:cubicBezTo>
                    <a:pt x="4577" y="2477"/>
                    <a:pt x="4578" y="2478"/>
                    <a:pt x="4579" y="2479"/>
                  </a:cubicBezTo>
                  <a:lnTo>
                    <a:pt x="4579" y="2479"/>
                  </a:lnTo>
                  <a:cubicBezTo>
                    <a:pt x="4570" y="2474"/>
                    <a:pt x="4565" y="2464"/>
                    <a:pt x="4556" y="2460"/>
                  </a:cubicBezTo>
                  <a:cubicBezTo>
                    <a:pt x="4528" y="2436"/>
                    <a:pt x="4499" y="2413"/>
                    <a:pt x="4471" y="2384"/>
                  </a:cubicBezTo>
                  <a:cubicBezTo>
                    <a:pt x="4418" y="2336"/>
                    <a:pt x="4365" y="2279"/>
                    <a:pt x="4313" y="2222"/>
                  </a:cubicBezTo>
                  <a:cubicBezTo>
                    <a:pt x="4308" y="2217"/>
                    <a:pt x="4304" y="2207"/>
                    <a:pt x="4299" y="2202"/>
                  </a:cubicBezTo>
                  <a:cubicBezTo>
                    <a:pt x="4296" y="2199"/>
                    <a:pt x="4285" y="2187"/>
                    <a:pt x="4284" y="2184"/>
                  </a:cubicBezTo>
                  <a:lnTo>
                    <a:pt x="4284" y="2184"/>
                  </a:lnTo>
                  <a:cubicBezTo>
                    <a:pt x="4289" y="2190"/>
                    <a:pt x="4294" y="2196"/>
                    <a:pt x="4295" y="2196"/>
                  </a:cubicBezTo>
                  <a:cubicBezTo>
                    <a:pt x="4295" y="2196"/>
                    <a:pt x="4294" y="2194"/>
                    <a:pt x="4290" y="2189"/>
                  </a:cubicBezTo>
                  <a:cubicBezTo>
                    <a:pt x="4286" y="2185"/>
                    <a:pt x="4285" y="2184"/>
                    <a:pt x="4284" y="2184"/>
                  </a:cubicBezTo>
                  <a:lnTo>
                    <a:pt x="4284" y="2184"/>
                  </a:lnTo>
                  <a:cubicBezTo>
                    <a:pt x="4284" y="2184"/>
                    <a:pt x="4284" y="2184"/>
                    <a:pt x="4284" y="2184"/>
                  </a:cubicBezTo>
                  <a:lnTo>
                    <a:pt x="4284" y="2184"/>
                  </a:lnTo>
                  <a:cubicBezTo>
                    <a:pt x="4282" y="2182"/>
                    <a:pt x="4281" y="2180"/>
                    <a:pt x="4280" y="2178"/>
                  </a:cubicBezTo>
                  <a:cubicBezTo>
                    <a:pt x="4275" y="2174"/>
                    <a:pt x="4270" y="2165"/>
                    <a:pt x="4266" y="2156"/>
                  </a:cubicBezTo>
                  <a:cubicBezTo>
                    <a:pt x="4242" y="2127"/>
                    <a:pt x="4222" y="2098"/>
                    <a:pt x="4204" y="2064"/>
                  </a:cubicBezTo>
                  <a:cubicBezTo>
                    <a:pt x="4165" y="2002"/>
                    <a:pt x="4132" y="1936"/>
                    <a:pt x="4103" y="1870"/>
                  </a:cubicBezTo>
                  <a:cubicBezTo>
                    <a:pt x="4099" y="1864"/>
                    <a:pt x="4099" y="1864"/>
                    <a:pt x="4099" y="1859"/>
                  </a:cubicBezTo>
                  <a:cubicBezTo>
                    <a:pt x="4097" y="1857"/>
                    <a:pt x="4096" y="1856"/>
                    <a:pt x="4096" y="1856"/>
                  </a:cubicBezTo>
                  <a:lnTo>
                    <a:pt x="4096" y="1856"/>
                  </a:lnTo>
                  <a:cubicBezTo>
                    <a:pt x="4095" y="1856"/>
                    <a:pt x="4097" y="1860"/>
                    <a:pt x="4099" y="1864"/>
                  </a:cubicBezTo>
                  <a:lnTo>
                    <a:pt x="4099" y="1864"/>
                  </a:lnTo>
                  <a:cubicBezTo>
                    <a:pt x="4096" y="1858"/>
                    <a:pt x="4093" y="1852"/>
                    <a:pt x="4090" y="1846"/>
                  </a:cubicBezTo>
                  <a:cubicBezTo>
                    <a:pt x="4085" y="1828"/>
                    <a:pt x="4080" y="1815"/>
                    <a:pt x="4073" y="1798"/>
                  </a:cubicBezTo>
                  <a:lnTo>
                    <a:pt x="4073" y="1798"/>
                  </a:lnTo>
                  <a:cubicBezTo>
                    <a:pt x="4137" y="1762"/>
                    <a:pt x="4198" y="1720"/>
                    <a:pt x="4256" y="1674"/>
                  </a:cubicBezTo>
                  <a:cubicBezTo>
                    <a:pt x="4519" y="1464"/>
                    <a:pt x="4680" y="1083"/>
                    <a:pt x="4547" y="759"/>
                  </a:cubicBezTo>
                  <a:cubicBezTo>
                    <a:pt x="4504" y="658"/>
                    <a:pt x="4442" y="563"/>
                    <a:pt x="4337" y="520"/>
                  </a:cubicBezTo>
                  <a:cubicBezTo>
                    <a:pt x="4299" y="505"/>
                    <a:pt x="4259" y="497"/>
                    <a:pt x="4219" y="497"/>
                  </a:cubicBezTo>
                  <a:cubicBezTo>
                    <a:pt x="4160" y="497"/>
                    <a:pt x="4100" y="514"/>
                    <a:pt x="4046" y="549"/>
                  </a:cubicBezTo>
                  <a:cubicBezTo>
                    <a:pt x="3894" y="645"/>
                    <a:pt x="3813" y="816"/>
                    <a:pt x="3765" y="988"/>
                  </a:cubicBezTo>
                  <a:cubicBezTo>
                    <a:pt x="3709" y="1202"/>
                    <a:pt x="3708" y="1433"/>
                    <a:pt x="3752" y="1653"/>
                  </a:cubicBezTo>
                  <a:lnTo>
                    <a:pt x="3752" y="1653"/>
                  </a:lnTo>
                  <a:cubicBezTo>
                    <a:pt x="3737" y="1658"/>
                    <a:pt x="3721" y="1662"/>
                    <a:pt x="3708" y="1669"/>
                  </a:cubicBezTo>
                  <a:cubicBezTo>
                    <a:pt x="3675" y="1679"/>
                    <a:pt x="3637" y="1692"/>
                    <a:pt x="3598" y="1703"/>
                  </a:cubicBezTo>
                  <a:cubicBezTo>
                    <a:pt x="3518" y="1727"/>
                    <a:pt x="3441" y="1740"/>
                    <a:pt x="3360" y="1760"/>
                  </a:cubicBezTo>
                  <a:cubicBezTo>
                    <a:pt x="3318" y="1764"/>
                    <a:pt x="3279" y="1774"/>
                    <a:pt x="3236" y="1778"/>
                  </a:cubicBezTo>
                  <a:cubicBezTo>
                    <a:pt x="3233" y="1778"/>
                    <a:pt x="3216" y="1781"/>
                    <a:pt x="3216" y="1783"/>
                  </a:cubicBezTo>
                  <a:lnTo>
                    <a:pt x="3216" y="1783"/>
                  </a:lnTo>
                  <a:cubicBezTo>
                    <a:pt x="3212" y="1783"/>
                    <a:pt x="3209" y="1784"/>
                    <a:pt x="3208" y="1784"/>
                  </a:cubicBezTo>
                  <a:cubicBezTo>
                    <a:pt x="3188" y="1784"/>
                    <a:pt x="3164" y="1788"/>
                    <a:pt x="3140" y="1788"/>
                  </a:cubicBezTo>
                  <a:cubicBezTo>
                    <a:pt x="3060" y="1798"/>
                    <a:pt x="2979" y="1802"/>
                    <a:pt x="2898" y="1802"/>
                  </a:cubicBezTo>
                  <a:cubicBezTo>
                    <a:pt x="2873" y="1803"/>
                    <a:pt x="2848" y="1804"/>
                    <a:pt x="2824" y="1804"/>
                  </a:cubicBezTo>
                  <a:cubicBezTo>
                    <a:pt x="2765" y="1804"/>
                    <a:pt x="2707" y="1801"/>
                    <a:pt x="2650" y="1798"/>
                  </a:cubicBezTo>
                  <a:cubicBezTo>
                    <a:pt x="2607" y="1798"/>
                    <a:pt x="2569" y="1793"/>
                    <a:pt x="2526" y="1788"/>
                  </a:cubicBezTo>
                  <a:cubicBezTo>
                    <a:pt x="2507" y="1784"/>
                    <a:pt x="2488" y="1784"/>
                    <a:pt x="2469" y="1778"/>
                  </a:cubicBezTo>
                  <a:cubicBezTo>
                    <a:pt x="2454" y="1778"/>
                    <a:pt x="2445" y="1778"/>
                    <a:pt x="2431" y="1774"/>
                  </a:cubicBezTo>
                  <a:cubicBezTo>
                    <a:pt x="2269" y="1750"/>
                    <a:pt x="2106" y="1712"/>
                    <a:pt x="1954" y="1659"/>
                  </a:cubicBezTo>
                  <a:cubicBezTo>
                    <a:pt x="1917" y="1645"/>
                    <a:pt x="1873" y="1631"/>
                    <a:pt x="1835" y="1617"/>
                  </a:cubicBezTo>
                  <a:cubicBezTo>
                    <a:pt x="1821" y="1612"/>
                    <a:pt x="1802" y="1602"/>
                    <a:pt x="1783" y="1597"/>
                  </a:cubicBezTo>
                  <a:cubicBezTo>
                    <a:pt x="1777" y="1594"/>
                    <a:pt x="1770" y="1591"/>
                    <a:pt x="1764" y="1588"/>
                  </a:cubicBezTo>
                  <a:lnTo>
                    <a:pt x="1764" y="1588"/>
                  </a:lnTo>
                  <a:cubicBezTo>
                    <a:pt x="1767" y="1589"/>
                    <a:pt x="1768" y="1590"/>
                    <a:pt x="1768" y="1590"/>
                  </a:cubicBezTo>
                  <a:cubicBezTo>
                    <a:pt x="1770" y="1590"/>
                    <a:pt x="1754" y="1584"/>
                    <a:pt x="1754" y="1584"/>
                  </a:cubicBezTo>
                  <a:lnTo>
                    <a:pt x="1754" y="1584"/>
                  </a:lnTo>
                  <a:cubicBezTo>
                    <a:pt x="1757" y="1585"/>
                    <a:pt x="1761" y="1587"/>
                    <a:pt x="1764" y="1588"/>
                  </a:cubicBezTo>
                  <a:lnTo>
                    <a:pt x="1764" y="1588"/>
                  </a:lnTo>
                  <a:cubicBezTo>
                    <a:pt x="1764" y="1588"/>
                    <a:pt x="1764" y="1588"/>
                    <a:pt x="1763" y="1588"/>
                  </a:cubicBezTo>
                  <a:cubicBezTo>
                    <a:pt x="1759" y="1588"/>
                    <a:pt x="1754" y="1584"/>
                    <a:pt x="1745" y="1584"/>
                  </a:cubicBezTo>
                  <a:cubicBezTo>
                    <a:pt x="1673" y="1549"/>
                    <a:pt x="1607" y="1516"/>
                    <a:pt x="1535" y="1478"/>
                  </a:cubicBezTo>
                  <a:cubicBezTo>
                    <a:pt x="1406" y="1406"/>
                    <a:pt x="1288" y="1331"/>
                    <a:pt x="1167" y="1241"/>
                  </a:cubicBezTo>
                  <a:lnTo>
                    <a:pt x="1167" y="1241"/>
                  </a:lnTo>
                  <a:cubicBezTo>
                    <a:pt x="1170" y="1242"/>
                    <a:pt x="1172" y="1243"/>
                    <a:pt x="1172" y="1243"/>
                  </a:cubicBezTo>
                  <a:cubicBezTo>
                    <a:pt x="1174" y="1243"/>
                    <a:pt x="1158" y="1230"/>
                    <a:pt x="1158" y="1230"/>
                  </a:cubicBezTo>
                  <a:lnTo>
                    <a:pt x="1158" y="1230"/>
                  </a:lnTo>
                  <a:cubicBezTo>
                    <a:pt x="1163" y="1235"/>
                    <a:pt x="1163" y="1235"/>
                    <a:pt x="1167" y="1241"/>
                  </a:cubicBezTo>
                  <a:cubicBezTo>
                    <a:pt x="1163" y="1235"/>
                    <a:pt x="1154" y="1230"/>
                    <a:pt x="1149" y="1226"/>
                  </a:cubicBezTo>
                  <a:cubicBezTo>
                    <a:pt x="1134" y="1212"/>
                    <a:pt x="1121" y="1202"/>
                    <a:pt x="1101" y="1188"/>
                  </a:cubicBezTo>
                  <a:cubicBezTo>
                    <a:pt x="1072" y="1164"/>
                    <a:pt x="1048" y="1140"/>
                    <a:pt x="1020" y="1116"/>
                  </a:cubicBezTo>
                  <a:cubicBezTo>
                    <a:pt x="963" y="1069"/>
                    <a:pt x="910" y="1016"/>
                    <a:pt x="863" y="964"/>
                  </a:cubicBezTo>
                  <a:cubicBezTo>
                    <a:pt x="811" y="911"/>
                    <a:pt x="763" y="859"/>
                    <a:pt x="716" y="801"/>
                  </a:cubicBezTo>
                  <a:cubicBezTo>
                    <a:pt x="705" y="788"/>
                    <a:pt x="692" y="773"/>
                    <a:pt x="681" y="764"/>
                  </a:cubicBezTo>
                  <a:cubicBezTo>
                    <a:pt x="677" y="754"/>
                    <a:pt x="668" y="744"/>
                    <a:pt x="663" y="740"/>
                  </a:cubicBezTo>
                  <a:cubicBezTo>
                    <a:pt x="663" y="738"/>
                    <a:pt x="663" y="737"/>
                    <a:pt x="662" y="736"/>
                  </a:cubicBezTo>
                  <a:lnTo>
                    <a:pt x="662" y="736"/>
                  </a:lnTo>
                  <a:cubicBezTo>
                    <a:pt x="664" y="738"/>
                    <a:pt x="664" y="738"/>
                    <a:pt x="665" y="738"/>
                  </a:cubicBezTo>
                  <a:cubicBezTo>
                    <a:pt x="665" y="738"/>
                    <a:pt x="665" y="737"/>
                    <a:pt x="663" y="735"/>
                  </a:cubicBezTo>
                  <a:cubicBezTo>
                    <a:pt x="639" y="706"/>
                    <a:pt x="615" y="678"/>
                    <a:pt x="596" y="649"/>
                  </a:cubicBezTo>
                  <a:cubicBezTo>
                    <a:pt x="510" y="530"/>
                    <a:pt x="434" y="401"/>
                    <a:pt x="372" y="273"/>
                  </a:cubicBezTo>
                  <a:cubicBezTo>
                    <a:pt x="353" y="240"/>
                    <a:pt x="338" y="205"/>
                    <a:pt x="324" y="177"/>
                  </a:cubicBezTo>
                  <a:cubicBezTo>
                    <a:pt x="320" y="159"/>
                    <a:pt x="310" y="144"/>
                    <a:pt x="305" y="130"/>
                  </a:cubicBezTo>
                  <a:cubicBezTo>
                    <a:pt x="303" y="128"/>
                    <a:pt x="301" y="125"/>
                    <a:pt x="300" y="122"/>
                  </a:cubicBezTo>
                  <a:lnTo>
                    <a:pt x="300" y="122"/>
                  </a:lnTo>
                  <a:cubicBezTo>
                    <a:pt x="299" y="114"/>
                    <a:pt x="295" y="109"/>
                    <a:pt x="291" y="101"/>
                  </a:cubicBezTo>
                  <a:cubicBezTo>
                    <a:pt x="276" y="62"/>
                    <a:pt x="263" y="40"/>
                    <a:pt x="230" y="20"/>
                  </a:cubicBezTo>
                  <a:cubicBezTo>
                    <a:pt x="210" y="7"/>
                    <a:pt x="184" y="1"/>
                    <a:pt x="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8" name="Google Shape;328;p15"/>
            <p:cNvSpPr/>
            <p:nvPr/>
          </p:nvSpPr>
          <p:spPr>
            <a:xfrm>
              <a:off x="3120930" y="660813"/>
              <a:ext cx="84167" cy="73926"/>
            </a:xfrm>
            <a:custGeom>
              <a:avLst/>
              <a:gdLst/>
              <a:ahLst/>
              <a:cxnLst/>
              <a:rect l="l" t="t" r="r" b="b"/>
              <a:pathLst>
                <a:path w="978" h="859" extrusionOk="0">
                  <a:moveTo>
                    <a:pt x="394" y="124"/>
                  </a:moveTo>
                  <a:lnTo>
                    <a:pt x="394" y="124"/>
                  </a:lnTo>
                  <a:cubicBezTo>
                    <a:pt x="395" y="124"/>
                    <a:pt x="396" y="125"/>
                    <a:pt x="398" y="126"/>
                  </a:cubicBezTo>
                  <a:lnTo>
                    <a:pt x="398" y="126"/>
                  </a:lnTo>
                  <a:cubicBezTo>
                    <a:pt x="397" y="126"/>
                    <a:pt x="397" y="126"/>
                    <a:pt x="396" y="125"/>
                  </a:cubicBezTo>
                  <a:cubicBezTo>
                    <a:pt x="396" y="125"/>
                    <a:pt x="395" y="124"/>
                    <a:pt x="394" y="124"/>
                  </a:cubicBezTo>
                  <a:close/>
                  <a:moveTo>
                    <a:pt x="587" y="178"/>
                  </a:moveTo>
                  <a:cubicBezTo>
                    <a:pt x="593" y="178"/>
                    <a:pt x="598" y="179"/>
                    <a:pt x="603" y="180"/>
                  </a:cubicBezTo>
                  <a:lnTo>
                    <a:pt x="603" y="180"/>
                  </a:lnTo>
                  <a:cubicBezTo>
                    <a:pt x="597" y="179"/>
                    <a:pt x="592" y="179"/>
                    <a:pt x="587" y="178"/>
                  </a:cubicBezTo>
                  <a:close/>
                  <a:moveTo>
                    <a:pt x="830" y="178"/>
                  </a:moveTo>
                  <a:cubicBezTo>
                    <a:pt x="824" y="178"/>
                    <a:pt x="819" y="179"/>
                    <a:pt x="814" y="180"/>
                  </a:cubicBezTo>
                  <a:lnTo>
                    <a:pt x="814" y="180"/>
                  </a:lnTo>
                  <a:cubicBezTo>
                    <a:pt x="820" y="179"/>
                    <a:pt x="825" y="179"/>
                    <a:pt x="830" y="178"/>
                  </a:cubicBezTo>
                  <a:close/>
                  <a:moveTo>
                    <a:pt x="148" y="1"/>
                  </a:moveTo>
                  <a:cubicBezTo>
                    <a:pt x="119" y="1"/>
                    <a:pt x="91" y="11"/>
                    <a:pt x="68" y="29"/>
                  </a:cubicBezTo>
                  <a:cubicBezTo>
                    <a:pt x="29" y="58"/>
                    <a:pt x="1" y="121"/>
                    <a:pt x="20" y="172"/>
                  </a:cubicBezTo>
                  <a:cubicBezTo>
                    <a:pt x="59" y="283"/>
                    <a:pt x="91" y="397"/>
                    <a:pt x="110" y="514"/>
                  </a:cubicBezTo>
                  <a:lnTo>
                    <a:pt x="110" y="514"/>
                  </a:lnTo>
                  <a:cubicBezTo>
                    <a:pt x="110" y="512"/>
                    <a:pt x="110" y="509"/>
                    <a:pt x="110" y="506"/>
                  </a:cubicBezTo>
                  <a:lnTo>
                    <a:pt x="110" y="506"/>
                  </a:lnTo>
                  <a:cubicBezTo>
                    <a:pt x="112" y="518"/>
                    <a:pt x="113" y="529"/>
                    <a:pt x="114" y="541"/>
                  </a:cubicBezTo>
                  <a:lnTo>
                    <a:pt x="114" y="541"/>
                  </a:lnTo>
                  <a:cubicBezTo>
                    <a:pt x="113" y="532"/>
                    <a:pt x="112" y="523"/>
                    <a:pt x="110" y="514"/>
                  </a:cubicBezTo>
                  <a:lnTo>
                    <a:pt x="110" y="514"/>
                  </a:lnTo>
                  <a:cubicBezTo>
                    <a:pt x="111" y="525"/>
                    <a:pt x="111" y="533"/>
                    <a:pt x="115" y="544"/>
                  </a:cubicBezTo>
                  <a:lnTo>
                    <a:pt x="115" y="544"/>
                  </a:lnTo>
                  <a:cubicBezTo>
                    <a:pt x="115" y="543"/>
                    <a:pt x="115" y="542"/>
                    <a:pt x="114" y="541"/>
                  </a:cubicBezTo>
                  <a:lnTo>
                    <a:pt x="114" y="541"/>
                  </a:lnTo>
                  <a:cubicBezTo>
                    <a:pt x="115" y="542"/>
                    <a:pt x="115" y="543"/>
                    <a:pt x="115" y="544"/>
                  </a:cubicBezTo>
                  <a:cubicBezTo>
                    <a:pt x="115" y="544"/>
                    <a:pt x="115" y="544"/>
                    <a:pt x="115" y="544"/>
                  </a:cubicBezTo>
                  <a:lnTo>
                    <a:pt x="115" y="544"/>
                  </a:lnTo>
                  <a:cubicBezTo>
                    <a:pt x="121" y="603"/>
                    <a:pt x="125" y="662"/>
                    <a:pt x="125" y="721"/>
                  </a:cubicBezTo>
                  <a:cubicBezTo>
                    <a:pt x="125" y="792"/>
                    <a:pt x="187" y="859"/>
                    <a:pt x="258" y="859"/>
                  </a:cubicBezTo>
                  <a:cubicBezTo>
                    <a:pt x="335" y="854"/>
                    <a:pt x="396" y="797"/>
                    <a:pt x="396" y="721"/>
                  </a:cubicBezTo>
                  <a:cubicBezTo>
                    <a:pt x="394" y="614"/>
                    <a:pt x="383" y="507"/>
                    <a:pt x="364" y="401"/>
                  </a:cubicBezTo>
                  <a:lnTo>
                    <a:pt x="364" y="401"/>
                  </a:lnTo>
                  <a:cubicBezTo>
                    <a:pt x="390" y="410"/>
                    <a:pt x="417" y="418"/>
                    <a:pt x="444" y="425"/>
                  </a:cubicBezTo>
                  <a:cubicBezTo>
                    <a:pt x="533" y="446"/>
                    <a:pt x="622" y="456"/>
                    <a:pt x="710" y="456"/>
                  </a:cubicBezTo>
                  <a:cubicBezTo>
                    <a:pt x="765" y="456"/>
                    <a:pt x="819" y="452"/>
                    <a:pt x="873" y="444"/>
                  </a:cubicBezTo>
                  <a:cubicBezTo>
                    <a:pt x="906" y="440"/>
                    <a:pt x="940" y="407"/>
                    <a:pt x="954" y="383"/>
                  </a:cubicBezTo>
                  <a:cubicBezTo>
                    <a:pt x="973" y="354"/>
                    <a:pt x="977" y="311"/>
                    <a:pt x="968" y="277"/>
                  </a:cubicBezTo>
                  <a:cubicBezTo>
                    <a:pt x="959" y="244"/>
                    <a:pt x="940" y="211"/>
                    <a:pt x="906" y="196"/>
                  </a:cubicBezTo>
                  <a:cubicBezTo>
                    <a:pt x="884" y="184"/>
                    <a:pt x="862" y="180"/>
                    <a:pt x="838" y="180"/>
                  </a:cubicBezTo>
                  <a:cubicBezTo>
                    <a:pt x="826" y="180"/>
                    <a:pt x="814" y="181"/>
                    <a:pt x="801" y="183"/>
                  </a:cubicBezTo>
                  <a:lnTo>
                    <a:pt x="792" y="183"/>
                  </a:lnTo>
                  <a:cubicBezTo>
                    <a:pt x="800" y="183"/>
                    <a:pt x="807" y="181"/>
                    <a:pt x="814" y="180"/>
                  </a:cubicBezTo>
                  <a:lnTo>
                    <a:pt x="814" y="180"/>
                  </a:lnTo>
                  <a:cubicBezTo>
                    <a:pt x="779" y="183"/>
                    <a:pt x="744" y="185"/>
                    <a:pt x="709" y="185"/>
                  </a:cubicBezTo>
                  <a:cubicBezTo>
                    <a:pt x="675" y="185"/>
                    <a:pt x="641" y="183"/>
                    <a:pt x="607" y="180"/>
                  </a:cubicBezTo>
                  <a:lnTo>
                    <a:pt x="607" y="180"/>
                  </a:lnTo>
                  <a:cubicBezTo>
                    <a:pt x="535" y="169"/>
                    <a:pt x="471" y="149"/>
                    <a:pt x="402" y="127"/>
                  </a:cubicBezTo>
                  <a:lnTo>
                    <a:pt x="402" y="127"/>
                  </a:lnTo>
                  <a:cubicBezTo>
                    <a:pt x="398" y="125"/>
                    <a:pt x="395" y="124"/>
                    <a:pt x="392" y="121"/>
                  </a:cubicBezTo>
                  <a:cubicBezTo>
                    <a:pt x="391" y="121"/>
                    <a:pt x="390" y="121"/>
                    <a:pt x="389" y="120"/>
                  </a:cubicBezTo>
                  <a:lnTo>
                    <a:pt x="389" y="120"/>
                  </a:lnTo>
                  <a:cubicBezTo>
                    <a:pt x="389" y="120"/>
                    <a:pt x="388" y="120"/>
                    <a:pt x="388" y="120"/>
                  </a:cubicBezTo>
                  <a:lnTo>
                    <a:pt x="388" y="120"/>
                  </a:lnTo>
                  <a:cubicBezTo>
                    <a:pt x="388" y="120"/>
                    <a:pt x="388" y="120"/>
                    <a:pt x="389" y="120"/>
                  </a:cubicBezTo>
                  <a:lnTo>
                    <a:pt x="389" y="120"/>
                  </a:lnTo>
                  <a:cubicBezTo>
                    <a:pt x="384" y="119"/>
                    <a:pt x="376" y="114"/>
                    <a:pt x="372" y="111"/>
                  </a:cubicBezTo>
                  <a:cubicBezTo>
                    <a:pt x="354" y="101"/>
                    <a:pt x="335" y="92"/>
                    <a:pt x="315" y="82"/>
                  </a:cubicBezTo>
                  <a:cubicBezTo>
                    <a:pt x="282" y="64"/>
                    <a:pt x="249" y="40"/>
                    <a:pt x="220" y="16"/>
                  </a:cubicBezTo>
                  <a:cubicBezTo>
                    <a:pt x="201" y="6"/>
                    <a:pt x="172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29" name="Google Shape;329;p15"/>
          <p:cNvGrpSpPr/>
          <p:nvPr/>
        </p:nvGrpSpPr>
        <p:grpSpPr>
          <a:xfrm rot="3820091">
            <a:off x="403763" y="1898357"/>
            <a:ext cx="229104" cy="351851"/>
            <a:chOff x="2432278" y="3165333"/>
            <a:chExt cx="120312" cy="184771"/>
          </a:xfrm>
        </p:grpSpPr>
        <p:sp>
          <p:nvSpPr>
            <p:cNvPr id="330" name="Google Shape;330;p15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1" name="Google Shape;331;p15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2" name="Google Shape;332;p15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33" name="Google Shape;333;p15"/>
          <p:cNvGrpSpPr/>
          <p:nvPr/>
        </p:nvGrpSpPr>
        <p:grpSpPr>
          <a:xfrm>
            <a:off x="364285" y="5928389"/>
            <a:ext cx="308644" cy="420532"/>
            <a:chOff x="6271979" y="2016420"/>
            <a:chExt cx="121113" cy="165027"/>
          </a:xfrm>
        </p:grpSpPr>
        <p:sp>
          <p:nvSpPr>
            <p:cNvPr id="334" name="Google Shape;334;p15"/>
            <p:cNvSpPr/>
            <p:nvPr/>
          </p:nvSpPr>
          <p:spPr>
            <a:xfrm>
              <a:off x="6271979" y="2024695"/>
              <a:ext cx="61121" cy="123747"/>
            </a:xfrm>
            <a:custGeom>
              <a:avLst/>
              <a:gdLst/>
              <a:ahLst/>
              <a:cxnLst/>
              <a:rect l="l" t="t" r="r" b="b"/>
              <a:pathLst>
                <a:path w="650" h="1316" extrusionOk="0">
                  <a:moveTo>
                    <a:pt x="105" y="0"/>
                  </a:moveTo>
                  <a:cubicBezTo>
                    <a:pt x="97" y="0"/>
                    <a:pt x="90" y="1"/>
                    <a:pt x="82" y="3"/>
                  </a:cubicBezTo>
                  <a:cubicBezTo>
                    <a:pt x="30" y="18"/>
                    <a:pt x="1" y="70"/>
                    <a:pt x="16" y="118"/>
                  </a:cubicBezTo>
                  <a:cubicBezTo>
                    <a:pt x="96" y="432"/>
                    <a:pt x="206" y="733"/>
                    <a:pt x="340" y="1028"/>
                  </a:cubicBezTo>
                  <a:cubicBezTo>
                    <a:pt x="377" y="1109"/>
                    <a:pt x="416" y="1190"/>
                    <a:pt x="458" y="1266"/>
                  </a:cubicBezTo>
                  <a:cubicBezTo>
                    <a:pt x="475" y="1299"/>
                    <a:pt x="511" y="1316"/>
                    <a:pt x="545" y="1316"/>
                  </a:cubicBezTo>
                  <a:cubicBezTo>
                    <a:pt x="560" y="1316"/>
                    <a:pt x="575" y="1312"/>
                    <a:pt x="588" y="1305"/>
                  </a:cubicBezTo>
                  <a:cubicBezTo>
                    <a:pt x="635" y="1270"/>
                    <a:pt x="649" y="1219"/>
                    <a:pt x="621" y="1171"/>
                  </a:cubicBezTo>
                  <a:cubicBezTo>
                    <a:pt x="588" y="1105"/>
                    <a:pt x="553" y="1033"/>
                    <a:pt x="520" y="962"/>
                  </a:cubicBezTo>
                  <a:cubicBezTo>
                    <a:pt x="502" y="927"/>
                    <a:pt x="487" y="894"/>
                    <a:pt x="473" y="856"/>
                  </a:cubicBezTo>
                  <a:cubicBezTo>
                    <a:pt x="463" y="842"/>
                    <a:pt x="454" y="823"/>
                    <a:pt x="449" y="804"/>
                  </a:cubicBezTo>
                  <a:cubicBezTo>
                    <a:pt x="446" y="800"/>
                    <a:pt x="441" y="794"/>
                    <a:pt x="440" y="786"/>
                  </a:cubicBezTo>
                  <a:lnTo>
                    <a:pt x="440" y="786"/>
                  </a:lnTo>
                  <a:cubicBezTo>
                    <a:pt x="440" y="787"/>
                    <a:pt x="441" y="788"/>
                    <a:pt x="441" y="788"/>
                  </a:cubicBezTo>
                  <a:cubicBezTo>
                    <a:pt x="442" y="788"/>
                    <a:pt x="441" y="786"/>
                    <a:pt x="439" y="780"/>
                  </a:cubicBezTo>
                  <a:lnTo>
                    <a:pt x="439" y="780"/>
                  </a:lnTo>
                  <a:cubicBezTo>
                    <a:pt x="439" y="782"/>
                    <a:pt x="439" y="784"/>
                    <a:pt x="440" y="786"/>
                  </a:cubicBezTo>
                  <a:lnTo>
                    <a:pt x="440" y="786"/>
                  </a:lnTo>
                  <a:cubicBezTo>
                    <a:pt x="438" y="784"/>
                    <a:pt x="436" y="782"/>
                    <a:pt x="434" y="780"/>
                  </a:cubicBezTo>
                  <a:cubicBezTo>
                    <a:pt x="434" y="775"/>
                    <a:pt x="434" y="771"/>
                    <a:pt x="430" y="766"/>
                  </a:cubicBezTo>
                  <a:cubicBezTo>
                    <a:pt x="373" y="619"/>
                    <a:pt x="316" y="476"/>
                    <a:pt x="273" y="322"/>
                  </a:cubicBezTo>
                  <a:cubicBezTo>
                    <a:pt x="245" y="241"/>
                    <a:pt x="221" y="155"/>
                    <a:pt x="197" y="70"/>
                  </a:cubicBezTo>
                  <a:cubicBezTo>
                    <a:pt x="189" y="30"/>
                    <a:pt x="147" y="0"/>
                    <a:pt x="1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5" name="Google Shape;335;p15"/>
            <p:cNvSpPr/>
            <p:nvPr/>
          </p:nvSpPr>
          <p:spPr>
            <a:xfrm>
              <a:off x="6336954" y="2163487"/>
              <a:ext cx="19935" cy="17960"/>
            </a:xfrm>
            <a:custGeom>
              <a:avLst/>
              <a:gdLst/>
              <a:ahLst/>
              <a:cxnLst/>
              <a:rect l="l" t="t" r="r" b="b"/>
              <a:pathLst>
                <a:path w="212" h="191" extrusionOk="0">
                  <a:moveTo>
                    <a:pt x="97" y="0"/>
                  </a:moveTo>
                  <a:cubicBezTo>
                    <a:pt x="87" y="0"/>
                    <a:pt x="73" y="0"/>
                    <a:pt x="63" y="10"/>
                  </a:cubicBezTo>
                  <a:cubicBezTo>
                    <a:pt x="49" y="10"/>
                    <a:pt x="40" y="19"/>
                    <a:pt x="29" y="29"/>
                  </a:cubicBezTo>
                  <a:cubicBezTo>
                    <a:pt x="20" y="34"/>
                    <a:pt x="16" y="47"/>
                    <a:pt x="11" y="58"/>
                  </a:cubicBezTo>
                  <a:cubicBezTo>
                    <a:pt x="5" y="67"/>
                    <a:pt x="1" y="80"/>
                    <a:pt x="1" y="95"/>
                  </a:cubicBezTo>
                  <a:cubicBezTo>
                    <a:pt x="5" y="104"/>
                    <a:pt x="5" y="109"/>
                    <a:pt x="5" y="119"/>
                  </a:cubicBezTo>
                  <a:cubicBezTo>
                    <a:pt x="11" y="133"/>
                    <a:pt x="20" y="148"/>
                    <a:pt x="29" y="162"/>
                  </a:cubicBezTo>
                  <a:cubicBezTo>
                    <a:pt x="40" y="166"/>
                    <a:pt x="44" y="172"/>
                    <a:pt x="49" y="177"/>
                  </a:cubicBezTo>
                  <a:cubicBezTo>
                    <a:pt x="63" y="186"/>
                    <a:pt x="82" y="190"/>
                    <a:pt x="97" y="190"/>
                  </a:cubicBezTo>
                  <a:lnTo>
                    <a:pt x="115" y="190"/>
                  </a:lnTo>
                  <a:cubicBezTo>
                    <a:pt x="130" y="190"/>
                    <a:pt x="139" y="186"/>
                    <a:pt x="154" y="181"/>
                  </a:cubicBezTo>
                  <a:cubicBezTo>
                    <a:pt x="163" y="177"/>
                    <a:pt x="172" y="172"/>
                    <a:pt x="183" y="162"/>
                  </a:cubicBezTo>
                  <a:cubicBezTo>
                    <a:pt x="192" y="152"/>
                    <a:pt x="196" y="143"/>
                    <a:pt x="201" y="128"/>
                  </a:cubicBezTo>
                  <a:cubicBezTo>
                    <a:pt x="211" y="119"/>
                    <a:pt x="211" y="104"/>
                    <a:pt x="211" y="95"/>
                  </a:cubicBezTo>
                  <a:cubicBezTo>
                    <a:pt x="211" y="86"/>
                    <a:pt x="211" y="76"/>
                    <a:pt x="206" y="67"/>
                  </a:cubicBezTo>
                  <a:cubicBezTo>
                    <a:pt x="201" y="52"/>
                    <a:pt x="196" y="38"/>
                    <a:pt x="183" y="29"/>
                  </a:cubicBezTo>
                  <a:cubicBezTo>
                    <a:pt x="177" y="23"/>
                    <a:pt x="168" y="19"/>
                    <a:pt x="163" y="14"/>
                  </a:cubicBezTo>
                  <a:cubicBezTo>
                    <a:pt x="148" y="5"/>
                    <a:pt x="135" y="0"/>
                    <a:pt x="1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6" name="Google Shape;336;p15"/>
            <p:cNvSpPr/>
            <p:nvPr/>
          </p:nvSpPr>
          <p:spPr>
            <a:xfrm>
              <a:off x="6336108" y="2016420"/>
              <a:ext cx="41280" cy="97230"/>
            </a:xfrm>
            <a:custGeom>
              <a:avLst/>
              <a:gdLst/>
              <a:ahLst/>
              <a:cxnLst/>
              <a:rect l="l" t="t" r="r" b="b"/>
              <a:pathLst>
                <a:path w="439" h="1034" extrusionOk="0">
                  <a:moveTo>
                    <a:pt x="108" y="0"/>
                  </a:moveTo>
                  <a:cubicBezTo>
                    <a:pt x="99" y="0"/>
                    <a:pt x="90" y="2"/>
                    <a:pt x="82" y="5"/>
                  </a:cubicBezTo>
                  <a:cubicBezTo>
                    <a:pt x="29" y="20"/>
                    <a:pt x="1" y="67"/>
                    <a:pt x="14" y="120"/>
                  </a:cubicBezTo>
                  <a:cubicBezTo>
                    <a:pt x="91" y="401"/>
                    <a:pt x="168" y="683"/>
                    <a:pt x="243" y="964"/>
                  </a:cubicBezTo>
                  <a:cubicBezTo>
                    <a:pt x="252" y="1004"/>
                    <a:pt x="294" y="1033"/>
                    <a:pt x="335" y="1033"/>
                  </a:cubicBezTo>
                  <a:cubicBezTo>
                    <a:pt x="343" y="1033"/>
                    <a:pt x="350" y="1032"/>
                    <a:pt x="358" y="1030"/>
                  </a:cubicBezTo>
                  <a:cubicBezTo>
                    <a:pt x="410" y="1015"/>
                    <a:pt x="439" y="964"/>
                    <a:pt x="425" y="911"/>
                  </a:cubicBezTo>
                  <a:cubicBezTo>
                    <a:pt x="348" y="634"/>
                    <a:pt x="272" y="353"/>
                    <a:pt x="196" y="72"/>
                  </a:cubicBezTo>
                  <a:cubicBezTo>
                    <a:pt x="184" y="33"/>
                    <a:pt x="147" y="0"/>
                    <a:pt x="1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7" name="Google Shape;337;p15"/>
            <p:cNvSpPr/>
            <p:nvPr/>
          </p:nvSpPr>
          <p:spPr>
            <a:xfrm>
              <a:off x="6375037" y="2138568"/>
              <a:ext cx="18054" cy="19653"/>
            </a:xfrm>
            <a:custGeom>
              <a:avLst/>
              <a:gdLst/>
              <a:ahLst/>
              <a:cxnLst/>
              <a:rect l="l" t="t" r="r" b="b"/>
              <a:pathLst>
                <a:path w="192" h="209" extrusionOk="0">
                  <a:moveTo>
                    <a:pt x="108" y="0"/>
                  </a:moveTo>
                  <a:cubicBezTo>
                    <a:pt x="104" y="0"/>
                    <a:pt x="101" y="1"/>
                    <a:pt x="97" y="2"/>
                  </a:cubicBezTo>
                  <a:lnTo>
                    <a:pt x="73" y="2"/>
                  </a:lnTo>
                  <a:cubicBezTo>
                    <a:pt x="53" y="8"/>
                    <a:pt x="40" y="17"/>
                    <a:pt x="29" y="26"/>
                  </a:cubicBezTo>
                  <a:cubicBezTo>
                    <a:pt x="25" y="37"/>
                    <a:pt x="20" y="41"/>
                    <a:pt x="16" y="46"/>
                  </a:cubicBezTo>
                  <a:cubicBezTo>
                    <a:pt x="6" y="65"/>
                    <a:pt x="1" y="79"/>
                    <a:pt x="1" y="94"/>
                  </a:cubicBezTo>
                  <a:lnTo>
                    <a:pt x="1" y="112"/>
                  </a:lnTo>
                  <a:cubicBezTo>
                    <a:pt x="1" y="127"/>
                    <a:pt x="6" y="136"/>
                    <a:pt x="11" y="151"/>
                  </a:cubicBezTo>
                  <a:cubicBezTo>
                    <a:pt x="16" y="160"/>
                    <a:pt x="20" y="169"/>
                    <a:pt x="29" y="180"/>
                  </a:cubicBezTo>
                  <a:cubicBezTo>
                    <a:pt x="40" y="189"/>
                    <a:pt x="49" y="198"/>
                    <a:pt x="58" y="198"/>
                  </a:cubicBezTo>
                  <a:cubicBezTo>
                    <a:pt x="73" y="208"/>
                    <a:pt x="82" y="208"/>
                    <a:pt x="97" y="208"/>
                  </a:cubicBezTo>
                  <a:cubicBezTo>
                    <a:pt x="106" y="208"/>
                    <a:pt x="115" y="208"/>
                    <a:pt x="121" y="202"/>
                  </a:cubicBezTo>
                  <a:cubicBezTo>
                    <a:pt x="139" y="198"/>
                    <a:pt x="154" y="193"/>
                    <a:pt x="163" y="180"/>
                  </a:cubicBezTo>
                  <a:cubicBezTo>
                    <a:pt x="168" y="174"/>
                    <a:pt x="172" y="169"/>
                    <a:pt x="178" y="160"/>
                  </a:cubicBezTo>
                  <a:cubicBezTo>
                    <a:pt x="187" y="145"/>
                    <a:pt x="192" y="132"/>
                    <a:pt x="192" y="112"/>
                  </a:cubicBezTo>
                  <a:lnTo>
                    <a:pt x="192" y="94"/>
                  </a:lnTo>
                  <a:cubicBezTo>
                    <a:pt x="192" y="84"/>
                    <a:pt x="192" y="70"/>
                    <a:pt x="183" y="59"/>
                  </a:cubicBezTo>
                  <a:cubicBezTo>
                    <a:pt x="183" y="46"/>
                    <a:pt x="172" y="37"/>
                    <a:pt x="163" y="26"/>
                  </a:cubicBezTo>
                  <a:cubicBezTo>
                    <a:pt x="154" y="17"/>
                    <a:pt x="144" y="13"/>
                    <a:pt x="135" y="8"/>
                  </a:cubicBezTo>
                  <a:cubicBezTo>
                    <a:pt x="125" y="4"/>
                    <a:pt x="117" y="0"/>
                    <a:pt x="1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38" name="Google Shape;338;p15"/>
          <p:cNvSpPr/>
          <p:nvPr/>
        </p:nvSpPr>
        <p:spPr>
          <a:xfrm rot="10505812" flipH="1">
            <a:off x="10079408" y="5894966"/>
            <a:ext cx="1806019" cy="251301"/>
          </a:xfrm>
          <a:custGeom>
            <a:avLst/>
            <a:gdLst/>
            <a:ahLst/>
            <a:cxnLst/>
            <a:rect l="l" t="t" r="r" b="b"/>
            <a:pathLst>
              <a:path w="10234" h="1424" extrusionOk="0">
                <a:moveTo>
                  <a:pt x="5155" y="1"/>
                </a:moveTo>
                <a:cubicBezTo>
                  <a:pt x="5153" y="1"/>
                  <a:pt x="5150" y="1"/>
                  <a:pt x="5148" y="1"/>
                </a:cubicBezTo>
                <a:cubicBezTo>
                  <a:pt x="5060" y="14"/>
                  <a:pt x="4989" y="45"/>
                  <a:pt x="4932" y="105"/>
                </a:cubicBezTo>
                <a:lnTo>
                  <a:pt x="4932" y="105"/>
                </a:lnTo>
                <a:cubicBezTo>
                  <a:pt x="4246" y="484"/>
                  <a:pt x="3510" y="753"/>
                  <a:pt x="2746" y="927"/>
                </a:cubicBezTo>
                <a:cubicBezTo>
                  <a:pt x="2335" y="1017"/>
                  <a:pt x="1926" y="1083"/>
                  <a:pt x="1516" y="1121"/>
                </a:cubicBezTo>
                <a:cubicBezTo>
                  <a:pt x="1358" y="1137"/>
                  <a:pt x="1200" y="1152"/>
                  <a:pt x="1044" y="1152"/>
                </a:cubicBezTo>
                <a:cubicBezTo>
                  <a:pt x="1008" y="1152"/>
                  <a:pt x="971" y="1152"/>
                  <a:pt x="934" y="1150"/>
                </a:cubicBezTo>
                <a:cubicBezTo>
                  <a:pt x="911" y="1150"/>
                  <a:pt x="887" y="1145"/>
                  <a:pt x="863" y="1145"/>
                </a:cubicBezTo>
                <a:cubicBezTo>
                  <a:pt x="854" y="1140"/>
                  <a:pt x="844" y="1140"/>
                  <a:pt x="835" y="1140"/>
                </a:cubicBezTo>
                <a:lnTo>
                  <a:pt x="826" y="1140"/>
                </a:lnTo>
                <a:cubicBezTo>
                  <a:pt x="782" y="1131"/>
                  <a:pt x="734" y="1121"/>
                  <a:pt x="687" y="1107"/>
                </a:cubicBezTo>
                <a:cubicBezTo>
                  <a:pt x="668" y="1103"/>
                  <a:pt x="648" y="1092"/>
                  <a:pt x="625" y="1088"/>
                </a:cubicBezTo>
                <a:cubicBezTo>
                  <a:pt x="613" y="1083"/>
                  <a:pt x="611" y="1082"/>
                  <a:pt x="612" y="1082"/>
                </a:cubicBezTo>
                <a:lnTo>
                  <a:pt x="612" y="1082"/>
                </a:lnTo>
                <a:cubicBezTo>
                  <a:pt x="613" y="1082"/>
                  <a:pt x="617" y="1083"/>
                  <a:pt x="620" y="1083"/>
                </a:cubicBezTo>
                <a:cubicBezTo>
                  <a:pt x="606" y="1079"/>
                  <a:pt x="597" y="1074"/>
                  <a:pt x="587" y="1069"/>
                </a:cubicBezTo>
                <a:cubicBezTo>
                  <a:pt x="568" y="1059"/>
                  <a:pt x="549" y="1050"/>
                  <a:pt x="529" y="1035"/>
                </a:cubicBezTo>
                <a:cubicBezTo>
                  <a:pt x="520" y="1031"/>
                  <a:pt x="511" y="1026"/>
                  <a:pt x="505" y="1021"/>
                </a:cubicBezTo>
                <a:cubicBezTo>
                  <a:pt x="505" y="1021"/>
                  <a:pt x="482" y="1004"/>
                  <a:pt x="481" y="1004"/>
                </a:cubicBezTo>
                <a:lnTo>
                  <a:pt x="481" y="1004"/>
                </a:lnTo>
                <a:cubicBezTo>
                  <a:pt x="480" y="1004"/>
                  <a:pt x="481" y="1005"/>
                  <a:pt x="483" y="1007"/>
                </a:cubicBezTo>
                <a:cubicBezTo>
                  <a:pt x="468" y="997"/>
                  <a:pt x="454" y="984"/>
                  <a:pt x="444" y="969"/>
                </a:cubicBezTo>
                <a:cubicBezTo>
                  <a:pt x="434" y="964"/>
                  <a:pt x="434" y="960"/>
                  <a:pt x="425" y="955"/>
                </a:cubicBezTo>
                <a:cubicBezTo>
                  <a:pt x="425" y="954"/>
                  <a:pt x="424" y="954"/>
                  <a:pt x="424" y="953"/>
                </a:cubicBezTo>
                <a:lnTo>
                  <a:pt x="424" y="953"/>
                </a:lnTo>
                <a:cubicBezTo>
                  <a:pt x="425" y="954"/>
                  <a:pt x="426" y="955"/>
                  <a:pt x="426" y="955"/>
                </a:cubicBezTo>
                <a:cubicBezTo>
                  <a:pt x="426" y="955"/>
                  <a:pt x="425" y="953"/>
                  <a:pt x="420" y="945"/>
                </a:cubicBezTo>
                <a:cubicBezTo>
                  <a:pt x="401" y="916"/>
                  <a:pt x="382" y="888"/>
                  <a:pt x="368" y="850"/>
                </a:cubicBezTo>
                <a:lnTo>
                  <a:pt x="368" y="850"/>
                </a:lnTo>
                <a:cubicBezTo>
                  <a:pt x="373" y="860"/>
                  <a:pt x="375" y="864"/>
                  <a:pt x="375" y="864"/>
                </a:cubicBezTo>
                <a:cubicBezTo>
                  <a:pt x="376" y="864"/>
                  <a:pt x="371" y="853"/>
                  <a:pt x="368" y="850"/>
                </a:cubicBezTo>
                <a:lnTo>
                  <a:pt x="368" y="850"/>
                </a:lnTo>
                <a:cubicBezTo>
                  <a:pt x="368" y="850"/>
                  <a:pt x="368" y="850"/>
                  <a:pt x="368" y="850"/>
                </a:cubicBezTo>
                <a:cubicBezTo>
                  <a:pt x="368" y="841"/>
                  <a:pt x="362" y="830"/>
                  <a:pt x="358" y="821"/>
                </a:cubicBezTo>
                <a:cubicBezTo>
                  <a:pt x="353" y="802"/>
                  <a:pt x="349" y="784"/>
                  <a:pt x="344" y="764"/>
                </a:cubicBezTo>
                <a:lnTo>
                  <a:pt x="344" y="736"/>
                </a:lnTo>
                <a:cubicBezTo>
                  <a:pt x="340" y="716"/>
                  <a:pt x="340" y="698"/>
                  <a:pt x="340" y="678"/>
                </a:cubicBezTo>
                <a:cubicBezTo>
                  <a:pt x="340" y="671"/>
                  <a:pt x="345" y="639"/>
                  <a:pt x="343" y="639"/>
                </a:cubicBezTo>
                <a:lnTo>
                  <a:pt x="343" y="639"/>
                </a:lnTo>
                <a:cubicBezTo>
                  <a:pt x="343" y="639"/>
                  <a:pt x="342" y="642"/>
                  <a:pt x="340" y="650"/>
                </a:cubicBezTo>
                <a:cubicBezTo>
                  <a:pt x="344" y="630"/>
                  <a:pt x="349" y="617"/>
                  <a:pt x="353" y="597"/>
                </a:cubicBezTo>
                <a:cubicBezTo>
                  <a:pt x="353" y="584"/>
                  <a:pt x="362" y="569"/>
                  <a:pt x="368" y="550"/>
                </a:cubicBezTo>
                <a:lnTo>
                  <a:pt x="368" y="550"/>
                </a:lnTo>
                <a:cubicBezTo>
                  <a:pt x="365" y="559"/>
                  <a:pt x="364" y="562"/>
                  <a:pt x="365" y="562"/>
                </a:cubicBezTo>
                <a:cubicBezTo>
                  <a:pt x="365" y="562"/>
                  <a:pt x="374" y="537"/>
                  <a:pt x="377" y="531"/>
                </a:cubicBezTo>
                <a:cubicBezTo>
                  <a:pt x="382" y="526"/>
                  <a:pt x="386" y="516"/>
                  <a:pt x="391" y="511"/>
                </a:cubicBezTo>
                <a:cubicBezTo>
                  <a:pt x="394" y="506"/>
                  <a:pt x="395" y="504"/>
                  <a:pt x="395" y="504"/>
                </a:cubicBezTo>
                <a:lnTo>
                  <a:pt x="395" y="504"/>
                </a:lnTo>
                <a:cubicBezTo>
                  <a:pt x="394" y="504"/>
                  <a:pt x="385" y="514"/>
                  <a:pt x="385" y="514"/>
                </a:cubicBezTo>
                <a:cubicBezTo>
                  <a:pt x="385" y="514"/>
                  <a:pt x="387" y="512"/>
                  <a:pt x="391" y="507"/>
                </a:cubicBezTo>
                <a:cubicBezTo>
                  <a:pt x="401" y="498"/>
                  <a:pt x="415" y="487"/>
                  <a:pt x="425" y="474"/>
                </a:cubicBezTo>
                <a:cubicBezTo>
                  <a:pt x="434" y="474"/>
                  <a:pt x="444" y="463"/>
                  <a:pt x="454" y="459"/>
                </a:cubicBezTo>
                <a:cubicBezTo>
                  <a:pt x="454" y="459"/>
                  <a:pt x="460" y="456"/>
                  <a:pt x="463" y="455"/>
                </a:cubicBezTo>
                <a:lnTo>
                  <a:pt x="463" y="455"/>
                </a:lnTo>
                <a:cubicBezTo>
                  <a:pt x="471" y="452"/>
                  <a:pt x="480" y="450"/>
                  <a:pt x="483" y="450"/>
                </a:cubicBezTo>
                <a:cubicBezTo>
                  <a:pt x="553" y="426"/>
                  <a:pt x="597" y="355"/>
                  <a:pt x="577" y="283"/>
                </a:cubicBezTo>
                <a:cubicBezTo>
                  <a:pt x="561" y="224"/>
                  <a:pt x="504" y="181"/>
                  <a:pt x="447" y="181"/>
                </a:cubicBezTo>
                <a:cubicBezTo>
                  <a:pt x="434" y="181"/>
                  <a:pt x="422" y="183"/>
                  <a:pt x="410" y="188"/>
                </a:cubicBezTo>
                <a:cubicBezTo>
                  <a:pt x="58" y="292"/>
                  <a:pt x="1" y="716"/>
                  <a:pt x="144" y="1007"/>
                </a:cubicBezTo>
                <a:cubicBezTo>
                  <a:pt x="309" y="1347"/>
                  <a:pt x="727" y="1424"/>
                  <a:pt x="1075" y="1424"/>
                </a:cubicBezTo>
                <a:cubicBezTo>
                  <a:pt x="1107" y="1424"/>
                  <a:pt x="1138" y="1423"/>
                  <a:pt x="1169" y="1422"/>
                </a:cubicBezTo>
                <a:cubicBezTo>
                  <a:pt x="1621" y="1402"/>
                  <a:pt x="2069" y="1336"/>
                  <a:pt x="2513" y="1250"/>
                </a:cubicBezTo>
                <a:cubicBezTo>
                  <a:pt x="2955" y="1164"/>
                  <a:pt x="3393" y="1050"/>
                  <a:pt x="3818" y="898"/>
                </a:cubicBezTo>
                <a:cubicBezTo>
                  <a:pt x="4164" y="775"/>
                  <a:pt x="4506" y="631"/>
                  <a:pt x="4835" y="463"/>
                </a:cubicBezTo>
                <a:lnTo>
                  <a:pt x="4835" y="463"/>
                </a:lnTo>
                <a:cubicBezTo>
                  <a:pt x="4845" y="524"/>
                  <a:pt x="4865" y="585"/>
                  <a:pt x="4895" y="635"/>
                </a:cubicBezTo>
                <a:cubicBezTo>
                  <a:pt x="4952" y="731"/>
                  <a:pt x="5043" y="793"/>
                  <a:pt x="5143" y="830"/>
                </a:cubicBezTo>
                <a:cubicBezTo>
                  <a:pt x="5223" y="862"/>
                  <a:pt x="5307" y="874"/>
                  <a:pt x="5392" y="874"/>
                </a:cubicBezTo>
                <a:cubicBezTo>
                  <a:pt x="5537" y="874"/>
                  <a:pt x="5686" y="840"/>
                  <a:pt x="5824" y="806"/>
                </a:cubicBezTo>
                <a:cubicBezTo>
                  <a:pt x="6077" y="745"/>
                  <a:pt x="6325" y="674"/>
                  <a:pt x="6573" y="588"/>
                </a:cubicBezTo>
                <a:cubicBezTo>
                  <a:pt x="6762" y="528"/>
                  <a:pt x="6946" y="460"/>
                  <a:pt x="7128" y="388"/>
                </a:cubicBezTo>
                <a:lnTo>
                  <a:pt x="7128" y="388"/>
                </a:lnTo>
                <a:cubicBezTo>
                  <a:pt x="7134" y="472"/>
                  <a:pt x="7161" y="556"/>
                  <a:pt x="7207" y="630"/>
                </a:cubicBezTo>
                <a:cubicBezTo>
                  <a:pt x="7326" y="835"/>
                  <a:pt x="7559" y="921"/>
                  <a:pt x="7788" y="931"/>
                </a:cubicBezTo>
                <a:cubicBezTo>
                  <a:pt x="7800" y="932"/>
                  <a:pt x="7812" y="932"/>
                  <a:pt x="7824" y="932"/>
                </a:cubicBezTo>
                <a:cubicBezTo>
                  <a:pt x="7932" y="932"/>
                  <a:pt x="8043" y="915"/>
                  <a:pt x="8150" y="902"/>
                </a:cubicBezTo>
                <a:cubicBezTo>
                  <a:pt x="8274" y="883"/>
                  <a:pt x="8403" y="864"/>
                  <a:pt x="8531" y="841"/>
                </a:cubicBezTo>
                <a:cubicBezTo>
                  <a:pt x="8784" y="793"/>
                  <a:pt x="9041" y="736"/>
                  <a:pt x="9289" y="669"/>
                </a:cubicBezTo>
                <a:cubicBezTo>
                  <a:pt x="9570" y="593"/>
                  <a:pt x="9847" y="502"/>
                  <a:pt x="10119" y="397"/>
                </a:cubicBezTo>
                <a:cubicBezTo>
                  <a:pt x="10190" y="373"/>
                  <a:pt x="10233" y="307"/>
                  <a:pt x="10214" y="230"/>
                </a:cubicBezTo>
                <a:cubicBezTo>
                  <a:pt x="10197" y="178"/>
                  <a:pt x="10141" y="129"/>
                  <a:pt x="10081" y="129"/>
                </a:cubicBezTo>
                <a:cubicBezTo>
                  <a:pt x="10070" y="129"/>
                  <a:pt x="10058" y="131"/>
                  <a:pt x="10047" y="135"/>
                </a:cubicBezTo>
                <a:cubicBezTo>
                  <a:pt x="9609" y="302"/>
                  <a:pt x="9160" y="435"/>
                  <a:pt x="8698" y="531"/>
                </a:cubicBezTo>
                <a:cubicBezTo>
                  <a:pt x="8588" y="555"/>
                  <a:pt x="8474" y="578"/>
                  <a:pt x="8360" y="597"/>
                </a:cubicBezTo>
                <a:cubicBezTo>
                  <a:pt x="8250" y="617"/>
                  <a:pt x="8131" y="635"/>
                  <a:pt x="8031" y="645"/>
                </a:cubicBezTo>
                <a:cubicBezTo>
                  <a:pt x="7960" y="652"/>
                  <a:pt x="7887" y="658"/>
                  <a:pt x="7815" y="658"/>
                </a:cubicBezTo>
                <a:cubicBezTo>
                  <a:pt x="7785" y="658"/>
                  <a:pt x="7755" y="657"/>
                  <a:pt x="7726" y="654"/>
                </a:cubicBezTo>
                <a:cubicBezTo>
                  <a:pt x="7731" y="654"/>
                  <a:pt x="7745" y="654"/>
                  <a:pt x="7711" y="650"/>
                </a:cubicBezTo>
                <a:cubicBezTo>
                  <a:pt x="7702" y="650"/>
                  <a:pt x="7693" y="650"/>
                  <a:pt x="7683" y="645"/>
                </a:cubicBezTo>
                <a:cubicBezTo>
                  <a:pt x="7654" y="641"/>
                  <a:pt x="7631" y="630"/>
                  <a:pt x="7607" y="626"/>
                </a:cubicBezTo>
                <a:cubicBezTo>
                  <a:pt x="7583" y="617"/>
                  <a:pt x="7578" y="617"/>
                  <a:pt x="7559" y="602"/>
                </a:cubicBezTo>
                <a:cubicBezTo>
                  <a:pt x="7545" y="597"/>
                  <a:pt x="7535" y="593"/>
                  <a:pt x="7526" y="588"/>
                </a:cubicBezTo>
                <a:cubicBezTo>
                  <a:pt x="7523" y="585"/>
                  <a:pt x="7513" y="578"/>
                  <a:pt x="7508" y="575"/>
                </a:cubicBezTo>
                <a:lnTo>
                  <a:pt x="7508" y="575"/>
                </a:lnTo>
                <a:lnTo>
                  <a:pt x="7469" y="535"/>
                </a:lnTo>
                <a:cubicBezTo>
                  <a:pt x="7469" y="535"/>
                  <a:pt x="7461" y="527"/>
                  <a:pt x="7456" y="521"/>
                </a:cubicBezTo>
                <a:lnTo>
                  <a:pt x="7456" y="521"/>
                </a:lnTo>
                <a:cubicBezTo>
                  <a:pt x="7454" y="516"/>
                  <a:pt x="7443" y="501"/>
                  <a:pt x="7440" y="498"/>
                </a:cubicBezTo>
                <a:cubicBezTo>
                  <a:pt x="7435" y="487"/>
                  <a:pt x="7431" y="483"/>
                  <a:pt x="7425" y="474"/>
                </a:cubicBezTo>
                <a:cubicBezTo>
                  <a:pt x="7425" y="466"/>
                  <a:pt x="7418" y="449"/>
                  <a:pt x="7417" y="449"/>
                </a:cubicBezTo>
                <a:lnTo>
                  <a:pt x="7417" y="449"/>
                </a:lnTo>
                <a:cubicBezTo>
                  <a:pt x="7417" y="449"/>
                  <a:pt x="7418" y="452"/>
                  <a:pt x="7421" y="459"/>
                </a:cubicBezTo>
                <a:cubicBezTo>
                  <a:pt x="7411" y="440"/>
                  <a:pt x="7407" y="421"/>
                  <a:pt x="7402" y="402"/>
                </a:cubicBezTo>
                <a:cubicBezTo>
                  <a:pt x="7402" y="402"/>
                  <a:pt x="7400" y="395"/>
                  <a:pt x="7399" y="388"/>
                </a:cubicBezTo>
                <a:lnTo>
                  <a:pt x="7399" y="388"/>
                </a:lnTo>
                <a:cubicBezTo>
                  <a:pt x="7399" y="388"/>
                  <a:pt x="7399" y="388"/>
                  <a:pt x="7399" y="388"/>
                </a:cubicBezTo>
                <a:cubicBezTo>
                  <a:pt x="7400" y="388"/>
                  <a:pt x="7397" y="363"/>
                  <a:pt x="7397" y="359"/>
                </a:cubicBezTo>
                <a:lnTo>
                  <a:pt x="7397" y="331"/>
                </a:lnTo>
                <a:cubicBezTo>
                  <a:pt x="7397" y="326"/>
                  <a:pt x="7396" y="323"/>
                  <a:pt x="7396" y="322"/>
                </a:cubicBezTo>
                <a:lnTo>
                  <a:pt x="7396" y="322"/>
                </a:lnTo>
                <a:cubicBezTo>
                  <a:pt x="7396" y="322"/>
                  <a:pt x="7396" y="321"/>
                  <a:pt x="7397" y="320"/>
                </a:cubicBezTo>
                <a:cubicBezTo>
                  <a:pt x="7402" y="316"/>
                  <a:pt x="7402" y="307"/>
                  <a:pt x="7407" y="297"/>
                </a:cubicBezTo>
                <a:cubicBezTo>
                  <a:pt x="7408" y="291"/>
                  <a:pt x="7408" y="289"/>
                  <a:pt x="7407" y="289"/>
                </a:cubicBezTo>
                <a:cubicBezTo>
                  <a:pt x="7406" y="289"/>
                  <a:pt x="7406" y="289"/>
                  <a:pt x="7405" y="290"/>
                </a:cubicBezTo>
                <a:lnTo>
                  <a:pt x="7405" y="290"/>
                </a:lnTo>
                <a:cubicBezTo>
                  <a:pt x="7406" y="289"/>
                  <a:pt x="7406" y="288"/>
                  <a:pt x="7407" y="287"/>
                </a:cubicBezTo>
                <a:cubicBezTo>
                  <a:pt x="7411" y="283"/>
                  <a:pt x="7416" y="273"/>
                  <a:pt x="7421" y="263"/>
                </a:cubicBezTo>
                <a:cubicBezTo>
                  <a:pt x="7424" y="260"/>
                  <a:pt x="7426" y="258"/>
                  <a:pt x="7426" y="258"/>
                </a:cubicBezTo>
                <a:lnTo>
                  <a:pt x="7426" y="258"/>
                </a:lnTo>
                <a:cubicBezTo>
                  <a:pt x="7427" y="258"/>
                  <a:pt x="7423" y="262"/>
                  <a:pt x="7421" y="269"/>
                </a:cubicBezTo>
                <a:cubicBezTo>
                  <a:pt x="7425" y="263"/>
                  <a:pt x="7431" y="254"/>
                  <a:pt x="7435" y="249"/>
                </a:cubicBezTo>
                <a:cubicBezTo>
                  <a:pt x="7482" y="201"/>
                  <a:pt x="7488" y="126"/>
                  <a:pt x="7445" y="73"/>
                </a:cubicBezTo>
                <a:cubicBezTo>
                  <a:pt x="7419" y="38"/>
                  <a:pt x="7383" y="23"/>
                  <a:pt x="7346" y="23"/>
                </a:cubicBezTo>
                <a:cubicBezTo>
                  <a:pt x="7322" y="23"/>
                  <a:pt x="7297" y="29"/>
                  <a:pt x="7273" y="40"/>
                </a:cubicBezTo>
                <a:cubicBezTo>
                  <a:pt x="6864" y="212"/>
                  <a:pt x="6439" y="359"/>
                  <a:pt x="6010" y="478"/>
                </a:cubicBezTo>
                <a:cubicBezTo>
                  <a:pt x="5819" y="531"/>
                  <a:pt x="5610" y="593"/>
                  <a:pt x="5429" y="602"/>
                </a:cubicBezTo>
                <a:lnTo>
                  <a:pt x="5366" y="602"/>
                </a:lnTo>
                <a:cubicBezTo>
                  <a:pt x="5338" y="597"/>
                  <a:pt x="5324" y="597"/>
                  <a:pt x="5315" y="597"/>
                </a:cubicBezTo>
                <a:cubicBezTo>
                  <a:pt x="5295" y="593"/>
                  <a:pt x="5276" y="588"/>
                  <a:pt x="5258" y="583"/>
                </a:cubicBezTo>
                <a:cubicBezTo>
                  <a:pt x="5229" y="573"/>
                  <a:pt x="5219" y="573"/>
                  <a:pt x="5205" y="564"/>
                </a:cubicBezTo>
                <a:cubicBezTo>
                  <a:pt x="5195" y="559"/>
                  <a:pt x="5186" y="549"/>
                  <a:pt x="5177" y="544"/>
                </a:cubicBezTo>
                <a:cubicBezTo>
                  <a:pt x="5172" y="543"/>
                  <a:pt x="5166" y="538"/>
                  <a:pt x="5161" y="535"/>
                </a:cubicBezTo>
                <a:lnTo>
                  <a:pt x="5161" y="535"/>
                </a:lnTo>
                <a:cubicBezTo>
                  <a:pt x="5154" y="527"/>
                  <a:pt x="5146" y="519"/>
                  <a:pt x="5138" y="511"/>
                </a:cubicBezTo>
                <a:cubicBezTo>
                  <a:pt x="5133" y="507"/>
                  <a:pt x="5132" y="505"/>
                  <a:pt x="5132" y="505"/>
                </a:cubicBezTo>
                <a:lnTo>
                  <a:pt x="5132" y="505"/>
                </a:lnTo>
                <a:cubicBezTo>
                  <a:pt x="5132" y="505"/>
                  <a:pt x="5139" y="513"/>
                  <a:pt x="5143" y="516"/>
                </a:cubicBezTo>
                <a:cubicBezTo>
                  <a:pt x="5138" y="511"/>
                  <a:pt x="5133" y="502"/>
                  <a:pt x="5128" y="498"/>
                </a:cubicBezTo>
                <a:cubicBezTo>
                  <a:pt x="5124" y="492"/>
                  <a:pt x="5124" y="483"/>
                  <a:pt x="5119" y="478"/>
                </a:cubicBezTo>
                <a:cubicBezTo>
                  <a:pt x="5119" y="477"/>
                  <a:pt x="5118" y="477"/>
                  <a:pt x="5118" y="477"/>
                </a:cubicBezTo>
                <a:lnTo>
                  <a:pt x="5118" y="477"/>
                </a:lnTo>
                <a:cubicBezTo>
                  <a:pt x="5117" y="477"/>
                  <a:pt x="5119" y="485"/>
                  <a:pt x="5119" y="485"/>
                </a:cubicBezTo>
                <a:cubicBezTo>
                  <a:pt x="5119" y="485"/>
                  <a:pt x="5118" y="483"/>
                  <a:pt x="5115" y="474"/>
                </a:cubicBezTo>
                <a:cubicBezTo>
                  <a:pt x="5109" y="454"/>
                  <a:pt x="5104" y="435"/>
                  <a:pt x="5100" y="416"/>
                </a:cubicBezTo>
                <a:cubicBezTo>
                  <a:pt x="5100" y="414"/>
                  <a:pt x="5100" y="409"/>
                  <a:pt x="5100" y="409"/>
                </a:cubicBezTo>
                <a:lnTo>
                  <a:pt x="5100" y="409"/>
                </a:lnTo>
                <a:cubicBezTo>
                  <a:pt x="5101" y="415"/>
                  <a:pt x="5102" y="421"/>
                  <a:pt x="5104" y="426"/>
                </a:cubicBezTo>
                <a:cubicBezTo>
                  <a:pt x="5102" y="412"/>
                  <a:pt x="5101" y="408"/>
                  <a:pt x="5101" y="408"/>
                </a:cubicBezTo>
                <a:cubicBezTo>
                  <a:pt x="5101" y="408"/>
                  <a:pt x="5100" y="408"/>
                  <a:pt x="5100" y="409"/>
                </a:cubicBezTo>
                <a:lnTo>
                  <a:pt x="5100" y="409"/>
                </a:lnTo>
                <a:cubicBezTo>
                  <a:pt x="5100" y="403"/>
                  <a:pt x="5100" y="397"/>
                  <a:pt x="5100" y="392"/>
                </a:cubicBezTo>
                <a:cubicBezTo>
                  <a:pt x="5100" y="387"/>
                  <a:pt x="5101" y="370"/>
                  <a:pt x="5102" y="362"/>
                </a:cubicBezTo>
                <a:lnTo>
                  <a:pt x="5102" y="362"/>
                </a:lnTo>
                <a:cubicBezTo>
                  <a:pt x="5105" y="350"/>
                  <a:pt x="5105" y="337"/>
                  <a:pt x="5109" y="320"/>
                </a:cubicBezTo>
                <a:cubicBezTo>
                  <a:pt x="5109" y="318"/>
                  <a:pt x="5111" y="316"/>
                  <a:pt x="5112" y="313"/>
                </a:cubicBezTo>
                <a:lnTo>
                  <a:pt x="5112" y="313"/>
                </a:lnTo>
                <a:cubicBezTo>
                  <a:pt x="5112" y="313"/>
                  <a:pt x="5113" y="313"/>
                  <a:pt x="5113" y="313"/>
                </a:cubicBezTo>
                <a:lnTo>
                  <a:pt x="5113" y="313"/>
                </a:lnTo>
                <a:cubicBezTo>
                  <a:pt x="5111" y="320"/>
                  <a:pt x="5110" y="322"/>
                  <a:pt x="5110" y="322"/>
                </a:cubicBezTo>
                <a:cubicBezTo>
                  <a:pt x="5111" y="322"/>
                  <a:pt x="5114" y="316"/>
                  <a:pt x="5117" y="311"/>
                </a:cubicBezTo>
                <a:lnTo>
                  <a:pt x="5117" y="311"/>
                </a:lnTo>
                <a:cubicBezTo>
                  <a:pt x="5149" y="292"/>
                  <a:pt x="5182" y="273"/>
                  <a:pt x="5214" y="254"/>
                </a:cubicBezTo>
                <a:cubicBezTo>
                  <a:pt x="5267" y="225"/>
                  <a:pt x="5295" y="159"/>
                  <a:pt x="5276" y="102"/>
                </a:cubicBezTo>
                <a:cubicBezTo>
                  <a:pt x="5263" y="51"/>
                  <a:pt x="5210" y="1"/>
                  <a:pt x="515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9" name="Google Shape;339;p15"/>
          <p:cNvSpPr/>
          <p:nvPr/>
        </p:nvSpPr>
        <p:spPr>
          <a:xfrm>
            <a:off x="11588077" y="1878783"/>
            <a:ext cx="456635" cy="713503"/>
          </a:xfrm>
          <a:custGeom>
            <a:avLst/>
            <a:gdLst/>
            <a:ahLst/>
            <a:cxnLst/>
            <a:rect l="l" t="t" r="r" b="b"/>
            <a:pathLst>
              <a:path w="2108" h="3294" extrusionOk="0">
                <a:moveTo>
                  <a:pt x="489" y="443"/>
                </a:moveTo>
                <a:lnTo>
                  <a:pt x="489" y="443"/>
                </a:lnTo>
                <a:cubicBezTo>
                  <a:pt x="488" y="446"/>
                  <a:pt x="487" y="449"/>
                  <a:pt x="487" y="449"/>
                </a:cubicBezTo>
                <a:cubicBezTo>
                  <a:pt x="487" y="449"/>
                  <a:pt x="487" y="447"/>
                  <a:pt x="487" y="444"/>
                </a:cubicBezTo>
                <a:cubicBezTo>
                  <a:pt x="488" y="444"/>
                  <a:pt x="488" y="443"/>
                  <a:pt x="489" y="443"/>
                </a:cubicBezTo>
                <a:close/>
                <a:moveTo>
                  <a:pt x="245" y="1027"/>
                </a:moveTo>
                <a:cubicBezTo>
                  <a:pt x="245" y="1027"/>
                  <a:pt x="243" y="1031"/>
                  <a:pt x="243" y="1034"/>
                </a:cubicBezTo>
                <a:lnTo>
                  <a:pt x="243" y="1038"/>
                </a:lnTo>
                <a:cubicBezTo>
                  <a:pt x="246" y="1030"/>
                  <a:pt x="246" y="1027"/>
                  <a:pt x="245" y="1027"/>
                </a:cubicBezTo>
                <a:close/>
                <a:moveTo>
                  <a:pt x="244" y="1345"/>
                </a:moveTo>
                <a:cubicBezTo>
                  <a:pt x="244" y="1346"/>
                  <a:pt x="244" y="1347"/>
                  <a:pt x="245" y="1347"/>
                </a:cubicBezTo>
                <a:cubicBezTo>
                  <a:pt x="245" y="1347"/>
                  <a:pt x="244" y="1347"/>
                  <a:pt x="244" y="1345"/>
                </a:cubicBezTo>
                <a:close/>
                <a:moveTo>
                  <a:pt x="1491" y="1801"/>
                </a:moveTo>
                <a:cubicBezTo>
                  <a:pt x="1491" y="1801"/>
                  <a:pt x="1491" y="1801"/>
                  <a:pt x="1492" y="1801"/>
                </a:cubicBez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3" y="1803"/>
                </a:cubicBezTo>
                <a:lnTo>
                  <a:pt x="1493" y="1803"/>
                </a:lnTo>
                <a:cubicBezTo>
                  <a:pt x="1492" y="1803"/>
                  <a:pt x="1492" y="1803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2" y="1802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1" y="1802"/>
                  <a:pt x="1491" y="1802"/>
                </a:cubicBezTo>
                <a:lnTo>
                  <a:pt x="1491" y="1802"/>
                </a:lnTo>
                <a:cubicBezTo>
                  <a:pt x="1491" y="1802"/>
                  <a:pt x="1491" y="1801"/>
                  <a:pt x="1491" y="1801"/>
                </a:cubicBezTo>
                <a:close/>
                <a:moveTo>
                  <a:pt x="1491" y="1803"/>
                </a:moveTo>
                <a:cubicBezTo>
                  <a:pt x="1492" y="1803"/>
                  <a:pt x="1492" y="1803"/>
                  <a:pt x="1492" y="1803"/>
                </a:cubicBezTo>
                <a:lnTo>
                  <a:pt x="1492" y="1803"/>
                </a:lnTo>
                <a:cubicBezTo>
                  <a:pt x="1492" y="1804"/>
                  <a:pt x="1492" y="1805"/>
                  <a:pt x="1492" y="1806"/>
                </a:cubicBezTo>
                <a:lnTo>
                  <a:pt x="1492" y="1806"/>
                </a:lnTo>
                <a:cubicBezTo>
                  <a:pt x="1492" y="1806"/>
                  <a:pt x="1492" y="1806"/>
                  <a:pt x="1492" y="1806"/>
                </a:cubicBezTo>
                <a:cubicBezTo>
                  <a:pt x="1492" y="1805"/>
                  <a:pt x="1492" y="1804"/>
                  <a:pt x="1491" y="1803"/>
                </a:cubicBezTo>
                <a:close/>
                <a:moveTo>
                  <a:pt x="1493" y="1803"/>
                </a:moveTo>
                <a:cubicBezTo>
                  <a:pt x="1493" y="1803"/>
                  <a:pt x="1493" y="1803"/>
                  <a:pt x="1493" y="1803"/>
                </a:cubicBezTo>
                <a:cubicBezTo>
                  <a:pt x="1493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5"/>
                  <a:pt x="1493" y="1806"/>
                  <a:pt x="1493" y="1807"/>
                </a:cubicBezTo>
                <a:lnTo>
                  <a:pt x="1493" y="1807"/>
                </a:lnTo>
                <a:cubicBezTo>
                  <a:pt x="1492" y="1806"/>
                  <a:pt x="1492" y="1804"/>
                  <a:pt x="1492" y="1803"/>
                </a:cubicBezTo>
                <a:lnTo>
                  <a:pt x="1492" y="1803"/>
                </a:lnTo>
                <a:cubicBezTo>
                  <a:pt x="1492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3"/>
                  <a:pt x="1493" y="1803"/>
                  <a:pt x="1493" y="1803"/>
                </a:cubicBezTo>
                <a:close/>
                <a:moveTo>
                  <a:pt x="1493" y="1807"/>
                </a:moveTo>
                <a:cubicBezTo>
                  <a:pt x="1493" y="1808"/>
                  <a:pt x="1493" y="1809"/>
                  <a:pt x="1493" y="1810"/>
                </a:cubicBezTo>
                <a:lnTo>
                  <a:pt x="1493" y="1810"/>
                </a:lnTo>
                <a:cubicBezTo>
                  <a:pt x="1493" y="1809"/>
                  <a:pt x="1493" y="1808"/>
                  <a:pt x="1493" y="1807"/>
                </a:cubicBezTo>
                <a:lnTo>
                  <a:pt x="1493" y="1807"/>
                </a:lnTo>
                <a:cubicBezTo>
                  <a:pt x="1493" y="1807"/>
                  <a:pt x="1493" y="1807"/>
                  <a:pt x="1493" y="1807"/>
                </a:cubicBezTo>
                <a:close/>
                <a:moveTo>
                  <a:pt x="1493" y="1810"/>
                </a:moveTo>
                <a:lnTo>
                  <a:pt x="1493" y="1810"/>
                </a:lnTo>
                <a:cubicBezTo>
                  <a:pt x="1494" y="1810"/>
                  <a:pt x="1494" y="1811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4" y="1811"/>
                  <a:pt x="1493" y="1810"/>
                  <a:pt x="1493" y="1810"/>
                </a:cubicBezTo>
                <a:close/>
                <a:moveTo>
                  <a:pt x="920" y="2119"/>
                </a:moveTo>
                <a:cubicBezTo>
                  <a:pt x="925" y="2119"/>
                  <a:pt x="933" y="2120"/>
                  <a:pt x="925" y="2120"/>
                </a:cubicBezTo>
                <a:cubicBezTo>
                  <a:pt x="923" y="2120"/>
                  <a:pt x="922" y="2119"/>
                  <a:pt x="920" y="2119"/>
                </a:cubicBezTo>
                <a:close/>
                <a:moveTo>
                  <a:pt x="1463" y="1792"/>
                </a:moveTo>
                <a:cubicBezTo>
                  <a:pt x="1467" y="1792"/>
                  <a:pt x="1475" y="1794"/>
                  <a:pt x="1481" y="1796"/>
                </a:cubicBezTo>
                <a:lnTo>
                  <a:pt x="1481" y="1796"/>
                </a:lnTo>
                <a:cubicBezTo>
                  <a:pt x="1482" y="1796"/>
                  <a:pt x="1482" y="1796"/>
                  <a:pt x="1483" y="1797"/>
                </a:cubicBezTo>
                <a:cubicBezTo>
                  <a:pt x="1483" y="1797"/>
                  <a:pt x="1483" y="1797"/>
                  <a:pt x="1484" y="1797"/>
                </a:cubicBezTo>
                <a:lnTo>
                  <a:pt x="1484" y="1797"/>
                </a:lnTo>
                <a:cubicBezTo>
                  <a:pt x="1483" y="1797"/>
                  <a:pt x="1483" y="1797"/>
                  <a:pt x="1483" y="1797"/>
                </a:cubicBezTo>
                <a:lnTo>
                  <a:pt x="1483" y="1797"/>
                </a:lnTo>
                <a:cubicBezTo>
                  <a:pt x="1484" y="1797"/>
                  <a:pt x="1485" y="1799"/>
                  <a:pt x="1488" y="1800"/>
                </a:cubicBezTo>
                <a:lnTo>
                  <a:pt x="1488" y="1800"/>
                </a:lnTo>
                <a:cubicBezTo>
                  <a:pt x="1487" y="1799"/>
                  <a:pt x="1487" y="1798"/>
                  <a:pt x="1487" y="1797"/>
                </a:cubicBezTo>
                <a:lnTo>
                  <a:pt x="1487" y="1797"/>
                </a:lnTo>
                <a:cubicBezTo>
                  <a:pt x="1487" y="1797"/>
                  <a:pt x="1489" y="1799"/>
                  <a:pt x="1491" y="1801"/>
                </a:cubicBezTo>
                <a:lnTo>
                  <a:pt x="1491" y="1801"/>
                </a:lnTo>
                <a:cubicBezTo>
                  <a:pt x="1490" y="1801"/>
                  <a:pt x="1489" y="1800"/>
                  <a:pt x="1488" y="1800"/>
                </a:cubicBezTo>
                <a:lnTo>
                  <a:pt x="1488" y="1800"/>
                </a:lnTo>
                <a:cubicBezTo>
                  <a:pt x="1488" y="1800"/>
                  <a:pt x="1488" y="1800"/>
                  <a:pt x="1488" y="1800"/>
                </a:cubicBezTo>
                <a:lnTo>
                  <a:pt x="1488" y="1800"/>
                </a:lnTo>
                <a:cubicBezTo>
                  <a:pt x="1486" y="1799"/>
                  <a:pt x="1485" y="1798"/>
                  <a:pt x="1484" y="1797"/>
                </a:cubicBezTo>
                <a:lnTo>
                  <a:pt x="1484" y="1797"/>
                </a:lnTo>
                <a:cubicBezTo>
                  <a:pt x="1484" y="1798"/>
                  <a:pt x="1485" y="1799"/>
                  <a:pt x="1487" y="1801"/>
                </a:cubicBezTo>
                <a:cubicBezTo>
                  <a:pt x="1487" y="1801"/>
                  <a:pt x="1488" y="1801"/>
                  <a:pt x="1488" y="1801"/>
                </a:cubicBezTo>
                <a:lnTo>
                  <a:pt x="1488" y="1801"/>
                </a:lnTo>
                <a:cubicBezTo>
                  <a:pt x="1489" y="1806"/>
                  <a:pt x="1491" y="1808"/>
                  <a:pt x="1492" y="1808"/>
                </a:cubicBezTo>
                <a:cubicBezTo>
                  <a:pt x="1492" y="1808"/>
                  <a:pt x="1492" y="1808"/>
                  <a:pt x="1492" y="1808"/>
                </a:cubicBezTo>
                <a:lnTo>
                  <a:pt x="1492" y="1808"/>
                </a:lnTo>
                <a:cubicBezTo>
                  <a:pt x="1492" y="1810"/>
                  <a:pt x="1493" y="1811"/>
                  <a:pt x="1493" y="1812"/>
                </a:cubicBezTo>
                <a:lnTo>
                  <a:pt x="1493" y="1812"/>
                </a:lnTo>
                <a:cubicBezTo>
                  <a:pt x="1492" y="1813"/>
                  <a:pt x="1492" y="1818"/>
                  <a:pt x="1497" y="1825"/>
                </a:cubicBezTo>
                <a:cubicBezTo>
                  <a:pt x="1497" y="1823"/>
                  <a:pt x="1495" y="1817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5" y="1812"/>
                  <a:pt x="1497" y="1815"/>
                  <a:pt x="1497" y="1821"/>
                </a:cubicBezTo>
                <a:lnTo>
                  <a:pt x="1497" y="1834"/>
                </a:lnTo>
                <a:lnTo>
                  <a:pt x="1497" y="1839"/>
                </a:lnTo>
                <a:cubicBezTo>
                  <a:pt x="1492" y="1849"/>
                  <a:pt x="1492" y="1858"/>
                  <a:pt x="1492" y="1868"/>
                </a:cubicBezTo>
                <a:cubicBezTo>
                  <a:pt x="1487" y="1873"/>
                  <a:pt x="1487" y="1878"/>
                  <a:pt x="1487" y="1882"/>
                </a:cubicBezTo>
                <a:cubicBezTo>
                  <a:pt x="1487" y="1882"/>
                  <a:pt x="1487" y="1882"/>
                  <a:pt x="1487" y="1882"/>
                </a:cubicBezTo>
                <a:lnTo>
                  <a:pt x="1483" y="1887"/>
                </a:lnTo>
                <a:cubicBezTo>
                  <a:pt x="1483" y="1887"/>
                  <a:pt x="1483" y="1887"/>
                  <a:pt x="1484" y="1887"/>
                </a:cubicBezTo>
                <a:lnTo>
                  <a:pt x="1484" y="1887"/>
                </a:lnTo>
                <a:cubicBezTo>
                  <a:pt x="1483" y="1890"/>
                  <a:pt x="1483" y="1893"/>
                  <a:pt x="1483" y="1896"/>
                </a:cubicBezTo>
                <a:cubicBezTo>
                  <a:pt x="1478" y="1896"/>
                  <a:pt x="1478" y="1902"/>
                  <a:pt x="1472" y="1907"/>
                </a:cubicBezTo>
                <a:cubicBezTo>
                  <a:pt x="1468" y="1916"/>
                  <a:pt x="1463" y="1925"/>
                  <a:pt x="1459" y="1935"/>
                </a:cubicBezTo>
                <a:cubicBezTo>
                  <a:pt x="1459" y="1935"/>
                  <a:pt x="1454" y="1940"/>
                  <a:pt x="1454" y="1944"/>
                </a:cubicBezTo>
                <a:cubicBezTo>
                  <a:pt x="1451" y="1947"/>
                  <a:pt x="1450" y="1949"/>
                  <a:pt x="1449" y="1949"/>
                </a:cubicBezTo>
                <a:cubicBezTo>
                  <a:pt x="1448" y="1949"/>
                  <a:pt x="1457" y="1938"/>
                  <a:pt x="1456" y="1938"/>
                </a:cubicBezTo>
                <a:lnTo>
                  <a:pt x="1456" y="1938"/>
                </a:lnTo>
                <a:cubicBezTo>
                  <a:pt x="1456" y="1938"/>
                  <a:pt x="1455" y="1938"/>
                  <a:pt x="1454" y="1940"/>
                </a:cubicBezTo>
                <a:cubicBezTo>
                  <a:pt x="1450" y="1949"/>
                  <a:pt x="1439" y="1959"/>
                  <a:pt x="1430" y="1964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9" y="2004"/>
                  <a:pt x="1389" y="2004"/>
                  <a:pt x="1389" y="2004"/>
                </a:cubicBezTo>
                <a:lnTo>
                  <a:pt x="1389" y="2004"/>
                </a:lnTo>
                <a:cubicBezTo>
                  <a:pt x="1389" y="2004"/>
                  <a:pt x="1388" y="2004"/>
                  <a:pt x="1387" y="2006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8" y="2004"/>
                  <a:pt x="1387" y="2005"/>
                  <a:pt x="1386" y="2006"/>
                </a:cubicBezTo>
                <a:lnTo>
                  <a:pt x="1386" y="2006"/>
                </a:lnTo>
                <a:cubicBezTo>
                  <a:pt x="1386" y="2006"/>
                  <a:pt x="1387" y="2006"/>
                  <a:pt x="1387" y="2006"/>
                </a:cubicBezTo>
                <a:lnTo>
                  <a:pt x="1387" y="2006"/>
                </a:lnTo>
                <a:cubicBezTo>
                  <a:pt x="1382" y="2010"/>
                  <a:pt x="1381" y="2011"/>
                  <a:pt x="1380" y="2011"/>
                </a:cubicBezTo>
                <a:cubicBezTo>
                  <a:pt x="1380" y="2011"/>
                  <a:pt x="1384" y="2008"/>
                  <a:pt x="1386" y="2006"/>
                </a:cubicBezTo>
                <a:lnTo>
                  <a:pt x="1386" y="2006"/>
                </a:lnTo>
                <a:cubicBezTo>
                  <a:pt x="1382" y="2006"/>
                  <a:pt x="1377" y="2011"/>
                  <a:pt x="1373" y="2016"/>
                </a:cubicBezTo>
                <a:cubicBezTo>
                  <a:pt x="1364" y="2021"/>
                  <a:pt x="1354" y="2030"/>
                  <a:pt x="1344" y="2035"/>
                </a:cubicBezTo>
                <a:cubicBezTo>
                  <a:pt x="1330" y="2045"/>
                  <a:pt x="1311" y="2054"/>
                  <a:pt x="1292" y="2063"/>
                </a:cubicBezTo>
                <a:cubicBezTo>
                  <a:pt x="1286" y="2066"/>
                  <a:pt x="1280" y="2071"/>
                  <a:pt x="1274" y="2075"/>
                </a:cubicBezTo>
                <a:lnTo>
                  <a:pt x="1274" y="2075"/>
                </a:lnTo>
                <a:cubicBezTo>
                  <a:pt x="1272" y="2075"/>
                  <a:pt x="1268" y="2076"/>
                  <a:pt x="1263" y="2078"/>
                </a:cubicBezTo>
                <a:cubicBezTo>
                  <a:pt x="1267" y="2077"/>
                  <a:pt x="1269" y="2077"/>
                  <a:pt x="1271" y="2076"/>
                </a:cubicBezTo>
                <a:lnTo>
                  <a:pt x="1271" y="2076"/>
                </a:lnTo>
                <a:cubicBezTo>
                  <a:pt x="1268" y="2077"/>
                  <a:pt x="1266" y="2078"/>
                  <a:pt x="1263" y="2078"/>
                </a:cubicBezTo>
                <a:cubicBezTo>
                  <a:pt x="1259" y="2078"/>
                  <a:pt x="1249" y="2083"/>
                  <a:pt x="1239" y="2087"/>
                </a:cubicBezTo>
                <a:cubicBezTo>
                  <a:pt x="1201" y="2102"/>
                  <a:pt x="1158" y="2111"/>
                  <a:pt x="1116" y="2116"/>
                </a:cubicBezTo>
                <a:cubicBezTo>
                  <a:pt x="1113" y="2116"/>
                  <a:pt x="1111" y="2117"/>
                  <a:pt x="1108" y="2118"/>
                </a:cubicBezTo>
                <a:lnTo>
                  <a:pt x="1108" y="2118"/>
                </a:lnTo>
                <a:cubicBezTo>
                  <a:pt x="1108" y="2118"/>
                  <a:pt x="1108" y="2118"/>
                  <a:pt x="1108" y="2118"/>
                </a:cubicBezTo>
                <a:cubicBezTo>
                  <a:pt x="1110" y="2118"/>
                  <a:pt x="1109" y="2119"/>
                  <a:pt x="1106" y="2119"/>
                </a:cubicBezTo>
                <a:lnTo>
                  <a:pt x="1106" y="2119"/>
                </a:lnTo>
                <a:cubicBezTo>
                  <a:pt x="1106" y="2119"/>
                  <a:pt x="1107" y="2119"/>
                  <a:pt x="1108" y="2118"/>
                </a:cubicBezTo>
                <a:lnTo>
                  <a:pt x="1108" y="2118"/>
                </a:lnTo>
                <a:cubicBezTo>
                  <a:pt x="1104" y="2118"/>
                  <a:pt x="1092" y="2120"/>
                  <a:pt x="1101" y="2120"/>
                </a:cubicBezTo>
                <a:lnTo>
                  <a:pt x="1091" y="2120"/>
                </a:lnTo>
                <a:cubicBezTo>
                  <a:pt x="1091" y="2119"/>
                  <a:pt x="1091" y="2117"/>
                  <a:pt x="1092" y="2116"/>
                </a:cubicBezTo>
                <a:cubicBezTo>
                  <a:pt x="1094" y="2116"/>
                  <a:pt x="1096" y="2112"/>
                  <a:pt x="1097" y="2109"/>
                </a:cubicBezTo>
                <a:lnTo>
                  <a:pt x="1097" y="2109"/>
                </a:lnTo>
                <a:cubicBezTo>
                  <a:pt x="1097" y="2110"/>
                  <a:pt x="1096" y="2110"/>
                  <a:pt x="1096" y="2111"/>
                </a:cubicBezTo>
                <a:cubicBezTo>
                  <a:pt x="1095" y="2114"/>
                  <a:pt x="1095" y="2116"/>
                  <a:pt x="1095" y="2116"/>
                </a:cubicBezTo>
                <a:cubicBezTo>
                  <a:pt x="1095" y="2116"/>
                  <a:pt x="1101" y="2102"/>
                  <a:pt x="1101" y="2102"/>
                </a:cubicBezTo>
                <a:cubicBezTo>
                  <a:pt x="1106" y="2092"/>
                  <a:pt x="1111" y="2078"/>
                  <a:pt x="1116" y="2068"/>
                </a:cubicBezTo>
                <a:cubicBezTo>
                  <a:pt x="1125" y="2049"/>
                  <a:pt x="1140" y="2030"/>
                  <a:pt x="1153" y="2011"/>
                </a:cubicBezTo>
                <a:cubicBezTo>
                  <a:pt x="1153" y="2009"/>
                  <a:pt x="1157" y="2003"/>
                  <a:pt x="1160" y="1999"/>
                </a:cubicBezTo>
                <a:lnTo>
                  <a:pt x="1160" y="1999"/>
                </a:lnTo>
                <a:cubicBezTo>
                  <a:pt x="1159" y="2000"/>
                  <a:pt x="1159" y="2000"/>
                  <a:pt x="1158" y="2001"/>
                </a:cubicBezTo>
                <a:cubicBezTo>
                  <a:pt x="1159" y="2000"/>
                  <a:pt x="1159" y="2000"/>
                  <a:pt x="1160" y="1999"/>
                </a:cubicBezTo>
                <a:lnTo>
                  <a:pt x="1160" y="1999"/>
                </a:lnTo>
                <a:cubicBezTo>
                  <a:pt x="1160" y="1999"/>
                  <a:pt x="1160" y="1999"/>
                  <a:pt x="1160" y="1999"/>
                </a:cubicBezTo>
                <a:lnTo>
                  <a:pt x="1160" y="1999"/>
                </a:lnTo>
                <a:cubicBezTo>
                  <a:pt x="1160" y="1998"/>
                  <a:pt x="1161" y="1998"/>
                  <a:pt x="1161" y="1998"/>
                </a:cubicBezTo>
                <a:lnTo>
                  <a:pt x="1161" y="1998"/>
                </a:lnTo>
                <a:cubicBezTo>
                  <a:pt x="1161" y="1998"/>
                  <a:pt x="1160" y="1998"/>
                  <a:pt x="1160" y="1999"/>
                </a:cubicBezTo>
                <a:lnTo>
                  <a:pt x="1160" y="1999"/>
                </a:lnTo>
                <a:cubicBezTo>
                  <a:pt x="1162" y="1996"/>
                  <a:pt x="1164" y="1994"/>
                  <a:pt x="1164" y="1994"/>
                </a:cubicBezTo>
                <a:lnTo>
                  <a:pt x="1164" y="1994"/>
                </a:lnTo>
                <a:cubicBezTo>
                  <a:pt x="1164" y="1994"/>
                  <a:pt x="1163" y="1995"/>
                  <a:pt x="1161" y="1998"/>
                </a:cubicBezTo>
                <a:lnTo>
                  <a:pt x="1161" y="1998"/>
                </a:lnTo>
                <a:cubicBezTo>
                  <a:pt x="1170" y="1986"/>
                  <a:pt x="1178" y="1977"/>
                  <a:pt x="1187" y="1968"/>
                </a:cubicBezTo>
                <a:cubicBezTo>
                  <a:pt x="1201" y="1953"/>
                  <a:pt x="1215" y="1935"/>
                  <a:pt x="1235" y="1920"/>
                </a:cubicBezTo>
                <a:cubicBezTo>
                  <a:pt x="1239" y="1911"/>
                  <a:pt x="1249" y="1907"/>
                  <a:pt x="1259" y="1896"/>
                </a:cubicBezTo>
                <a:cubicBezTo>
                  <a:pt x="1263" y="1896"/>
                  <a:pt x="1268" y="1892"/>
                  <a:pt x="1272" y="1887"/>
                </a:cubicBezTo>
                <a:lnTo>
                  <a:pt x="1278" y="1882"/>
                </a:lnTo>
                <a:cubicBezTo>
                  <a:pt x="1280" y="1880"/>
                  <a:pt x="1281" y="1879"/>
                  <a:pt x="1281" y="1879"/>
                </a:cubicBezTo>
                <a:lnTo>
                  <a:pt x="1281" y="1879"/>
                </a:lnTo>
                <a:cubicBezTo>
                  <a:pt x="1280" y="1879"/>
                  <a:pt x="1277" y="1880"/>
                  <a:pt x="1272" y="1882"/>
                </a:cubicBezTo>
                <a:cubicBezTo>
                  <a:pt x="1278" y="1878"/>
                  <a:pt x="1296" y="1868"/>
                  <a:pt x="1301" y="1863"/>
                </a:cubicBezTo>
                <a:cubicBezTo>
                  <a:pt x="1311" y="1858"/>
                  <a:pt x="1320" y="1854"/>
                  <a:pt x="1325" y="1849"/>
                </a:cubicBezTo>
                <a:cubicBezTo>
                  <a:pt x="1349" y="1834"/>
                  <a:pt x="1368" y="1821"/>
                  <a:pt x="1392" y="1810"/>
                </a:cubicBezTo>
                <a:cubicBezTo>
                  <a:pt x="1392" y="1810"/>
                  <a:pt x="1398" y="1808"/>
                  <a:pt x="1402" y="1807"/>
                </a:cubicBezTo>
                <a:lnTo>
                  <a:pt x="1402" y="1807"/>
                </a:lnTo>
                <a:cubicBezTo>
                  <a:pt x="1400" y="1808"/>
                  <a:pt x="1399" y="1809"/>
                  <a:pt x="1397" y="1810"/>
                </a:cubicBezTo>
                <a:cubicBezTo>
                  <a:pt x="1403" y="1807"/>
                  <a:pt x="1405" y="1806"/>
                  <a:pt x="1404" y="1806"/>
                </a:cubicBezTo>
                <a:lnTo>
                  <a:pt x="1404" y="1806"/>
                </a:lnTo>
                <a:cubicBezTo>
                  <a:pt x="1404" y="1806"/>
                  <a:pt x="1403" y="1807"/>
                  <a:pt x="1402" y="1807"/>
                </a:cubicBezTo>
                <a:lnTo>
                  <a:pt x="1402" y="1807"/>
                </a:lnTo>
                <a:cubicBezTo>
                  <a:pt x="1405" y="1805"/>
                  <a:pt x="1408" y="1804"/>
                  <a:pt x="1411" y="1801"/>
                </a:cubicBezTo>
                <a:cubicBezTo>
                  <a:pt x="1426" y="1797"/>
                  <a:pt x="1435" y="1797"/>
                  <a:pt x="1450" y="1792"/>
                </a:cubicBezTo>
                <a:close/>
                <a:moveTo>
                  <a:pt x="1106" y="2119"/>
                </a:moveTo>
                <a:cubicBezTo>
                  <a:pt x="1104" y="2120"/>
                  <a:pt x="1102" y="2120"/>
                  <a:pt x="1101" y="2120"/>
                </a:cubicBezTo>
                <a:cubicBezTo>
                  <a:pt x="1103" y="2120"/>
                  <a:pt x="1104" y="2120"/>
                  <a:pt x="1106" y="2119"/>
                </a:cubicBezTo>
                <a:close/>
                <a:moveTo>
                  <a:pt x="1092" y="2420"/>
                </a:moveTo>
                <a:cubicBezTo>
                  <a:pt x="1094" y="2425"/>
                  <a:pt x="1097" y="2431"/>
                  <a:pt x="1097" y="2431"/>
                </a:cubicBezTo>
                <a:cubicBezTo>
                  <a:pt x="1098" y="2431"/>
                  <a:pt x="1097" y="2429"/>
                  <a:pt x="1096" y="2426"/>
                </a:cubicBezTo>
                <a:cubicBezTo>
                  <a:pt x="1094" y="2422"/>
                  <a:pt x="1093" y="2421"/>
                  <a:pt x="1092" y="2420"/>
                </a:cubicBezTo>
                <a:close/>
                <a:moveTo>
                  <a:pt x="1573" y="2521"/>
                </a:moveTo>
                <a:lnTo>
                  <a:pt x="1573" y="2521"/>
                </a:lnTo>
                <a:cubicBezTo>
                  <a:pt x="1573" y="2521"/>
                  <a:pt x="1573" y="2521"/>
                  <a:pt x="1573" y="2521"/>
                </a:cubicBezTo>
                <a:lnTo>
                  <a:pt x="1573" y="2521"/>
                </a:lnTo>
                <a:lnTo>
                  <a:pt x="1569" y="2525"/>
                </a:lnTo>
                <a:cubicBezTo>
                  <a:pt x="1568" y="2525"/>
                  <a:pt x="1568" y="2525"/>
                  <a:pt x="1568" y="2526"/>
                </a:cubicBezTo>
                <a:lnTo>
                  <a:pt x="1568" y="2526"/>
                </a:lnTo>
                <a:cubicBezTo>
                  <a:pt x="1569" y="2524"/>
                  <a:pt x="1571" y="2521"/>
                  <a:pt x="1573" y="2521"/>
                </a:cubicBezTo>
                <a:close/>
                <a:moveTo>
                  <a:pt x="1478" y="2593"/>
                </a:moveTo>
                <a:cubicBezTo>
                  <a:pt x="1478" y="2593"/>
                  <a:pt x="1474" y="2596"/>
                  <a:pt x="1470" y="2597"/>
                </a:cubicBezTo>
                <a:lnTo>
                  <a:pt x="1470" y="2597"/>
                </a:lnTo>
                <a:cubicBezTo>
                  <a:pt x="1472" y="2596"/>
                  <a:pt x="1475" y="2594"/>
                  <a:pt x="1478" y="2593"/>
                </a:cubicBezTo>
                <a:close/>
                <a:moveTo>
                  <a:pt x="1255" y="2598"/>
                </a:moveTo>
                <a:cubicBezTo>
                  <a:pt x="1257" y="2599"/>
                  <a:pt x="1259" y="2601"/>
                  <a:pt x="1259" y="2601"/>
                </a:cubicBezTo>
                <a:cubicBezTo>
                  <a:pt x="1259" y="2601"/>
                  <a:pt x="1258" y="2600"/>
                  <a:pt x="1255" y="2598"/>
                </a:cubicBezTo>
                <a:close/>
                <a:moveTo>
                  <a:pt x="1724" y="2606"/>
                </a:moveTo>
                <a:cubicBezTo>
                  <a:pt x="1722" y="2607"/>
                  <a:pt x="1721" y="2608"/>
                  <a:pt x="1720" y="2609"/>
                </a:cubicBezTo>
                <a:lnTo>
                  <a:pt x="1720" y="2609"/>
                </a:lnTo>
                <a:cubicBezTo>
                  <a:pt x="1720" y="2608"/>
                  <a:pt x="1720" y="2607"/>
                  <a:pt x="1721" y="2606"/>
                </a:cubicBezTo>
                <a:cubicBezTo>
                  <a:pt x="1721" y="2606"/>
                  <a:pt x="1722" y="2606"/>
                  <a:pt x="1722" y="2606"/>
                </a:cubicBezTo>
                <a:lnTo>
                  <a:pt x="1722" y="2606"/>
                </a:lnTo>
                <a:cubicBezTo>
                  <a:pt x="1723" y="2606"/>
                  <a:pt x="1723" y="2606"/>
                  <a:pt x="1724" y="2606"/>
                </a:cubicBezTo>
                <a:close/>
                <a:moveTo>
                  <a:pt x="1319" y="2616"/>
                </a:moveTo>
                <a:lnTo>
                  <a:pt x="1319" y="2616"/>
                </a:lnTo>
                <a:cubicBezTo>
                  <a:pt x="1319" y="2616"/>
                  <a:pt x="1320" y="2616"/>
                  <a:pt x="1320" y="2617"/>
                </a:cubicBezTo>
                <a:lnTo>
                  <a:pt x="1316" y="2617"/>
                </a:lnTo>
                <a:cubicBezTo>
                  <a:pt x="1317" y="2616"/>
                  <a:pt x="1318" y="2616"/>
                  <a:pt x="1319" y="2616"/>
                </a:cubicBezTo>
                <a:close/>
                <a:moveTo>
                  <a:pt x="1616" y="2864"/>
                </a:moveTo>
                <a:cubicBezTo>
                  <a:pt x="1618" y="2864"/>
                  <a:pt x="1619" y="2869"/>
                  <a:pt x="1620" y="2872"/>
                </a:cubicBezTo>
                <a:lnTo>
                  <a:pt x="1620" y="2872"/>
                </a:lnTo>
                <a:cubicBezTo>
                  <a:pt x="1620" y="2870"/>
                  <a:pt x="1618" y="2868"/>
                  <a:pt x="1615" y="2868"/>
                </a:cubicBezTo>
                <a:cubicBezTo>
                  <a:pt x="1615" y="2865"/>
                  <a:pt x="1616" y="2864"/>
                  <a:pt x="1616" y="2864"/>
                </a:cubicBezTo>
                <a:close/>
                <a:moveTo>
                  <a:pt x="1666" y="2986"/>
                </a:moveTo>
                <a:cubicBezTo>
                  <a:pt x="1665" y="2986"/>
                  <a:pt x="1667" y="2988"/>
                  <a:pt x="1668" y="2990"/>
                </a:cubicBezTo>
                <a:lnTo>
                  <a:pt x="1668" y="2990"/>
                </a:lnTo>
                <a:cubicBezTo>
                  <a:pt x="1668" y="2989"/>
                  <a:pt x="1668" y="2989"/>
                  <a:pt x="1668" y="2989"/>
                </a:cubicBezTo>
                <a:cubicBezTo>
                  <a:pt x="1666" y="2987"/>
                  <a:pt x="1666" y="2986"/>
                  <a:pt x="1666" y="2986"/>
                </a:cubicBezTo>
                <a:close/>
                <a:moveTo>
                  <a:pt x="1724" y="3044"/>
                </a:moveTo>
                <a:lnTo>
                  <a:pt x="1724" y="3044"/>
                </a:lnTo>
                <a:cubicBezTo>
                  <a:pt x="1724" y="3045"/>
                  <a:pt x="1725" y="3045"/>
                  <a:pt x="1725" y="3046"/>
                </a:cubicBezTo>
                <a:cubicBezTo>
                  <a:pt x="1725" y="3045"/>
                  <a:pt x="1724" y="3045"/>
                  <a:pt x="1724" y="3044"/>
                </a:cubicBezTo>
                <a:close/>
                <a:moveTo>
                  <a:pt x="1787" y="3082"/>
                </a:moveTo>
                <a:lnTo>
                  <a:pt x="1787" y="3082"/>
                </a:lnTo>
                <a:cubicBezTo>
                  <a:pt x="1788" y="3082"/>
                  <a:pt x="1788" y="3082"/>
                  <a:pt x="1788" y="3082"/>
                </a:cubicBezTo>
                <a:lnTo>
                  <a:pt x="1788" y="3082"/>
                </a:lnTo>
                <a:cubicBezTo>
                  <a:pt x="1788" y="3082"/>
                  <a:pt x="1788" y="3082"/>
                  <a:pt x="1787" y="3082"/>
                </a:cubicBezTo>
                <a:close/>
                <a:moveTo>
                  <a:pt x="1854" y="3100"/>
                </a:moveTo>
                <a:cubicBezTo>
                  <a:pt x="1855" y="3101"/>
                  <a:pt x="1857" y="3102"/>
                  <a:pt x="1859" y="3103"/>
                </a:cubicBezTo>
                <a:lnTo>
                  <a:pt x="1859" y="3103"/>
                </a:lnTo>
                <a:cubicBezTo>
                  <a:pt x="1856" y="3103"/>
                  <a:pt x="1853" y="3101"/>
                  <a:pt x="1854" y="3100"/>
                </a:cubicBezTo>
                <a:close/>
                <a:moveTo>
                  <a:pt x="731" y="1"/>
                </a:moveTo>
                <a:cubicBezTo>
                  <a:pt x="714" y="1"/>
                  <a:pt x="698" y="5"/>
                  <a:pt x="682" y="15"/>
                </a:cubicBezTo>
                <a:cubicBezTo>
                  <a:pt x="324" y="243"/>
                  <a:pt x="95" y="629"/>
                  <a:pt x="48" y="1049"/>
                </a:cubicBezTo>
                <a:cubicBezTo>
                  <a:pt x="0" y="1467"/>
                  <a:pt x="172" y="1925"/>
                  <a:pt x="529" y="2168"/>
                </a:cubicBezTo>
                <a:cubicBezTo>
                  <a:pt x="635" y="2238"/>
                  <a:pt x="754" y="2283"/>
                  <a:pt x="876" y="2303"/>
                </a:cubicBezTo>
                <a:lnTo>
                  <a:pt x="876" y="2303"/>
                </a:lnTo>
                <a:cubicBezTo>
                  <a:pt x="886" y="2477"/>
                  <a:pt x="968" y="2642"/>
                  <a:pt x="1120" y="2740"/>
                </a:cubicBezTo>
                <a:cubicBezTo>
                  <a:pt x="1191" y="2786"/>
                  <a:pt x="1275" y="2808"/>
                  <a:pt x="1359" y="2808"/>
                </a:cubicBezTo>
                <a:cubicBezTo>
                  <a:pt x="1382" y="2808"/>
                  <a:pt x="1405" y="2806"/>
                  <a:pt x="1428" y="2803"/>
                </a:cubicBezTo>
                <a:lnTo>
                  <a:pt x="1428" y="2803"/>
                </a:lnTo>
                <a:cubicBezTo>
                  <a:pt x="1427" y="2826"/>
                  <a:pt x="1427" y="2850"/>
                  <a:pt x="1430" y="2874"/>
                </a:cubicBezTo>
                <a:cubicBezTo>
                  <a:pt x="1439" y="2969"/>
                  <a:pt x="1472" y="3050"/>
                  <a:pt x="1530" y="3121"/>
                </a:cubicBezTo>
                <a:cubicBezTo>
                  <a:pt x="1587" y="3189"/>
                  <a:pt x="1659" y="3236"/>
                  <a:pt x="1740" y="3264"/>
                </a:cubicBezTo>
                <a:cubicBezTo>
                  <a:pt x="1793" y="3284"/>
                  <a:pt x="1850" y="3294"/>
                  <a:pt x="1906" y="3294"/>
                </a:cubicBezTo>
                <a:cubicBezTo>
                  <a:pt x="1945" y="3294"/>
                  <a:pt x="1984" y="3289"/>
                  <a:pt x="2021" y="3279"/>
                </a:cubicBezTo>
                <a:cubicBezTo>
                  <a:pt x="2068" y="3264"/>
                  <a:pt x="2107" y="3207"/>
                  <a:pt x="2088" y="3160"/>
                </a:cubicBezTo>
                <a:cubicBezTo>
                  <a:pt x="2075" y="3119"/>
                  <a:pt x="2037" y="3089"/>
                  <a:pt x="1996" y="3089"/>
                </a:cubicBezTo>
                <a:cubicBezTo>
                  <a:pt x="1988" y="3089"/>
                  <a:pt x="1981" y="3090"/>
                  <a:pt x="1973" y="3093"/>
                </a:cubicBezTo>
                <a:cubicBezTo>
                  <a:pt x="1959" y="3097"/>
                  <a:pt x="1940" y="3097"/>
                  <a:pt x="1925" y="3103"/>
                </a:cubicBezTo>
                <a:lnTo>
                  <a:pt x="1859" y="3103"/>
                </a:lnTo>
                <a:cubicBezTo>
                  <a:pt x="1863" y="3104"/>
                  <a:pt x="1864" y="3105"/>
                  <a:pt x="1864" y="3105"/>
                </a:cubicBezTo>
                <a:cubicBezTo>
                  <a:pt x="1864" y="3105"/>
                  <a:pt x="1862" y="3104"/>
                  <a:pt x="1859" y="3103"/>
                </a:cubicBezTo>
                <a:lnTo>
                  <a:pt x="1859" y="3103"/>
                </a:lnTo>
                <a:cubicBezTo>
                  <a:pt x="1859" y="3103"/>
                  <a:pt x="1859" y="3103"/>
                  <a:pt x="1859" y="3103"/>
                </a:cubicBezTo>
                <a:cubicBezTo>
                  <a:pt x="1856" y="3101"/>
                  <a:pt x="1855" y="3100"/>
                  <a:pt x="1854" y="3100"/>
                </a:cubicBezTo>
                <a:lnTo>
                  <a:pt x="1854" y="3100"/>
                </a:lnTo>
                <a:cubicBezTo>
                  <a:pt x="1854" y="3100"/>
                  <a:pt x="1854" y="3100"/>
                  <a:pt x="1854" y="3100"/>
                </a:cubicBezTo>
                <a:lnTo>
                  <a:pt x="1854" y="3100"/>
                </a:lnTo>
                <a:cubicBezTo>
                  <a:pt x="1852" y="3099"/>
                  <a:pt x="1851" y="3098"/>
                  <a:pt x="1850" y="3097"/>
                </a:cubicBezTo>
                <a:cubicBezTo>
                  <a:pt x="1840" y="3097"/>
                  <a:pt x="1830" y="3093"/>
                  <a:pt x="1821" y="3093"/>
                </a:cubicBezTo>
                <a:cubicBezTo>
                  <a:pt x="1810" y="3089"/>
                  <a:pt x="1799" y="3086"/>
                  <a:pt x="1788" y="3082"/>
                </a:cubicBezTo>
                <a:lnTo>
                  <a:pt x="1788" y="3082"/>
                </a:lnTo>
                <a:cubicBezTo>
                  <a:pt x="1789" y="3082"/>
                  <a:pt x="1789" y="3082"/>
                  <a:pt x="1789" y="3082"/>
                </a:cubicBezTo>
                <a:cubicBezTo>
                  <a:pt x="1790" y="3082"/>
                  <a:pt x="1789" y="3082"/>
                  <a:pt x="1785" y="3081"/>
                </a:cubicBezTo>
                <a:lnTo>
                  <a:pt x="1785" y="3081"/>
                </a:lnTo>
                <a:cubicBezTo>
                  <a:pt x="1786" y="3081"/>
                  <a:pt x="1787" y="3082"/>
                  <a:pt x="1787" y="3082"/>
                </a:cubicBezTo>
                <a:lnTo>
                  <a:pt x="1787" y="3082"/>
                </a:lnTo>
                <a:cubicBezTo>
                  <a:pt x="1784" y="3081"/>
                  <a:pt x="1781" y="3080"/>
                  <a:pt x="1778" y="3079"/>
                </a:cubicBezTo>
                <a:lnTo>
                  <a:pt x="1778" y="3079"/>
                </a:lnTo>
                <a:cubicBezTo>
                  <a:pt x="1781" y="3080"/>
                  <a:pt x="1783" y="3080"/>
                  <a:pt x="1785" y="3081"/>
                </a:cubicBezTo>
                <a:lnTo>
                  <a:pt x="1785" y="3081"/>
                </a:lnTo>
                <a:cubicBezTo>
                  <a:pt x="1784" y="3080"/>
                  <a:pt x="1783" y="3080"/>
                  <a:pt x="1782" y="3079"/>
                </a:cubicBezTo>
                <a:cubicBezTo>
                  <a:pt x="1778" y="3079"/>
                  <a:pt x="1773" y="3074"/>
                  <a:pt x="1773" y="3074"/>
                </a:cubicBezTo>
                <a:cubicBezTo>
                  <a:pt x="1764" y="3069"/>
                  <a:pt x="1754" y="3064"/>
                  <a:pt x="1749" y="3059"/>
                </a:cubicBezTo>
                <a:cubicBezTo>
                  <a:pt x="1740" y="3059"/>
                  <a:pt x="1736" y="3055"/>
                  <a:pt x="1730" y="3050"/>
                </a:cubicBezTo>
                <a:cubicBezTo>
                  <a:pt x="1724" y="3047"/>
                  <a:pt x="1718" y="3040"/>
                  <a:pt x="1718" y="3039"/>
                </a:cubicBezTo>
                <a:lnTo>
                  <a:pt x="1718" y="3039"/>
                </a:lnTo>
                <a:cubicBezTo>
                  <a:pt x="1720" y="3041"/>
                  <a:pt x="1722" y="3043"/>
                  <a:pt x="1724" y="3044"/>
                </a:cubicBezTo>
                <a:lnTo>
                  <a:pt x="1724" y="3044"/>
                </a:lnTo>
                <a:cubicBezTo>
                  <a:pt x="1721" y="3041"/>
                  <a:pt x="1719" y="3039"/>
                  <a:pt x="1718" y="3039"/>
                </a:cubicBezTo>
                <a:lnTo>
                  <a:pt x="1718" y="3039"/>
                </a:lnTo>
                <a:cubicBezTo>
                  <a:pt x="1718" y="3039"/>
                  <a:pt x="1718" y="3039"/>
                  <a:pt x="1718" y="3039"/>
                </a:cubicBezTo>
                <a:lnTo>
                  <a:pt x="1718" y="3039"/>
                </a:lnTo>
                <a:cubicBezTo>
                  <a:pt x="1708" y="3031"/>
                  <a:pt x="1695" y="3023"/>
                  <a:pt x="1688" y="3011"/>
                </a:cubicBezTo>
                <a:lnTo>
                  <a:pt x="1673" y="2998"/>
                </a:lnTo>
                <a:cubicBezTo>
                  <a:pt x="1671" y="2996"/>
                  <a:pt x="1670" y="2995"/>
                  <a:pt x="1669" y="2994"/>
                </a:cubicBezTo>
                <a:lnTo>
                  <a:pt x="1669" y="2994"/>
                </a:lnTo>
                <a:cubicBezTo>
                  <a:pt x="1670" y="2995"/>
                  <a:pt x="1671" y="2995"/>
                  <a:pt x="1671" y="2995"/>
                </a:cubicBezTo>
                <a:cubicBezTo>
                  <a:pt x="1672" y="2995"/>
                  <a:pt x="1670" y="2992"/>
                  <a:pt x="1668" y="2990"/>
                </a:cubicBezTo>
                <a:lnTo>
                  <a:pt x="1668" y="2990"/>
                </a:lnTo>
                <a:cubicBezTo>
                  <a:pt x="1668" y="2992"/>
                  <a:pt x="1668" y="2993"/>
                  <a:pt x="1669" y="2994"/>
                </a:cubicBezTo>
                <a:lnTo>
                  <a:pt x="1669" y="2994"/>
                </a:lnTo>
                <a:cubicBezTo>
                  <a:pt x="1669" y="2994"/>
                  <a:pt x="1669" y="2994"/>
                  <a:pt x="1668" y="2993"/>
                </a:cubicBezTo>
                <a:cubicBezTo>
                  <a:pt x="1659" y="2978"/>
                  <a:pt x="1650" y="2964"/>
                  <a:pt x="1644" y="2950"/>
                </a:cubicBezTo>
                <a:cubicBezTo>
                  <a:pt x="1643" y="2948"/>
                  <a:pt x="1641" y="2945"/>
                  <a:pt x="1639" y="2942"/>
                </a:cubicBezTo>
                <a:lnTo>
                  <a:pt x="1639" y="2942"/>
                </a:lnTo>
                <a:cubicBezTo>
                  <a:pt x="1639" y="2939"/>
                  <a:pt x="1633" y="2930"/>
                  <a:pt x="1630" y="2926"/>
                </a:cubicBezTo>
                <a:cubicBezTo>
                  <a:pt x="1626" y="2912"/>
                  <a:pt x="1626" y="2897"/>
                  <a:pt x="1621" y="2879"/>
                </a:cubicBezTo>
                <a:cubicBezTo>
                  <a:pt x="1621" y="2877"/>
                  <a:pt x="1621" y="2874"/>
                  <a:pt x="1621" y="2872"/>
                </a:cubicBezTo>
                <a:lnTo>
                  <a:pt x="1621" y="2872"/>
                </a:lnTo>
                <a:cubicBezTo>
                  <a:pt x="1621" y="2873"/>
                  <a:pt x="1621" y="2874"/>
                  <a:pt x="1621" y="2874"/>
                </a:cubicBezTo>
                <a:cubicBezTo>
                  <a:pt x="1621" y="2868"/>
                  <a:pt x="1615" y="2859"/>
                  <a:pt x="1615" y="2855"/>
                </a:cubicBezTo>
                <a:lnTo>
                  <a:pt x="1615" y="2807"/>
                </a:lnTo>
                <a:lnTo>
                  <a:pt x="1621" y="2793"/>
                </a:lnTo>
                <a:lnTo>
                  <a:pt x="1621" y="2793"/>
                </a:lnTo>
                <a:cubicBezTo>
                  <a:pt x="1621" y="2793"/>
                  <a:pt x="1618" y="2805"/>
                  <a:pt x="1619" y="2805"/>
                </a:cubicBezTo>
                <a:cubicBezTo>
                  <a:pt x="1619" y="2805"/>
                  <a:pt x="1620" y="2803"/>
                  <a:pt x="1621" y="2798"/>
                </a:cubicBezTo>
                <a:lnTo>
                  <a:pt x="1621" y="2778"/>
                </a:lnTo>
                <a:cubicBezTo>
                  <a:pt x="1626" y="2764"/>
                  <a:pt x="1630" y="2745"/>
                  <a:pt x="1635" y="2731"/>
                </a:cubicBezTo>
                <a:cubicBezTo>
                  <a:pt x="1635" y="2725"/>
                  <a:pt x="1639" y="2721"/>
                  <a:pt x="1639" y="2721"/>
                </a:cubicBezTo>
                <a:cubicBezTo>
                  <a:pt x="1640" y="2720"/>
                  <a:pt x="1640" y="2719"/>
                  <a:pt x="1640" y="2718"/>
                </a:cubicBezTo>
                <a:lnTo>
                  <a:pt x="1640" y="2718"/>
                </a:lnTo>
                <a:cubicBezTo>
                  <a:pt x="1641" y="2718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1" y="2718"/>
                  <a:pt x="1641" y="2720"/>
                  <a:pt x="1640" y="2721"/>
                </a:cubicBezTo>
                <a:lnTo>
                  <a:pt x="1640" y="2721"/>
                </a:lnTo>
                <a:cubicBezTo>
                  <a:pt x="1641" y="2720"/>
                  <a:pt x="1642" y="2718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56" y="2707"/>
                  <a:pt x="1670" y="2695"/>
                  <a:pt x="1683" y="2683"/>
                </a:cubicBezTo>
                <a:cubicBezTo>
                  <a:pt x="1716" y="2650"/>
                  <a:pt x="1745" y="2611"/>
                  <a:pt x="1764" y="2569"/>
                </a:cubicBezTo>
                <a:cubicBezTo>
                  <a:pt x="1782" y="2531"/>
                  <a:pt x="1782" y="2483"/>
                  <a:pt x="1749" y="2454"/>
                </a:cubicBezTo>
                <a:cubicBezTo>
                  <a:pt x="1731" y="2437"/>
                  <a:pt x="1704" y="2424"/>
                  <a:pt x="1678" y="2424"/>
                </a:cubicBezTo>
                <a:cubicBezTo>
                  <a:pt x="1663" y="2424"/>
                  <a:pt x="1647" y="2429"/>
                  <a:pt x="1635" y="2440"/>
                </a:cubicBezTo>
                <a:cubicBezTo>
                  <a:pt x="1581" y="2477"/>
                  <a:pt x="1535" y="2525"/>
                  <a:pt x="1501" y="2581"/>
                </a:cubicBezTo>
                <a:lnTo>
                  <a:pt x="1501" y="2581"/>
                </a:lnTo>
                <a:cubicBezTo>
                  <a:pt x="1496" y="2583"/>
                  <a:pt x="1492" y="2586"/>
                  <a:pt x="1487" y="2588"/>
                </a:cubicBezTo>
                <a:cubicBezTo>
                  <a:pt x="1487" y="2588"/>
                  <a:pt x="1483" y="2593"/>
                  <a:pt x="1478" y="2593"/>
                </a:cubicBezTo>
                <a:cubicBezTo>
                  <a:pt x="1472" y="2593"/>
                  <a:pt x="1454" y="2602"/>
                  <a:pt x="1450" y="2602"/>
                </a:cubicBezTo>
                <a:cubicBezTo>
                  <a:pt x="1444" y="2606"/>
                  <a:pt x="1435" y="2606"/>
                  <a:pt x="1430" y="2611"/>
                </a:cubicBezTo>
                <a:cubicBezTo>
                  <a:pt x="1423" y="2611"/>
                  <a:pt x="1414" y="2614"/>
                  <a:pt x="1405" y="2616"/>
                </a:cubicBezTo>
                <a:lnTo>
                  <a:pt x="1405" y="2616"/>
                </a:lnTo>
                <a:cubicBezTo>
                  <a:pt x="1404" y="2615"/>
                  <a:pt x="1402" y="2614"/>
                  <a:pt x="1400" y="2614"/>
                </a:cubicBezTo>
                <a:cubicBezTo>
                  <a:pt x="1396" y="2614"/>
                  <a:pt x="1391" y="2617"/>
                  <a:pt x="1387" y="2617"/>
                </a:cubicBezTo>
                <a:lnTo>
                  <a:pt x="1320" y="2617"/>
                </a:lnTo>
                <a:cubicBezTo>
                  <a:pt x="1330" y="2617"/>
                  <a:pt x="1331" y="2614"/>
                  <a:pt x="1326" y="2614"/>
                </a:cubicBezTo>
                <a:cubicBezTo>
                  <a:pt x="1325" y="2614"/>
                  <a:pt x="1322" y="2615"/>
                  <a:pt x="1319" y="2616"/>
                </a:cubicBezTo>
                <a:lnTo>
                  <a:pt x="1319" y="2616"/>
                </a:lnTo>
                <a:cubicBezTo>
                  <a:pt x="1309" y="2611"/>
                  <a:pt x="1296" y="2611"/>
                  <a:pt x="1287" y="2606"/>
                </a:cubicBezTo>
                <a:cubicBezTo>
                  <a:pt x="1278" y="2606"/>
                  <a:pt x="1272" y="2602"/>
                  <a:pt x="1263" y="2602"/>
                </a:cubicBezTo>
                <a:cubicBezTo>
                  <a:pt x="1260" y="2599"/>
                  <a:pt x="1254" y="2595"/>
                  <a:pt x="1251" y="2595"/>
                </a:cubicBezTo>
                <a:cubicBezTo>
                  <a:pt x="1251" y="2595"/>
                  <a:pt x="1251" y="2596"/>
                  <a:pt x="1250" y="2596"/>
                </a:cubicBezTo>
                <a:lnTo>
                  <a:pt x="1250" y="2596"/>
                </a:lnTo>
                <a:cubicBezTo>
                  <a:pt x="1232" y="2587"/>
                  <a:pt x="1214" y="2577"/>
                  <a:pt x="1197" y="2564"/>
                </a:cubicBezTo>
                <a:cubicBezTo>
                  <a:pt x="1194" y="2562"/>
                  <a:pt x="1192" y="2561"/>
                  <a:pt x="1192" y="2561"/>
                </a:cubicBezTo>
                <a:lnTo>
                  <a:pt x="1192" y="2561"/>
                </a:lnTo>
                <a:cubicBezTo>
                  <a:pt x="1193" y="2561"/>
                  <a:pt x="1201" y="2567"/>
                  <a:pt x="1203" y="2567"/>
                </a:cubicBezTo>
                <a:cubicBezTo>
                  <a:pt x="1204" y="2567"/>
                  <a:pt x="1203" y="2566"/>
                  <a:pt x="1201" y="2564"/>
                </a:cubicBezTo>
                <a:cubicBezTo>
                  <a:pt x="1197" y="2564"/>
                  <a:pt x="1192" y="2560"/>
                  <a:pt x="1187" y="2554"/>
                </a:cubicBezTo>
                <a:lnTo>
                  <a:pt x="1168" y="2536"/>
                </a:lnTo>
                <a:lnTo>
                  <a:pt x="1144" y="2512"/>
                </a:lnTo>
                <a:cubicBezTo>
                  <a:pt x="1144" y="2512"/>
                  <a:pt x="1139" y="2501"/>
                  <a:pt x="1139" y="2501"/>
                </a:cubicBezTo>
                <a:lnTo>
                  <a:pt x="1139" y="2501"/>
                </a:lnTo>
                <a:cubicBezTo>
                  <a:pt x="1138" y="2501"/>
                  <a:pt x="1138" y="2502"/>
                  <a:pt x="1139" y="2503"/>
                </a:cubicBezTo>
                <a:lnTo>
                  <a:pt x="1139" y="2503"/>
                </a:lnTo>
                <a:cubicBezTo>
                  <a:pt x="1137" y="2500"/>
                  <a:pt x="1135" y="2497"/>
                  <a:pt x="1135" y="2497"/>
                </a:cubicBezTo>
                <a:cubicBezTo>
                  <a:pt x="1120" y="2478"/>
                  <a:pt x="1111" y="2464"/>
                  <a:pt x="1101" y="2445"/>
                </a:cubicBezTo>
                <a:cubicBezTo>
                  <a:pt x="1101" y="2440"/>
                  <a:pt x="1101" y="2435"/>
                  <a:pt x="1096" y="2430"/>
                </a:cubicBezTo>
                <a:cubicBezTo>
                  <a:pt x="1096" y="2430"/>
                  <a:pt x="1091" y="2420"/>
                  <a:pt x="1092" y="2420"/>
                </a:cubicBezTo>
                <a:lnTo>
                  <a:pt x="1092" y="2420"/>
                </a:lnTo>
                <a:cubicBezTo>
                  <a:pt x="1092" y="2420"/>
                  <a:pt x="1092" y="2420"/>
                  <a:pt x="1092" y="2420"/>
                </a:cubicBezTo>
                <a:lnTo>
                  <a:pt x="1092" y="2420"/>
                </a:lnTo>
                <a:cubicBezTo>
                  <a:pt x="1092" y="2419"/>
                  <a:pt x="1092" y="2417"/>
                  <a:pt x="1092" y="2417"/>
                </a:cubicBezTo>
                <a:cubicBezTo>
                  <a:pt x="1092" y="2411"/>
                  <a:pt x="1087" y="2406"/>
                  <a:pt x="1087" y="2397"/>
                </a:cubicBezTo>
                <a:cubicBezTo>
                  <a:pt x="1078" y="2378"/>
                  <a:pt x="1072" y="2359"/>
                  <a:pt x="1072" y="2340"/>
                </a:cubicBezTo>
                <a:cubicBezTo>
                  <a:pt x="1068" y="2335"/>
                  <a:pt x="1068" y="2331"/>
                  <a:pt x="1068" y="2321"/>
                </a:cubicBezTo>
                <a:cubicBezTo>
                  <a:pt x="1068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21"/>
                  <a:pt x="1068" y="2323"/>
                  <a:pt x="1068" y="2325"/>
                </a:cubicBezTo>
                <a:cubicBezTo>
                  <a:pt x="1068" y="2323"/>
                  <a:pt x="1067" y="2322"/>
                  <a:pt x="1067" y="2320"/>
                </a:cubicBezTo>
                <a:lnTo>
                  <a:pt x="1067" y="2320"/>
                </a:lnTo>
                <a:cubicBezTo>
                  <a:pt x="1067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18"/>
                  <a:pt x="1067" y="2317"/>
                  <a:pt x="1067" y="2316"/>
                </a:cubicBezTo>
                <a:lnTo>
                  <a:pt x="1067" y="2316"/>
                </a:lnTo>
                <a:cubicBezTo>
                  <a:pt x="1067" y="2317"/>
                  <a:pt x="1067" y="2319"/>
                  <a:pt x="1067" y="2320"/>
                </a:cubicBezTo>
                <a:lnTo>
                  <a:pt x="1067" y="2320"/>
                </a:lnTo>
                <a:cubicBezTo>
                  <a:pt x="1066" y="2316"/>
                  <a:pt x="1065" y="2314"/>
                  <a:pt x="1066" y="2314"/>
                </a:cubicBezTo>
                <a:lnTo>
                  <a:pt x="1066" y="2314"/>
                </a:lnTo>
                <a:cubicBezTo>
                  <a:pt x="1066" y="2314"/>
                  <a:pt x="1066" y="2315"/>
                  <a:pt x="1067" y="2316"/>
                </a:cubicBezTo>
                <a:lnTo>
                  <a:pt x="1067" y="2316"/>
                </a:lnTo>
                <a:cubicBezTo>
                  <a:pt x="1066" y="2315"/>
                  <a:pt x="1066" y="2314"/>
                  <a:pt x="1066" y="2314"/>
                </a:cubicBezTo>
                <a:lnTo>
                  <a:pt x="1066" y="2314"/>
                </a:lnTo>
                <a:cubicBezTo>
                  <a:pt x="1091" y="2312"/>
                  <a:pt x="1115" y="2310"/>
                  <a:pt x="1140" y="2307"/>
                </a:cubicBezTo>
                <a:cubicBezTo>
                  <a:pt x="1244" y="2292"/>
                  <a:pt x="1344" y="2259"/>
                  <a:pt x="1430" y="2206"/>
                </a:cubicBezTo>
                <a:cubicBezTo>
                  <a:pt x="1516" y="2154"/>
                  <a:pt x="1602" y="2083"/>
                  <a:pt x="1644" y="1992"/>
                </a:cubicBezTo>
                <a:cubicBezTo>
                  <a:pt x="1692" y="1887"/>
                  <a:pt x="1712" y="1764"/>
                  <a:pt x="1630" y="1673"/>
                </a:cubicBezTo>
                <a:cubicBezTo>
                  <a:pt x="1587" y="1623"/>
                  <a:pt x="1529" y="1603"/>
                  <a:pt x="1470" y="1603"/>
                </a:cubicBezTo>
                <a:cubicBezTo>
                  <a:pt x="1400" y="1603"/>
                  <a:pt x="1327" y="1630"/>
                  <a:pt x="1268" y="1663"/>
                </a:cubicBezTo>
                <a:cubicBezTo>
                  <a:pt x="1099" y="1755"/>
                  <a:pt x="949" y="1921"/>
                  <a:pt x="895" y="2113"/>
                </a:cubicBezTo>
                <a:lnTo>
                  <a:pt x="895" y="2113"/>
                </a:lnTo>
                <a:cubicBezTo>
                  <a:pt x="894" y="2112"/>
                  <a:pt x="893" y="2112"/>
                  <a:pt x="891" y="2111"/>
                </a:cubicBezTo>
                <a:cubicBezTo>
                  <a:pt x="849" y="2107"/>
                  <a:pt x="806" y="2092"/>
                  <a:pt x="763" y="2078"/>
                </a:cubicBezTo>
                <a:cubicBezTo>
                  <a:pt x="758" y="2078"/>
                  <a:pt x="753" y="2074"/>
                  <a:pt x="749" y="2074"/>
                </a:cubicBezTo>
                <a:lnTo>
                  <a:pt x="749" y="2074"/>
                </a:lnTo>
                <a:cubicBezTo>
                  <a:pt x="752" y="2075"/>
                  <a:pt x="757" y="2077"/>
                  <a:pt x="757" y="2077"/>
                </a:cubicBezTo>
                <a:cubicBezTo>
                  <a:pt x="757" y="2077"/>
                  <a:pt x="754" y="2076"/>
                  <a:pt x="748" y="2074"/>
                </a:cubicBezTo>
                <a:lnTo>
                  <a:pt x="748" y="2074"/>
                </a:lnTo>
                <a:cubicBezTo>
                  <a:pt x="749" y="2074"/>
                  <a:pt x="749" y="2074"/>
                  <a:pt x="749" y="2074"/>
                </a:cubicBezTo>
                <a:lnTo>
                  <a:pt x="749" y="2074"/>
                </a:lnTo>
                <a:cubicBezTo>
                  <a:pt x="749" y="2073"/>
                  <a:pt x="748" y="2073"/>
                  <a:pt x="748" y="2073"/>
                </a:cubicBezTo>
                <a:lnTo>
                  <a:pt x="748" y="2073"/>
                </a:lnTo>
                <a:cubicBezTo>
                  <a:pt x="748" y="2073"/>
                  <a:pt x="748" y="2073"/>
                  <a:pt x="748" y="2074"/>
                </a:cubicBezTo>
                <a:cubicBezTo>
                  <a:pt x="746" y="2073"/>
                  <a:pt x="745" y="2072"/>
                  <a:pt x="745" y="2072"/>
                </a:cubicBezTo>
                <a:lnTo>
                  <a:pt x="745" y="2072"/>
                </a:lnTo>
                <a:cubicBezTo>
                  <a:pt x="745" y="2072"/>
                  <a:pt x="746" y="2072"/>
                  <a:pt x="748" y="2073"/>
                </a:cubicBezTo>
                <a:lnTo>
                  <a:pt x="748" y="2073"/>
                </a:lnTo>
                <a:cubicBezTo>
                  <a:pt x="739" y="2067"/>
                  <a:pt x="729" y="2063"/>
                  <a:pt x="720" y="2059"/>
                </a:cubicBezTo>
                <a:cubicBezTo>
                  <a:pt x="700" y="2049"/>
                  <a:pt x="678" y="2035"/>
                  <a:pt x="658" y="2025"/>
                </a:cubicBezTo>
                <a:cubicBezTo>
                  <a:pt x="639" y="2011"/>
                  <a:pt x="620" y="2001"/>
                  <a:pt x="606" y="1988"/>
                </a:cubicBezTo>
                <a:cubicBezTo>
                  <a:pt x="601" y="1982"/>
                  <a:pt x="596" y="1982"/>
                  <a:pt x="592" y="1977"/>
                </a:cubicBezTo>
                <a:cubicBezTo>
                  <a:pt x="581" y="1968"/>
                  <a:pt x="572" y="1964"/>
                  <a:pt x="563" y="1953"/>
                </a:cubicBezTo>
                <a:cubicBezTo>
                  <a:pt x="524" y="1925"/>
                  <a:pt x="496" y="1892"/>
                  <a:pt x="463" y="1854"/>
                </a:cubicBezTo>
                <a:cubicBezTo>
                  <a:pt x="458" y="1845"/>
                  <a:pt x="449" y="1839"/>
                  <a:pt x="443" y="1830"/>
                </a:cubicBezTo>
                <a:lnTo>
                  <a:pt x="443" y="1830"/>
                </a:lnTo>
                <a:cubicBezTo>
                  <a:pt x="445" y="1831"/>
                  <a:pt x="445" y="1832"/>
                  <a:pt x="446" y="1832"/>
                </a:cubicBezTo>
                <a:cubicBezTo>
                  <a:pt x="447" y="1832"/>
                  <a:pt x="440" y="1823"/>
                  <a:pt x="439" y="1823"/>
                </a:cubicBezTo>
                <a:lnTo>
                  <a:pt x="439" y="1823"/>
                </a:lnTo>
                <a:cubicBezTo>
                  <a:pt x="438" y="1823"/>
                  <a:pt x="439" y="1825"/>
                  <a:pt x="443" y="1830"/>
                </a:cubicBezTo>
                <a:cubicBezTo>
                  <a:pt x="439" y="1825"/>
                  <a:pt x="434" y="1821"/>
                  <a:pt x="434" y="1816"/>
                </a:cubicBezTo>
                <a:cubicBezTo>
                  <a:pt x="420" y="1797"/>
                  <a:pt x="405" y="1777"/>
                  <a:pt x="392" y="1753"/>
                </a:cubicBezTo>
                <a:cubicBezTo>
                  <a:pt x="368" y="1716"/>
                  <a:pt x="348" y="1678"/>
                  <a:pt x="329" y="1634"/>
                </a:cubicBezTo>
                <a:cubicBezTo>
                  <a:pt x="322" y="1628"/>
                  <a:pt x="318" y="1618"/>
                  <a:pt x="314" y="1610"/>
                </a:cubicBezTo>
                <a:lnTo>
                  <a:pt x="314" y="1610"/>
                </a:lnTo>
                <a:cubicBezTo>
                  <a:pt x="315" y="1609"/>
                  <a:pt x="309" y="1591"/>
                  <a:pt x="306" y="1587"/>
                </a:cubicBezTo>
                <a:cubicBezTo>
                  <a:pt x="296" y="1563"/>
                  <a:pt x="291" y="1544"/>
                  <a:pt x="282" y="1520"/>
                </a:cubicBezTo>
                <a:cubicBezTo>
                  <a:pt x="267" y="1473"/>
                  <a:pt x="258" y="1430"/>
                  <a:pt x="249" y="1382"/>
                </a:cubicBezTo>
                <a:cubicBezTo>
                  <a:pt x="249" y="1372"/>
                  <a:pt x="243" y="1359"/>
                  <a:pt x="243" y="1348"/>
                </a:cubicBezTo>
                <a:cubicBezTo>
                  <a:pt x="243" y="1346"/>
                  <a:pt x="243" y="1345"/>
                  <a:pt x="243" y="1343"/>
                </a:cubicBezTo>
                <a:lnTo>
                  <a:pt x="243" y="1343"/>
                </a:lnTo>
                <a:cubicBezTo>
                  <a:pt x="243" y="1344"/>
                  <a:pt x="243" y="1344"/>
                  <a:pt x="244" y="1345"/>
                </a:cubicBezTo>
                <a:lnTo>
                  <a:pt x="244" y="1345"/>
                </a:lnTo>
                <a:cubicBezTo>
                  <a:pt x="243" y="1343"/>
                  <a:pt x="243" y="1341"/>
                  <a:pt x="243" y="1339"/>
                </a:cubicBezTo>
                <a:cubicBezTo>
                  <a:pt x="238" y="1315"/>
                  <a:pt x="238" y="1291"/>
                  <a:pt x="234" y="1267"/>
                </a:cubicBezTo>
                <a:cubicBezTo>
                  <a:pt x="234" y="1225"/>
                  <a:pt x="229" y="1177"/>
                  <a:pt x="234" y="1130"/>
                </a:cubicBezTo>
                <a:cubicBezTo>
                  <a:pt x="234" y="1110"/>
                  <a:pt x="234" y="1091"/>
                  <a:pt x="238" y="1067"/>
                </a:cubicBezTo>
                <a:cubicBezTo>
                  <a:pt x="238" y="1058"/>
                  <a:pt x="238" y="1044"/>
                  <a:pt x="243" y="1034"/>
                </a:cubicBezTo>
                <a:lnTo>
                  <a:pt x="243" y="1020"/>
                </a:lnTo>
                <a:cubicBezTo>
                  <a:pt x="253" y="972"/>
                  <a:pt x="262" y="930"/>
                  <a:pt x="272" y="886"/>
                </a:cubicBezTo>
                <a:cubicBezTo>
                  <a:pt x="286" y="844"/>
                  <a:pt x="296" y="800"/>
                  <a:pt x="315" y="758"/>
                </a:cubicBezTo>
                <a:cubicBezTo>
                  <a:pt x="320" y="748"/>
                  <a:pt x="320" y="739"/>
                  <a:pt x="324" y="730"/>
                </a:cubicBezTo>
                <a:cubicBezTo>
                  <a:pt x="325" y="727"/>
                  <a:pt x="326" y="726"/>
                  <a:pt x="327" y="724"/>
                </a:cubicBezTo>
                <a:lnTo>
                  <a:pt x="327" y="724"/>
                </a:lnTo>
                <a:cubicBezTo>
                  <a:pt x="327" y="726"/>
                  <a:pt x="326" y="728"/>
                  <a:pt x="324" y="730"/>
                </a:cubicBezTo>
                <a:cubicBezTo>
                  <a:pt x="331" y="723"/>
                  <a:pt x="332" y="720"/>
                  <a:pt x="332" y="720"/>
                </a:cubicBezTo>
                <a:lnTo>
                  <a:pt x="332" y="720"/>
                </a:lnTo>
                <a:cubicBezTo>
                  <a:pt x="331" y="720"/>
                  <a:pt x="329" y="722"/>
                  <a:pt x="327" y="724"/>
                </a:cubicBezTo>
                <a:lnTo>
                  <a:pt x="327" y="724"/>
                </a:lnTo>
                <a:cubicBezTo>
                  <a:pt x="329" y="721"/>
                  <a:pt x="329" y="718"/>
                  <a:pt x="329" y="715"/>
                </a:cubicBezTo>
                <a:cubicBezTo>
                  <a:pt x="339" y="695"/>
                  <a:pt x="348" y="672"/>
                  <a:pt x="363" y="653"/>
                </a:cubicBezTo>
                <a:cubicBezTo>
                  <a:pt x="381" y="609"/>
                  <a:pt x="405" y="572"/>
                  <a:pt x="429" y="529"/>
                </a:cubicBezTo>
                <a:cubicBezTo>
                  <a:pt x="439" y="515"/>
                  <a:pt x="453" y="495"/>
                  <a:pt x="463" y="477"/>
                </a:cubicBezTo>
                <a:cubicBezTo>
                  <a:pt x="472" y="467"/>
                  <a:pt x="477" y="457"/>
                  <a:pt x="487" y="453"/>
                </a:cubicBezTo>
                <a:cubicBezTo>
                  <a:pt x="487" y="450"/>
                  <a:pt x="488" y="446"/>
                  <a:pt x="489" y="443"/>
                </a:cubicBezTo>
                <a:lnTo>
                  <a:pt x="489" y="443"/>
                </a:lnTo>
                <a:cubicBezTo>
                  <a:pt x="491" y="441"/>
                  <a:pt x="492" y="438"/>
                  <a:pt x="496" y="438"/>
                </a:cubicBezTo>
                <a:cubicBezTo>
                  <a:pt x="553" y="367"/>
                  <a:pt x="615" y="301"/>
                  <a:pt x="687" y="243"/>
                </a:cubicBezTo>
                <a:cubicBezTo>
                  <a:pt x="691" y="243"/>
                  <a:pt x="691" y="238"/>
                  <a:pt x="695" y="238"/>
                </a:cubicBezTo>
                <a:lnTo>
                  <a:pt x="695" y="238"/>
                </a:lnTo>
                <a:cubicBezTo>
                  <a:pt x="694" y="238"/>
                  <a:pt x="694" y="239"/>
                  <a:pt x="694" y="239"/>
                </a:cubicBezTo>
                <a:cubicBezTo>
                  <a:pt x="694" y="239"/>
                  <a:pt x="695" y="239"/>
                  <a:pt x="696" y="238"/>
                </a:cubicBezTo>
                <a:lnTo>
                  <a:pt x="696" y="238"/>
                </a:lnTo>
                <a:cubicBezTo>
                  <a:pt x="696" y="238"/>
                  <a:pt x="696" y="238"/>
                  <a:pt x="696" y="238"/>
                </a:cubicBezTo>
                <a:cubicBezTo>
                  <a:pt x="701" y="234"/>
                  <a:pt x="703" y="233"/>
                  <a:pt x="703" y="233"/>
                </a:cubicBezTo>
                <a:lnTo>
                  <a:pt x="703" y="233"/>
                </a:lnTo>
                <a:cubicBezTo>
                  <a:pt x="703" y="233"/>
                  <a:pt x="700" y="234"/>
                  <a:pt x="698" y="236"/>
                </a:cubicBezTo>
                <a:lnTo>
                  <a:pt x="698" y="236"/>
                </a:lnTo>
                <a:cubicBezTo>
                  <a:pt x="707" y="228"/>
                  <a:pt x="716" y="224"/>
                  <a:pt x="720" y="219"/>
                </a:cubicBezTo>
                <a:cubicBezTo>
                  <a:pt x="739" y="205"/>
                  <a:pt x="758" y="191"/>
                  <a:pt x="777" y="181"/>
                </a:cubicBezTo>
                <a:cubicBezTo>
                  <a:pt x="821" y="152"/>
                  <a:pt x="843" y="90"/>
                  <a:pt x="815" y="48"/>
                </a:cubicBezTo>
                <a:cubicBezTo>
                  <a:pt x="796" y="19"/>
                  <a:pt x="764" y="1"/>
                  <a:pt x="7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40" name="Google Shape;340;p15"/>
          <p:cNvGrpSpPr/>
          <p:nvPr/>
        </p:nvGrpSpPr>
        <p:grpSpPr>
          <a:xfrm rot="3145801">
            <a:off x="11570806" y="4818540"/>
            <a:ext cx="308668" cy="362080"/>
            <a:chOff x="139275" y="1078372"/>
            <a:chExt cx="231475" cy="271529"/>
          </a:xfrm>
        </p:grpSpPr>
        <p:sp>
          <p:nvSpPr>
            <p:cNvPr id="341" name="Google Shape;341;p15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2" name="Google Shape;342;p15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3" name="Google Shape;343;p15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44" name="Google Shape;344;p15"/>
          <p:cNvSpPr/>
          <p:nvPr/>
        </p:nvSpPr>
        <p:spPr>
          <a:xfrm rot="442611">
            <a:off x="2585359" y="386845"/>
            <a:ext cx="2161303" cy="908076"/>
          </a:xfrm>
          <a:custGeom>
            <a:avLst/>
            <a:gdLst/>
            <a:ahLst/>
            <a:cxnLst/>
            <a:rect l="l" t="t" r="r" b="b"/>
            <a:pathLst>
              <a:path w="9994" h="4199" extrusionOk="0">
                <a:moveTo>
                  <a:pt x="4816" y="1"/>
                </a:moveTo>
                <a:cubicBezTo>
                  <a:pt x="4588" y="1"/>
                  <a:pt x="4396" y="105"/>
                  <a:pt x="4208" y="231"/>
                </a:cubicBezTo>
                <a:cubicBezTo>
                  <a:pt x="3755" y="536"/>
                  <a:pt x="3546" y="1031"/>
                  <a:pt x="3656" y="1570"/>
                </a:cubicBezTo>
                <a:cubicBezTo>
                  <a:pt x="3670" y="1639"/>
                  <a:pt x="3651" y="1661"/>
                  <a:pt x="3613" y="1661"/>
                </a:cubicBezTo>
                <a:cubicBezTo>
                  <a:pt x="3602" y="1661"/>
                  <a:pt x="3589" y="1659"/>
                  <a:pt x="3575" y="1656"/>
                </a:cubicBezTo>
                <a:cubicBezTo>
                  <a:pt x="3518" y="1641"/>
                  <a:pt x="3463" y="1635"/>
                  <a:pt x="3408" y="1635"/>
                </a:cubicBezTo>
                <a:cubicBezTo>
                  <a:pt x="3306" y="1635"/>
                  <a:pt x="3207" y="1655"/>
                  <a:pt x="3108" y="1674"/>
                </a:cubicBezTo>
                <a:cubicBezTo>
                  <a:pt x="2730" y="1751"/>
                  <a:pt x="2369" y="1846"/>
                  <a:pt x="2169" y="2217"/>
                </a:cubicBezTo>
                <a:cubicBezTo>
                  <a:pt x="2151" y="2248"/>
                  <a:pt x="2123" y="2266"/>
                  <a:pt x="2086" y="2266"/>
                </a:cubicBezTo>
                <a:cubicBezTo>
                  <a:pt x="2081" y="2266"/>
                  <a:pt x="2077" y="2266"/>
                  <a:pt x="2073" y="2265"/>
                </a:cubicBezTo>
                <a:cubicBezTo>
                  <a:pt x="2025" y="2257"/>
                  <a:pt x="1977" y="2254"/>
                  <a:pt x="1929" y="2254"/>
                </a:cubicBezTo>
                <a:cubicBezTo>
                  <a:pt x="1784" y="2254"/>
                  <a:pt x="1640" y="2284"/>
                  <a:pt x="1496" y="2294"/>
                </a:cubicBezTo>
                <a:cubicBezTo>
                  <a:pt x="1082" y="2332"/>
                  <a:pt x="810" y="2613"/>
                  <a:pt x="667" y="2976"/>
                </a:cubicBezTo>
                <a:cubicBezTo>
                  <a:pt x="625" y="3099"/>
                  <a:pt x="568" y="3161"/>
                  <a:pt x="449" y="3185"/>
                </a:cubicBezTo>
                <a:cubicBezTo>
                  <a:pt x="271" y="3218"/>
                  <a:pt x="148" y="3319"/>
                  <a:pt x="71" y="3481"/>
                </a:cubicBezTo>
                <a:cubicBezTo>
                  <a:pt x="0" y="3629"/>
                  <a:pt x="29" y="3752"/>
                  <a:pt x="163" y="3847"/>
                </a:cubicBezTo>
                <a:cubicBezTo>
                  <a:pt x="243" y="3910"/>
                  <a:pt x="334" y="3962"/>
                  <a:pt x="434" y="3986"/>
                </a:cubicBezTo>
                <a:cubicBezTo>
                  <a:pt x="755" y="4054"/>
                  <a:pt x="1076" y="4101"/>
                  <a:pt x="1403" y="4101"/>
                </a:cubicBezTo>
                <a:cubicBezTo>
                  <a:pt x="1488" y="4101"/>
                  <a:pt x="1573" y="4098"/>
                  <a:pt x="1659" y="4091"/>
                </a:cubicBezTo>
                <a:cubicBezTo>
                  <a:pt x="2059" y="4062"/>
                  <a:pt x="2440" y="3981"/>
                  <a:pt x="2798" y="3786"/>
                </a:cubicBezTo>
                <a:cubicBezTo>
                  <a:pt x="2817" y="3775"/>
                  <a:pt x="2832" y="3770"/>
                  <a:pt x="2845" y="3770"/>
                </a:cubicBezTo>
                <a:cubicBezTo>
                  <a:pt x="2872" y="3770"/>
                  <a:pt x="2890" y="3790"/>
                  <a:pt x="2912" y="3819"/>
                </a:cubicBezTo>
                <a:cubicBezTo>
                  <a:pt x="3088" y="4076"/>
                  <a:pt x="3350" y="4177"/>
                  <a:pt x="3645" y="4196"/>
                </a:cubicBezTo>
                <a:cubicBezTo>
                  <a:pt x="3674" y="4198"/>
                  <a:pt x="3702" y="4198"/>
                  <a:pt x="3729" y="4198"/>
                </a:cubicBezTo>
                <a:cubicBezTo>
                  <a:pt x="4106" y="4198"/>
                  <a:pt x="4441" y="4057"/>
                  <a:pt x="4761" y="3867"/>
                </a:cubicBezTo>
                <a:cubicBezTo>
                  <a:pt x="4798" y="3846"/>
                  <a:pt x="4831" y="3836"/>
                  <a:pt x="4863" y="3836"/>
                </a:cubicBezTo>
                <a:cubicBezTo>
                  <a:pt x="4896" y="3836"/>
                  <a:pt x="4930" y="3847"/>
                  <a:pt x="4966" y="3871"/>
                </a:cubicBezTo>
                <a:cubicBezTo>
                  <a:pt x="5033" y="3915"/>
                  <a:pt x="5104" y="3967"/>
                  <a:pt x="5180" y="3996"/>
                </a:cubicBezTo>
                <a:cubicBezTo>
                  <a:pt x="5395" y="4081"/>
                  <a:pt x="5612" y="4114"/>
                  <a:pt x="5832" y="4114"/>
                </a:cubicBezTo>
                <a:cubicBezTo>
                  <a:pt x="5943" y="4114"/>
                  <a:pt x="6055" y="4105"/>
                  <a:pt x="6167" y="4091"/>
                </a:cubicBezTo>
                <a:cubicBezTo>
                  <a:pt x="6915" y="3996"/>
                  <a:pt x="7520" y="3643"/>
                  <a:pt x="8002" y="3071"/>
                </a:cubicBezTo>
                <a:cubicBezTo>
                  <a:pt x="8033" y="3030"/>
                  <a:pt x="8066" y="3006"/>
                  <a:pt x="8107" y="3006"/>
                </a:cubicBezTo>
                <a:cubicBezTo>
                  <a:pt x="8130" y="3006"/>
                  <a:pt x="8154" y="3013"/>
                  <a:pt x="8183" y="3028"/>
                </a:cubicBezTo>
                <a:cubicBezTo>
                  <a:pt x="8297" y="3089"/>
                  <a:pt x="8419" y="3136"/>
                  <a:pt x="8550" y="3136"/>
                </a:cubicBezTo>
                <a:cubicBezTo>
                  <a:pt x="8572" y="3136"/>
                  <a:pt x="8594" y="3135"/>
                  <a:pt x="8616" y="3132"/>
                </a:cubicBezTo>
                <a:cubicBezTo>
                  <a:pt x="9193" y="3062"/>
                  <a:pt x="9636" y="2780"/>
                  <a:pt x="9885" y="2237"/>
                </a:cubicBezTo>
                <a:cubicBezTo>
                  <a:pt x="9975" y="2032"/>
                  <a:pt x="9993" y="1823"/>
                  <a:pt x="9846" y="1627"/>
                </a:cubicBezTo>
                <a:cubicBezTo>
                  <a:pt x="9651" y="1375"/>
                  <a:pt x="9395" y="1276"/>
                  <a:pt x="9110" y="1276"/>
                </a:cubicBezTo>
                <a:cubicBezTo>
                  <a:pt x="9039" y="1276"/>
                  <a:pt x="8967" y="1282"/>
                  <a:pt x="8893" y="1293"/>
                </a:cubicBezTo>
                <a:cubicBezTo>
                  <a:pt x="8598" y="1341"/>
                  <a:pt x="8330" y="1465"/>
                  <a:pt x="8088" y="1651"/>
                </a:cubicBezTo>
                <a:cubicBezTo>
                  <a:pt x="8040" y="1484"/>
                  <a:pt x="7954" y="1360"/>
                  <a:pt x="7816" y="1274"/>
                </a:cubicBezTo>
                <a:cubicBezTo>
                  <a:pt x="7714" y="1211"/>
                  <a:pt x="7610" y="1179"/>
                  <a:pt x="7504" y="1179"/>
                </a:cubicBezTo>
                <a:cubicBezTo>
                  <a:pt x="7418" y="1179"/>
                  <a:pt x="7329" y="1200"/>
                  <a:pt x="7239" y="1245"/>
                </a:cubicBezTo>
                <a:cubicBezTo>
                  <a:pt x="7212" y="1258"/>
                  <a:pt x="7188" y="1267"/>
                  <a:pt x="7168" y="1267"/>
                </a:cubicBezTo>
                <a:cubicBezTo>
                  <a:pt x="7137" y="1267"/>
                  <a:pt x="7117" y="1245"/>
                  <a:pt x="7111" y="1183"/>
                </a:cubicBezTo>
                <a:cubicBezTo>
                  <a:pt x="7092" y="1036"/>
                  <a:pt x="7010" y="917"/>
                  <a:pt x="6925" y="812"/>
                </a:cubicBezTo>
                <a:cubicBezTo>
                  <a:pt x="6808" y="670"/>
                  <a:pt x="6663" y="575"/>
                  <a:pt x="6488" y="575"/>
                </a:cubicBezTo>
                <a:cubicBezTo>
                  <a:pt x="6435" y="575"/>
                  <a:pt x="6379" y="583"/>
                  <a:pt x="6320" y="602"/>
                </a:cubicBezTo>
                <a:cubicBezTo>
                  <a:pt x="6304" y="607"/>
                  <a:pt x="6291" y="610"/>
                  <a:pt x="6281" y="610"/>
                </a:cubicBezTo>
                <a:cubicBezTo>
                  <a:pt x="6251" y="610"/>
                  <a:pt x="6242" y="588"/>
                  <a:pt x="6238" y="545"/>
                </a:cubicBezTo>
                <a:cubicBezTo>
                  <a:pt x="6225" y="387"/>
                  <a:pt x="6133" y="292"/>
                  <a:pt x="5996" y="231"/>
                </a:cubicBezTo>
                <a:cubicBezTo>
                  <a:pt x="5875" y="174"/>
                  <a:pt x="5746" y="152"/>
                  <a:pt x="5614" y="152"/>
                </a:cubicBezTo>
                <a:cubicBezTo>
                  <a:pt x="5591" y="152"/>
                  <a:pt x="5567" y="153"/>
                  <a:pt x="5543" y="154"/>
                </a:cubicBezTo>
                <a:cubicBezTo>
                  <a:pt x="5534" y="155"/>
                  <a:pt x="5526" y="155"/>
                  <a:pt x="5517" y="155"/>
                </a:cubicBezTo>
                <a:cubicBezTo>
                  <a:pt x="5441" y="155"/>
                  <a:pt x="5372" y="137"/>
                  <a:pt x="5299" y="107"/>
                </a:cubicBezTo>
                <a:cubicBezTo>
                  <a:pt x="5161" y="50"/>
                  <a:pt x="5013" y="7"/>
                  <a:pt x="4861" y="2"/>
                </a:cubicBezTo>
                <a:cubicBezTo>
                  <a:pt x="4846" y="1"/>
                  <a:pt x="4831" y="1"/>
                  <a:pt x="48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" name="Google Shape;345;p15"/>
          <p:cNvSpPr/>
          <p:nvPr/>
        </p:nvSpPr>
        <p:spPr>
          <a:xfrm>
            <a:off x="1242949" y="5991799"/>
            <a:ext cx="928620" cy="335852"/>
          </a:xfrm>
          <a:custGeom>
            <a:avLst/>
            <a:gdLst/>
            <a:ahLst/>
            <a:cxnLst/>
            <a:rect l="l" t="t" r="r" b="b"/>
            <a:pathLst>
              <a:path w="4294" h="1553" extrusionOk="0">
                <a:moveTo>
                  <a:pt x="2393" y="1"/>
                </a:moveTo>
                <a:cubicBezTo>
                  <a:pt x="2372" y="1"/>
                  <a:pt x="2352" y="5"/>
                  <a:pt x="2336" y="13"/>
                </a:cubicBezTo>
                <a:cubicBezTo>
                  <a:pt x="2217" y="70"/>
                  <a:pt x="2078" y="42"/>
                  <a:pt x="1959" y="93"/>
                </a:cubicBezTo>
                <a:cubicBezTo>
                  <a:pt x="1654" y="223"/>
                  <a:pt x="1416" y="418"/>
                  <a:pt x="1335" y="757"/>
                </a:cubicBezTo>
                <a:cubicBezTo>
                  <a:pt x="1325" y="794"/>
                  <a:pt x="1315" y="808"/>
                  <a:pt x="1273" y="808"/>
                </a:cubicBezTo>
                <a:cubicBezTo>
                  <a:pt x="1106" y="828"/>
                  <a:pt x="939" y="847"/>
                  <a:pt x="772" y="876"/>
                </a:cubicBezTo>
                <a:cubicBezTo>
                  <a:pt x="506" y="918"/>
                  <a:pt x="277" y="1028"/>
                  <a:pt x="95" y="1232"/>
                </a:cubicBezTo>
                <a:cubicBezTo>
                  <a:pt x="0" y="1347"/>
                  <a:pt x="29" y="1447"/>
                  <a:pt x="172" y="1490"/>
                </a:cubicBezTo>
                <a:cubicBezTo>
                  <a:pt x="233" y="1505"/>
                  <a:pt x="295" y="1509"/>
                  <a:pt x="358" y="1514"/>
                </a:cubicBezTo>
                <a:cubicBezTo>
                  <a:pt x="376" y="1515"/>
                  <a:pt x="394" y="1515"/>
                  <a:pt x="412" y="1515"/>
                </a:cubicBezTo>
                <a:cubicBezTo>
                  <a:pt x="519" y="1515"/>
                  <a:pt x="628" y="1501"/>
                  <a:pt x="736" y="1501"/>
                </a:cubicBezTo>
                <a:cubicBezTo>
                  <a:pt x="788" y="1501"/>
                  <a:pt x="840" y="1504"/>
                  <a:pt x="891" y="1514"/>
                </a:cubicBezTo>
                <a:cubicBezTo>
                  <a:pt x="1003" y="1531"/>
                  <a:pt x="1118" y="1552"/>
                  <a:pt x="1226" y="1552"/>
                </a:cubicBezTo>
                <a:cubicBezTo>
                  <a:pt x="1238" y="1552"/>
                  <a:pt x="1251" y="1552"/>
                  <a:pt x="1263" y="1552"/>
                </a:cubicBezTo>
                <a:cubicBezTo>
                  <a:pt x="1473" y="1538"/>
                  <a:pt x="1678" y="1500"/>
                  <a:pt x="1883" y="1437"/>
                </a:cubicBezTo>
                <a:cubicBezTo>
                  <a:pt x="2005" y="1401"/>
                  <a:pt x="2128" y="1360"/>
                  <a:pt x="2252" y="1360"/>
                </a:cubicBezTo>
                <a:cubicBezTo>
                  <a:pt x="2327" y="1360"/>
                  <a:pt x="2402" y="1375"/>
                  <a:pt x="2479" y="1414"/>
                </a:cubicBezTo>
                <a:cubicBezTo>
                  <a:pt x="2640" y="1494"/>
                  <a:pt x="2817" y="1514"/>
                  <a:pt x="3022" y="1514"/>
                </a:cubicBezTo>
                <a:cubicBezTo>
                  <a:pt x="3035" y="1516"/>
                  <a:pt x="3049" y="1516"/>
                  <a:pt x="3063" y="1516"/>
                </a:cubicBezTo>
                <a:cubicBezTo>
                  <a:pt x="3127" y="1516"/>
                  <a:pt x="3201" y="1502"/>
                  <a:pt x="3279" y="1490"/>
                </a:cubicBezTo>
                <a:cubicBezTo>
                  <a:pt x="3550" y="1452"/>
                  <a:pt x="3823" y="1399"/>
                  <a:pt x="4084" y="1305"/>
                </a:cubicBezTo>
                <a:cubicBezTo>
                  <a:pt x="4227" y="1252"/>
                  <a:pt x="4294" y="1128"/>
                  <a:pt x="4241" y="1008"/>
                </a:cubicBezTo>
                <a:cubicBezTo>
                  <a:pt x="4184" y="880"/>
                  <a:pt x="4113" y="761"/>
                  <a:pt x="3970" y="704"/>
                </a:cubicBezTo>
                <a:cubicBezTo>
                  <a:pt x="3803" y="635"/>
                  <a:pt x="3633" y="569"/>
                  <a:pt x="3450" y="569"/>
                </a:cubicBezTo>
                <a:cubicBezTo>
                  <a:pt x="3418" y="569"/>
                  <a:pt x="3387" y="571"/>
                  <a:pt x="3355" y="575"/>
                </a:cubicBezTo>
                <a:cubicBezTo>
                  <a:pt x="3350" y="575"/>
                  <a:pt x="3346" y="576"/>
                  <a:pt x="3342" y="576"/>
                </a:cubicBezTo>
                <a:cubicBezTo>
                  <a:pt x="3314" y="576"/>
                  <a:pt x="3303" y="562"/>
                  <a:pt x="3298" y="532"/>
                </a:cubicBezTo>
                <a:cubicBezTo>
                  <a:pt x="3246" y="251"/>
                  <a:pt x="3050" y="128"/>
                  <a:pt x="2798" y="46"/>
                </a:cubicBezTo>
                <a:cubicBezTo>
                  <a:pt x="2779" y="41"/>
                  <a:pt x="2761" y="39"/>
                  <a:pt x="2744" y="39"/>
                </a:cubicBezTo>
                <a:cubicBezTo>
                  <a:pt x="2693" y="39"/>
                  <a:pt x="2644" y="55"/>
                  <a:pt x="2595" y="55"/>
                </a:cubicBezTo>
                <a:cubicBezTo>
                  <a:pt x="2565" y="55"/>
                  <a:pt x="2536" y="49"/>
                  <a:pt x="2507" y="32"/>
                </a:cubicBezTo>
                <a:cubicBezTo>
                  <a:pt x="2473" y="13"/>
                  <a:pt x="2431" y="1"/>
                  <a:pt x="239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6" name="Google Shape;346;p15"/>
          <p:cNvSpPr/>
          <p:nvPr/>
        </p:nvSpPr>
        <p:spPr>
          <a:xfrm>
            <a:off x="9587301" y="251883"/>
            <a:ext cx="947219" cy="311631"/>
          </a:xfrm>
          <a:custGeom>
            <a:avLst/>
            <a:gdLst/>
            <a:ahLst/>
            <a:cxnLst/>
            <a:rect l="l" t="t" r="r" b="b"/>
            <a:pathLst>
              <a:path w="4380" h="1441" extrusionOk="0">
                <a:moveTo>
                  <a:pt x="2126" y="0"/>
                </a:moveTo>
                <a:cubicBezTo>
                  <a:pt x="2112" y="0"/>
                  <a:pt x="2094" y="7"/>
                  <a:pt x="2082" y="11"/>
                </a:cubicBezTo>
                <a:cubicBezTo>
                  <a:pt x="1815" y="63"/>
                  <a:pt x="1672" y="226"/>
                  <a:pt x="1644" y="501"/>
                </a:cubicBezTo>
                <a:cubicBezTo>
                  <a:pt x="1640" y="547"/>
                  <a:pt x="1639" y="596"/>
                  <a:pt x="1592" y="596"/>
                </a:cubicBezTo>
                <a:cubicBezTo>
                  <a:pt x="1585" y="596"/>
                  <a:pt x="1577" y="595"/>
                  <a:pt x="1567" y="593"/>
                </a:cubicBezTo>
                <a:cubicBezTo>
                  <a:pt x="1527" y="583"/>
                  <a:pt x="1490" y="578"/>
                  <a:pt x="1454" y="578"/>
                </a:cubicBezTo>
                <a:cubicBezTo>
                  <a:pt x="1299" y="578"/>
                  <a:pt x="1184" y="667"/>
                  <a:pt x="1091" y="807"/>
                </a:cubicBezTo>
                <a:cubicBezTo>
                  <a:pt x="1061" y="854"/>
                  <a:pt x="1031" y="875"/>
                  <a:pt x="989" y="875"/>
                </a:cubicBezTo>
                <a:cubicBezTo>
                  <a:pt x="971" y="875"/>
                  <a:pt x="952" y="871"/>
                  <a:pt x="929" y="864"/>
                </a:cubicBezTo>
                <a:cubicBezTo>
                  <a:pt x="830" y="839"/>
                  <a:pt x="731" y="826"/>
                  <a:pt x="633" y="826"/>
                </a:cubicBezTo>
                <a:cubicBezTo>
                  <a:pt x="471" y="826"/>
                  <a:pt x="311" y="861"/>
                  <a:pt x="157" y="936"/>
                </a:cubicBezTo>
                <a:cubicBezTo>
                  <a:pt x="80" y="978"/>
                  <a:pt x="0" y="1016"/>
                  <a:pt x="9" y="1121"/>
                </a:cubicBezTo>
                <a:cubicBezTo>
                  <a:pt x="18" y="1222"/>
                  <a:pt x="100" y="1255"/>
                  <a:pt x="185" y="1279"/>
                </a:cubicBezTo>
                <a:cubicBezTo>
                  <a:pt x="318" y="1318"/>
                  <a:pt x="453" y="1329"/>
                  <a:pt x="589" y="1329"/>
                </a:cubicBezTo>
                <a:cubicBezTo>
                  <a:pt x="688" y="1329"/>
                  <a:pt x="788" y="1323"/>
                  <a:pt x="887" y="1317"/>
                </a:cubicBezTo>
                <a:cubicBezTo>
                  <a:pt x="900" y="1316"/>
                  <a:pt x="914" y="1316"/>
                  <a:pt x="927" y="1316"/>
                </a:cubicBezTo>
                <a:cubicBezTo>
                  <a:pt x="1020" y="1316"/>
                  <a:pt x="1108" y="1330"/>
                  <a:pt x="1195" y="1359"/>
                </a:cubicBezTo>
                <a:cubicBezTo>
                  <a:pt x="1378" y="1417"/>
                  <a:pt x="1561" y="1440"/>
                  <a:pt x="1744" y="1440"/>
                </a:cubicBezTo>
                <a:cubicBezTo>
                  <a:pt x="1896" y="1440"/>
                  <a:pt x="2048" y="1424"/>
                  <a:pt x="2202" y="1398"/>
                </a:cubicBezTo>
                <a:cubicBezTo>
                  <a:pt x="2366" y="1373"/>
                  <a:pt x="2529" y="1340"/>
                  <a:pt x="2693" y="1340"/>
                </a:cubicBezTo>
                <a:cubicBezTo>
                  <a:pt x="2781" y="1340"/>
                  <a:pt x="2870" y="1349"/>
                  <a:pt x="2959" y="1374"/>
                </a:cubicBezTo>
                <a:cubicBezTo>
                  <a:pt x="3046" y="1400"/>
                  <a:pt x="3135" y="1415"/>
                  <a:pt x="3221" y="1415"/>
                </a:cubicBezTo>
                <a:cubicBezTo>
                  <a:pt x="3244" y="1415"/>
                  <a:pt x="3266" y="1414"/>
                  <a:pt x="3289" y="1412"/>
                </a:cubicBezTo>
                <a:cubicBezTo>
                  <a:pt x="3303" y="1412"/>
                  <a:pt x="3318" y="1412"/>
                  <a:pt x="3332" y="1412"/>
                </a:cubicBezTo>
                <a:cubicBezTo>
                  <a:pt x="3486" y="1412"/>
                  <a:pt x="3626" y="1391"/>
                  <a:pt x="3769" y="1359"/>
                </a:cubicBezTo>
                <a:cubicBezTo>
                  <a:pt x="3955" y="1322"/>
                  <a:pt x="4136" y="1269"/>
                  <a:pt x="4284" y="1126"/>
                </a:cubicBezTo>
                <a:cubicBezTo>
                  <a:pt x="4380" y="1036"/>
                  <a:pt x="4380" y="921"/>
                  <a:pt x="4346" y="811"/>
                </a:cubicBezTo>
                <a:cubicBezTo>
                  <a:pt x="4318" y="697"/>
                  <a:pt x="4217" y="650"/>
                  <a:pt x="4103" y="640"/>
                </a:cubicBezTo>
                <a:cubicBezTo>
                  <a:pt x="4077" y="638"/>
                  <a:pt x="4052" y="637"/>
                  <a:pt x="4027" y="637"/>
                </a:cubicBezTo>
                <a:cubicBezTo>
                  <a:pt x="3911" y="637"/>
                  <a:pt x="3799" y="656"/>
                  <a:pt x="3693" y="712"/>
                </a:cubicBezTo>
                <a:cubicBezTo>
                  <a:pt x="3672" y="724"/>
                  <a:pt x="3654" y="729"/>
                  <a:pt x="3639" y="729"/>
                </a:cubicBezTo>
                <a:cubicBezTo>
                  <a:pt x="3610" y="729"/>
                  <a:pt x="3589" y="710"/>
                  <a:pt x="3564" y="673"/>
                </a:cubicBezTo>
                <a:cubicBezTo>
                  <a:pt x="3450" y="507"/>
                  <a:pt x="3289" y="407"/>
                  <a:pt x="3083" y="402"/>
                </a:cubicBezTo>
                <a:cubicBezTo>
                  <a:pt x="3040" y="402"/>
                  <a:pt x="3040" y="383"/>
                  <a:pt x="3031" y="354"/>
                </a:cubicBezTo>
                <a:cubicBezTo>
                  <a:pt x="2983" y="178"/>
                  <a:pt x="2873" y="63"/>
                  <a:pt x="2688" y="63"/>
                </a:cubicBezTo>
                <a:cubicBezTo>
                  <a:pt x="2502" y="63"/>
                  <a:pt x="2316" y="59"/>
                  <a:pt x="2134" y="2"/>
                </a:cubicBezTo>
                <a:cubicBezTo>
                  <a:pt x="2132" y="1"/>
                  <a:pt x="2129" y="0"/>
                  <a:pt x="212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62302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31"/>
          <p:cNvSpPr txBox="1">
            <a:spLocks noGrp="1"/>
          </p:cNvSpPr>
          <p:nvPr>
            <p:ph type="title" hasCustomPrompt="1"/>
          </p:nvPr>
        </p:nvSpPr>
        <p:spPr>
          <a:xfrm>
            <a:off x="5488017" y="1981699"/>
            <a:ext cx="1865200" cy="54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63" name="Google Shape;763;p31"/>
          <p:cNvSpPr txBox="1">
            <a:spLocks noGrp="1"/>
          </p:cNvSpPr>
          <p:nvPr>
            <p:ph type="subTitle" idx="1"/>
          </p:nvPr>
        </p:nvSpPr>
        <p:spPr>
          <a:xfrm>
            <a:off x="4971817" y="4966837"/>
            <a:ext cx="2897600" cy="11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800"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800"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800"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800"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800"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80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764" name="Google Shape;764;p31"/>
          <p:cNvSpPr txBox="1">
            <a:spLocks noGrp="1"/>
          </p:cNvSpPr>
          <p:nvPr>
            <p:ph type="subTitle" idx="2"/>
          </p:nvPr>
        </p:nvSpPr>
        <p:spPr>
          <a:xfrm>
            <a:off x="4971817" y="4532249"/>
            <a:ext cx="2897600" cy="58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33">
                <a:solidFill>
                  <a:schemeClr val="dk2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65" name="Google Shape;765;p31"/>
          <p:cNvSpPr txBox="1">
            <a:spLocks noGrp="1"/>
          </p:cNvSpPr>
          <p:nvPr>
            <p:ph type="title" idx="3" hasCustomPrompt="1"/>
          </p:nvPr>
        </p:nvSpPr>
        <p:spPr>
          <a:xfrm>
            <a:off x="8860433" y="1981699"/>
            <a:ext cx="1863600" cy="54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66" name="Google Shape;766;p31"/>
          <p:cNvSpPr txBox="1">
            <a:spLocks noGrp="1"/>
          </p:cNvSpPr>
          <p:nvPr>
            <p:ph type="subTitle" idx="4"/>
          </p:nvPr>
        </p:nvSpPr>
        <p:spPr>
          <a:xfrm>
            <a:off x="8343433" y="4966837"/>
            <a:ext cx="2897600" cy="11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800"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800"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800"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800"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800"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80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767" name="Google Shape;767;p31"/>
          <p:cNvSpPr txBox="1">
            <a:spLocks noGrp="1"/>
          </p:cNvSpPr>
          <p:nvPr>
            <p:ph type="subTitle" idx="5"/>
          </p:nvPr>
        </p:nvSpPr>
        <p:spPr>
          <a:xfrm>
            <a:off x="8343433" y="4532249"/>
            <a:ext cx="2897600" cy="58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33">
                <a:solidFill>
                  <a:schemeClr val="dk2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3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68" name="Google Shape;768;p31"/>
          <p:cNvSpPr txBox="1">
            <a:spLocks noGrp="1"/>
          </p:cNvSpPr>
          <p:nvPr>
            <p:ph type="title" idx="6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769" name="Google Shape;769;p31"/>
          <p:cNvGrpSpPr/>
          <p:nvPr/>
        </p:nvGrpSpPr>
        <p:grpSpPr>
          <a:xfrm rot="-6237271">
            <a:off x="11242668" y="1375507"/>
            <a:ext cx="993576" cy="550621"/>
            <a:chOff x="3120930" y="660813"/>
            <a:chExt cx="521782" cy="289162"/>
          </a:xfrm>
        </p:grpSpPr>
        <p:sp>
          <p:nvSpPr>
            <p:cNvPr id="770" name="Google Shape;770;p31"/>
            <p:cNvSpPr/>
            <p:nvPr/>
          </p:nvSpPr>
          <p:spPr>
            <a:xfrm>
              <a:off x="3146404" y="675185"/>
              <a:ext cx="496308" cy="274790"/>
            </a:xfrm>
            <a:custGeom>
              <a:avLst/>
              <a:gdLst/>
              <a:ahLst/>
              <a:cxnLst/>
              <a:rect l="l" t="t" r="r" b="b"/>
              <a:pathLst>
                <a:path w="5767" h="3193" extrusionOk="0">
                  <a:moveTo>
                    <a:pt x="300" y="123"/>
                  </a:moveTo>
                  <a:cubicBezTo>
                    <a:pt x="302" y="126"/>
                    <a:pt x="304" y="130"/>
                    <a:pt x="304" y="130"/>
                  </a:cubicBezTo>
                  <a:cubicBezTo>
                    <a:pt x="303" y="130"/>
                    <a:pt x="302" y="128"/>
                    <a:pt x="300" y="125"/>
                  </a:cubicBezTo>
                  <a:cubicBezTo>
                    <a:pt x="300" y="125"/>
                    <a:pt x="300" y="124"/>
                    <a:pt x="300" y="123"/>
                  </a:cubicBezTo>
                  <a:close/>
                  <a:moveTo>
                    <a:pt x="4215" y="766"/>
                  </a:moveTo>
                  <a:cubicBezTo>
                    <a:pt x="4215" y="766"/>
                    <a:pt x="4216" y="766"/>
                    <a:pt x="4217" y="766"/>
                  </a:cubicBezTo>
                  <a:lnTo>
                    <a:pt x="4217" y="766"/>
                  </a:lnTo>
                  <a:cubicBezTo>
                    <a:pt x="4217" y="767"/>
                    <a:pt x="4218" y="767"/>
                    <a:pt x="4218" y="767"/>
                  </a:cubicBezTo>
                  <a:lnTo>
                    <a:pt x="4218" y="767"/>
                  </a:lnTo>
                  <a:cubicBezTo>
                    <a:pt x="4213" y="768"/>
                    <a:pt x="4209" y="768"/>
                    <a:pt x="4209" y="768"/>
                  </a:cubicBezTo>
                  <a:cubicBezTo>
                    <a:pt x="4210" y="767"/>
                    <a:pt x="4212" y="766"/>
                    <a:pt x="4215" y="766"/>
                  </a:cubicBezTo>
                  <a:close/>
                  <a:moveTo>
                    <a:pt x="4233" y="769"/>
                  </a:moveTo>
                  <a:cubicBezTo>
                    <a:pt x="4235" y="770"/>
                    <a:pt x="4237" y="771"/>
                    <a:pt x="4239" y="771"/>
                  </a:cubicBezTo>
                  <a:lnTo>
                    <a:pt x="4239" y="771"/>
                  </a:lnTo>
                  <a:cubicBezTo>
                    <a:pt x="4240" y="772"/>
                    <a:pt x="4241" y="772"/>
                    <a:pt x="4242" y="773"/>
                  </a:cubicBezTo>
                  <a:cubicBezTo>
                    <a:pt x="4242" y="774"/>
                    <a:pt x="4242" y="775"/>
                    <a:pt x="4243" y="776"/>
                  </a:cubicBezTo>
                  <a:lnTo>
                    <a:pt x="4243" y="776"/>
                  </a:lnTo>
                  <a:cubicBezTo>
                    <a:pt x="4237" y="774"/>
                    <a:pt x="4234" y="771"/>
                    <a:pt x="4233" y="769"/>
                  </a:cubicBezTo>
                  <a:close/>
                  <a:moveTo>
                    <a:pt x="4254" y="788"/>
                  </a:moveTo>
                  <a:cubicBezTo>
                    <a:pt x="4254" y="789"/>
                    <a:pt x="4255" y="791"/>
                    <a:pt x="4256" y="792"/>
                  </a:cubicBezTo>
                  <a:cubicBezTo>
                    <a:pt x="4260" y="796"/>
                    <a:pt x="4261" y="797"/>
                    <a:pt x="4261" y="797"/>
                  </a:cubicBezTo>
                  <a:cubicBezTo>
                    <a:pt x="4261" y="797"/>
                    <a:pt x="4257" y="793"/>
                    <a:pt x="4254" y="788"/>
                  </a:cubicBezTo>
                  <a:close/>
                  <a:moveTo>
                    <a:pt x="4284" y="840"/>
                  </a:moveTo>
                  <a:cubicBezTo>
                    <a:pt x="4284" y="840"/>
                    <a:pt x="4289" y="850"/>
                    <a:pt x="4293" y="855"/>
                  </a:cubicBezTo>
                  <a:lnTo>
                    <a:pt x="4293" y="855"/>
                  </a:lnTo>
                  <a:cubicBezTo>
                    <a:pt x="4292" y="853"/>
                    <a:pt x="4291" y="851"/>
                    <a:pt x="4290" y="849"/>
                  </a:cubicBezTo>
                  <a:cubicBezTo>
                    <a:pt x="4290" y="849"/>
                    <a:pt x="4290" y="845"/>
                    <a:pt x="4284" y="840"/>
                  </a:cubicBezTo>
                  <a:close/>
                  <a:moveTo>
                    <a:pt x="4316" y="1065"/>
                  </a:moveTo>
                  <a:cubicBezTo>
                    <a:pt x="4315" y="1069"/>
                    <a:pt x="4314" y="1074"/>
                    <a:pt x="4313" y="1083"/>
                  </a:cubicBezTo>
                  <a:cubicBezTo>
                    <a:pt x="4314" y="1077"/>
                    <a:pt x="4315" y="1071"/>
                    <a:pt x="4316" y="1065"/>
                  </a:cubicBezTo>
                  <a:close/>
                  <a:moveTo>
                    <a:pt x="4001" y="1194"/>
                  </a:moveTo>
                  <a:cubicBezTo>
                    <a:pt x="4000" y="1198"/>
                    <a:pt x="3999" y="1201"/>
                    <a:pt x="3999" y="1201"/>
                  </a:cubicBezTo>
                  <a:cubicBezTo>
                    <a:pt x="3998" y="1201"/>
                    <a:pt x="3998" y="1200"/>
                    <a:pt x="3998" y="1197"/>
                  </a:cubicBezTo>
                  <a:cubicBezTo>
                    <a:pt x="3999" y="1196"/>
                    <a:pt x="4000" y="1195"/>
                    <a:pt x="4001" y="1194"/>
                  </a:cubicBezTo>
                  <a:close/>
                  <a:moveTo>
                    <a:pt x="4223" y="768"/>
                  </a:moveTo>
                  <a:lnTo>
                    <a:pt x="4223" y="768"/>
                  </a:lnTo>
                  <a:cubicBezTo>
                    <a:pt x="4224" y="768"/>
                    <a:pt x="4226" y="768"/>
                    <a:pt x="4227" y="768"/>
                  </a:cubicBezTo>
                  <a:cubicBezTo>
                    <a:pt x="4228" y="768"/>
                    <a:pt x="4228" y="768"/>
                    <a:pt x="4229" y="768"/>
                  </a:cubicBezTo>
                  <a:lnTo>
                    <a:pt x="4229" y="768"/>
                  </a:lnTo>
                  <a:cubicBezTo>
                    <a:pt x="4233" y="771"/>
                    <a:pt x="4239" y="775"/>
                    <a:pt x="4243" y="776"/>
                  </a:cubicBezTo>
                  <a:lnTo>
                    <a:pt x="4243" y="776"/>
                  </a:lnTo>
                  <a:cubicBezTo>
                    <a:pt x="4245" y="778"/>
                    <a:pt x="4248" y="779"/>
                    <a:pt x="4251" y="783"/>
                  </a:cubicBezTo>
                  <a:cubicBezTo>
                    <a:pt x="4251" y="784"/>
                    <a:pt x="4252" y="786"/>
                    <a:pt x="4254" y="788"/>
                  </a:cubicBezTo>
                  <a:lnTo>
                    <a:pt x="4254" y="788"/>
                  </a:lnTo>
                  <a:cubicBezTo>
                    <a:pt x="4253" y="786"/>
                    <a:pt x="4252" y="785"/>
                    <a:pt x="4253" y="785"/>
                  </a:cubicBezTo>
                  <a:lnTo>
                    <a:pt x="4253" y="785"/>
                  </a:lnTo>
                  <a:cubicBezTo>
                    <a:pt x="4254" y="785"/>
                    <a:pt x="4263" y="798"/>
                    <a:pt x="4266" y="801"/>
                  </a:cubicBezTo>
                  <a:cubicBezTo>
                    <a:pt x="4270" y="812"/>
                    <a:pt x="4275" y="821"/>
                    <a:pt x="4280" y="830"/>
                  </a:cubicBezTo>
                  <a:cubicBezTo>
                    <a:pt x="4284" y="834"/>
                    <a:pt x="4290" y="845"/>
                    <a:pt x="4294" y="854"/>
                  </a:cubicBezTo>
                  <a:cubicBezTo>
                    <a:pt x="4295" y="857"/>
                    <a:pt x="4296" y="858"/>
                    <a:pt x="4295" y="858"/>
                  </a:cubicBezTo>
                  <a:cubicBezTo>
                    <a:pt x="4295" y="858"/>
                    <a:pt x="4294" y="857"/>
                    <a:pt x="4293" y="855"/>
                  </a:cubicBezTo>
                  <a:lnTo>
                    <a:pt x="4293" y="855"/>
                  </a:lnTo>
                  <a:cubicBezTo>
                    <a:pt x="4300" y="872"/>
                    <a:pt x="4304" y="884"/>
                    <a:pt x="4308" y="902"/>
                  </a:cubicBezTo>
                  <a:cubicBezTo>
                    <a:pt x="4313" y="920"/>
                    <a:pt x="4313" y="935"/>
                    <a:pt x="4318" y="955"/>
                  </a:cubicBezTo>
                  <a:lnTo>
                    <a:pt x="4318" y="977"/>
                  </a:lnTo>
                  <a:cubicBezTo>
                    <a:pt x="4322" y="1006"/>
                    <a:pt x="4320" y="1037"/>
                    <a:pt x="4316" y="1065"/>
                  </a:cubicBezTo>
                  <a:lnTo>
                    <a:pt x="4316" y="1065"/>
                  </a:lnTo>
                  <a:cubicBezTo>
                    <a:pt x="4316" y="1063"/>
                    <a:pt x="4317" y="1062"/>
                    <a:pt x="4317" y="1062"/>
                  </a:cubicBezTo>
                  <a:lnTo>
                    <a:pt x="4317" y="1062"/>
                  </a:lnTo>
                  <a:cubicBezTo>
                    <a:pt x="4318" y="1062"/>
                    <a:pt x="4316" y="1077"/>
                    <a:pt x="4313" y="1083"/>
                  </a:cubicBezTo>
                  <a:cubicBezTo>
                    <a:pt x="4313" y="1092"/>
                    <a:pt x="4313" y="1102"/>
                    <a:pt x="4308" y="1107"/>
                  </a:cubicBezTo>
                  <a:cubicBezTo>
                    <a:pt x="4304" y="1126"/>
                    <a:pt x="4304" y="1144"/>
                    <a:pt x="4294" y="1159"/>
                  </a:cubicBezTo>
                  <a:cubicBezTo>
                    <a:pt x="4290" y="1177"/>
                    <a:pt x="4285" y="1191"/>
                    <a:pt x="4280" y="1209"/>
                  </a:cubicBezTo>
                  <a:lnTo>
                    <a:pt x="4280" y="1209"/>
                  </a:lnTo>
                  <a:cubicBezTo>
                    <a:pt x="4281" y="1208"/>
                    <a:pt x="4281" y="1208"/>
                    <a:pt x="4281" y="1208"/>
                  </a:cubicBezTo>
                  <a:lnTo>
                    <a:pt x="4281" y="1208"/>
                  </a:lnTo>
                  <a:cubicBezTo>
                    <a:pt x="4281" y="1208"/>
                    <a:pt x="4281" y="1209"/>
                    <a:pt x="4280" y="1212"/>
                  </a:cubicBezTo>
                  <a:cubicBezTo>
                    <a:pt x="4280" y="1211"/>
                    <a:pt x="4280" y="1210"/>
                    <a:pt x="4280" y="1209"/>
                  </a:cubicBezTo>
                  <a:lnTo>
                    <a:pt x="4280" y="1209"/>
                  </a:lnTo>
                  <a:cubicBezTo>
                    <a:pt x="4280" y="1210"/>
                    <a:pt x="4280" y="1211"/>
                    <a:pt x="4279" y="1212"/>
                  </a:cubicBezTo>
                  <a:lnTo>
                    <a:pt x="4279" y="1212"/>
                  </a:lnTo>
                  <a:cubicBezTo>
                    <a:pt x="4279" y="1212"/>
                    <a:pt x="4279" y="1212"/>
                    <a:pt x="4280" y="1212"/>
                  </a:cubicBezTo>
                  <a:lnTo>
                    <a:pt x="4280" y="1212"/>
                  </a:lnTo>
                  <a:cubicBezTo>
                    <a:pt x="4279" y="1213"/>
                    <a:pt x="4279" y="1213"/>
                    <a:pt x="4278" y="1214"/>
                  </a:cubicBezTo>
                  <a:lnTo>
                    <a:pt x="4278" y="1214"/>
                  </a:lnTo>
                  <a:cubicBezTo>
                    <a:pt x="4279" y="1214"/>
                    <a:pt x="4279" y="1213"/>
                    <a:pt x="4279" y="1212"/>
                  </a:cubicBezTo>
                  <a:lnTo>
                    <a:pt x="4279" y="1212"/>
                  </a:lnTo>
                  <a:cubicBezTo>
                    <a:pt x="4275" y="1217"/>
                    <a:pt x="4275" y="1221"/>
                    <a:pt x="4275" y="1221"/>
                  </a:cubicBezTo>
                  <a:cubicBezTo>
                    <a:pt x="4275" y="1221"/>
                    <a:pt x="4275" y="1221"/>
                    <a:pt x="4275" y="1221"/>
                  </a:cubicBezTo>
                  <a:lnTo>
                    <a:pt x="4275" y="1221"/>
                  </a:lnTo>
                  <a:cubicBezTo>
                    <a:pt x="4272" y="1227"/>
                    <a:pt x="4269" y="1234"/>
                    <a:pt x="4266" y="1241"/>
                  </a:cubicBezTo>
                  <a:cubicBezTo>
                    <a:pt x="4251" y="1274"/>
                    <a:pt x="4233" y="1302"/>
                    <a:pt x="4209" y="1335"/>
                  </a:cubicBezTo>
                  <a:cubicBezTo>
                    <a:pt x="4209" y="1340"/>
                    <a:pt x="4198" y="1349"/>
                    <a:pt x="4194" y="1355"/>
                  </a:cubicBezTo>
                  <a:cubicBezTo>
                    <a:pt x="4193" y="1357"/>
                    <a:pt x="4193" y="1357"/>
                    <a:pt x="4193" y="1357"/>
                  </a:cubicBezTo>
                  <a:cubicBezTo>
                    <a:pt x="4194" y="1357"/>
                    <a:pt x="4197" y="1354"/>
                    <a:pt x="4199" y="1351"/>
                  </a:cubicBezTo>
                  <a:lnTo>
                    <a:pt x="4199" y="1351"/>
                  </a:lnTo>
                  <a:cubicBezTo>
                    <a:pt x="4199" y="1352"/>
                    <a:pt x="4198" y="1353"/>
                    <a:pt x="4198" y="1355"/>
                  </a:cubicBezTo>
                  <a:lnTo>
                    <a:pt x="4156" y="1397"/>
                  </a:lnTo>
                  <a:cubicBezTo>
                    <a:pt x="4132" y="1426"/>
                    <a:pt x="4103" y="1454"/>
                    <a:pt x="4075" y="1478"/>
                  </a:cubicBezTo>
                  <a:cubicBezTo>
                    <a:pt x="4073" y="1478"/>
                    <a:pt x="4070" y="1481"/>
                    <a:pt x="4066" y="1483"/>
                  </a:cubicBezTo>
                  <a:lnTo>
                    <a:pt x="4066" y="1483"/>
                  </a:lnTo>
                  <a:cubicBezTo>
                    <a:pt x="4068" y="1481"/>
                    <a:pt x="4068" y="1480"/>
                    <a:pt x="4068" y="1480"/>
                  </a:cubicBezTo>
                  <a:lnTo>
                    <a:pt x="4068" y="1480"/>
                  </a:lnTo>
                  <a:cubicBezTo>
                    <a:pt x="4067" y="1480"/>
                    <a:pt x="4065" y="1481"/>
                    <a:pt x="4061" y="1483"/>
                  </a:cubicBezTo>
                  <a:cubicBezTo>
                    <a:pt x="4057" y="1487"/>
                    <a:pt x="4056" y="1489"/>
                    <a:pt x="4056" y="1489"/>
                  </a:cubicBezTo>
                  <a:cubicBezTo>
                    <a:pt x="4057" y="1489"/>
                    <a:pt x="4062" y="1486"/>
                    <a:pt x="4066" y="1483"/>
                  </a:cubicBezTo>
                  <a:lnTo>
                    <a:pt x="4066" y="1483"/>
                  </a:lnTo>
                  <a:cubicBezTo>
                    <a:pt x="4062" y="1486"/>
                    <a:pt x="4053" y="1492"/>
                    <a:pt x="4051" y="1492"/>
                  </a:cubicBezTo>
                  <a:cubicBezTo>
                    <a:pt x="4038" y="1506"/>
                    <a:pt x="4021" y="1514"/>
                    <a:pt x="4004" y="1523"/>
                  </a:cubicBezTo>
                  <a:lnTo>
                    <a:pt x="4004" y="1523"/>
                  </a:lnTo>
                  <a:lnTo>
                    <a:pt x="4004" y="1502"/>
                  </a:lnTo>
                  <a:cubicBezTo>
                    <a:pt x="3994" y="1430"/>
                    <a:pt x="3989" y="1359"/>
                    <a:pt x="3994" y="1287"/>
                  </a:cubicBezTo>
                  <a:cubicBezTo>
                    <a:pt x="3994" y="1253"/>
                    <a:pt x="3998" y="1222"/>
                    <a:pt x="4003" y="1192"/>
                  </a:cubicBezTo>
                  <a:lnTo>
                    <a:pt x="4003" y="1192"/>
                  </a:lnTo>
                  <a:cubicBezTo>
                    <a:pt x="4003" y="1189"/>
                    <a:pt x="4004" y="1187"/>
                    <a:pt x="4004" y="1184"/>
                  </a:cubicBezTo>
                  <a:lnTo>
                    <a:pt x="4004" y="1184"/>
                  </a:lnTo>
                  <a:cubicBezTo>
                    <a:pt x="4004" y="1184"/>
                    <a:pt x="4004" y="1183"/>
                    <a:pt x="4004" y="1183"/>
                  </a:cubicBezTo>
                  <a:cubicBezTo>
                    <a:pt x="4004" y="1183"/>
                    <a:pt x="4004" y="1183"/>
                    <a:pt x="4004" y="1183"/>
                  </a:cubicBezTo>
                  <a:lnTo>
                    <a:pt x="4004" y="1183"/>
                  </a:lnTo>
                  <a:cubicBezTo>
                    <a:pt x="4004" y="1181"/>
                    <a:pt x="4004" y="1180"/>
                    <a:pt x="4004" y="1178"/>
                  </a:cubicBezTo>
                  <a:cubicBezTo>
                    <a:pt x="4004" y="1173"/>
                    <a:pt x="4004" y="1164"/>
                    <a:pt x="4009" y="1155"/>
                  </a:cubicBezTo>
                  <a:cubicBezTo>
                    <a:pt x="4009" y="1140"/>
                    <a:pt x="4013" y="1120"/>
                    <a:pt x="4018" y="1102"/>
                  </a:cubicBezTo>
                  <a:cubicBezTo>
                    <a:pt x="4027" y="1069"/>
                    <a:pt x="4037" y="1035"/>
                    <a:pt x="4046" y="997"/>
                  </a:cubicBezTo>
                  <a:cubicBezTo>
                    <a:pt x="4051" y="983"/>
                    <a:pt x="4055" y="964"/>
                    <a:pt x="4066" y="949"/>
                  </a:cubicBezTo>
                  <a:cubicBezTo>
                    <a:pt x="4066" y="940"/>
                    <a:pt x="4070" y="931"/>
                    <a:pt x="4074" y="927"/>
                  </a:cubicBezTo>
                  <a:lnTo>
                    <a:pt x="4074" y="927"/>
                  </a:lnTo>
                  <a:cubicBezTo>
                    <a:pt x="4073" y="933"/>
                    <a:pt x="4070" y="936"/>
                    <a:pt x="4070" y="940"/>
                  </a:cubicBezTo>
                  <a:lnTo>
                    <a:pt x="4075" y="926"/>
                  </a:lnTo>
                  <a:lnTo>
                    <a:pt x="4075" y="926"/>
                  </a:lnTo>
                  <a:cubicBezTo>
                    <a:pt x="4075" y="926"/>
                    <a:pt x="4074" y="926"/>
                    <a:pt x="4074" y="927"/>
                  </a:cubicBezTo>
                  <a:lnTo>
                    <a:pt x="4074" y="927"/>
                  </a:lnTo>
                  <a:cubicBezTo>
                    <a:pt x="4075" y="925"/>
                    <a:pt x="4075" y="923"/>
                    <a:pt x="4075" y="920"/>
                  </a:cubicBezTo>
                  <a:cubicBezTo>
                    <a:pt x="4084" y="907"/>
                    <a:pt x="4090" y="892"/>
                    <a:pt x="4099" y="873"/>
                  </a:cubicBezTo>
                  <a:cubicBezTo>
                    <a:pt x="4103" y="869"/>
                    <a:pt x="4108" y="859"/>
                    <a:pt x="4113" y="854"/>
                  </a:cubicBezTo>
                  <a:cubicBezTo>
                    <a:pt x="4116" y="851"/>
                    <a:pt x="4117" y="850"/>
                    <a:pt x="4118" y="849"/>
                  </a:cubicBezTo>
                  <a:lnTo>
                    <a:pt x="4118" y="849"/>
                  </a:lnTo>
                  <a:cubicBezTo>
                    <a:pt x="4118" y="849"/>
                    <a:pt x="4118" y="849"/>
                    <a:pt x="4118" y="849"/>
                  </a:cubicBezTo>
                  <a:cubicBezTo>
                    <a:pt x="4123" y="849"/>
                    <a:pt x="4147" y="816"/>
                    <a:pt x="4151" y="812"/>
                  </a:cubicBezTo>
                  <a:cubicBezTo>
                    <a:pt x="4156" y="801"/>
                    <a:pt x="4165" y="797"/>
                    <a:pt x="4170" y="792"/>
                  </a:cubicBezTo>
                  <a:cubicBezTo>
                    <a:pt x="4180" y="788"/>
                    <a:pt x="4189" y="783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5" y="777"/>
                    <a:pt x="4198" y="775"/>
                    <a:pt x="4204" y="773"/>
                  </a:cubicBezTo>
                  <a:cubicBezTo>
                    <a:pt x="4206" y="772"/>
                    <a:pt x="4208" y="771"/>
                    <a:pt x="4209" y="770"/>
                  </a:cubicBezTo>
                  <a:lnTo>
                    <a:pt x="4209" y="770"/>
                  </a:lnTo>
                  <a:cubicBezTo>
                    <a:pt x="4203" y="773"/>
                    <a:pt x="4196" y="776"/>
                    <a:pt x="4194" y="777"/>
                  </a:cubicBezTo>
                  <a:lnTo>
                    <a:pt x="4194" y="777"/>
                  </a:lnTo>
                  <a:cubicBezTo>
                    <a:pt x="4198" y="774"/>
                    <a:pt x="4209" y="769"/>
                    <a:pt x="4211" y="769"/>
                  </a:cubicBezTo>
                  <a:lnTo>
                    <a:pt x="4211" y="769"/>
                  </a:lnTo>
                  <a:cubicBezTo>
                    <a:pt x="4211" y="769"/>
                    <a:pt x="4211" y="769"/>
                    <a:pt x="4209" y="770"/>
                  </a:cubicBezTo>
                  <a:lnTo>
                    <a:pt x="4209" y="770"/>
                  </a:lnTo>
                  <a:cubicBezTo>
                    <a:pt x="4210" y="770"/>
                    <a:pt x="4212" y="769"/>
                    <a:pt x="4213" y="768"/>
                  </a:cubicBezTo>
                  <a:lnTo>
                    <a:pt x="4222" y="768"/>
                  </a:lnTo>
                  <a:cubicBezTo>
                    <a:pt x="4223" y="768"/>
                    <a:pt x="4223" y="768"/>
                    <a:pt x="4223" y="768"/>
                  </a:cubicBezTo>
                  <a:close/>
                  <a:moveTo>
                    <a:pt x="2473" y="1782"/>
                  </a:moveTo>
                  <a:cubicBezTo>
                    <a:pt x="2478" y="1783"/>
                    <a:pt x="2483" y="1784"/>
                    <a:pt x="2483" y="1784"/>
                  </a:cubicBezTo>
                  <a:cubicBezTo>
                    <a:pt x="2479" y="1784"/>
                    <a:pt x="2476" y="1784"/>
                    <a:pt x="2473" y="1782"/>
                  </a:cubicBezTo>
                  <a:close/>
                  <a:moveTo>
                    <a:pt x="159" y="1"/>
                  </a:moveTo>
                  <a:cubicBezTo>
                    <a:pt x="147" y="1"/>
                    <a:pt x="135" y="2"/>
                    <a:pt x="124" y="5"/>
                  </a:cubicBezTo>
                  <a:cubicBezTo>
                    <a:pt x="63" y="25"/>
                    <a:pt x="1" y="101"/>
                    <a:pt x="29" y="172"/>
                  </a:cubicBezTo>
                  <a:cubicBezTo>
                    <a:pt x="153" y="478"/>
                    <a:pt x="320" y="754"/>
                    <a:pt x="534" y="1006"/>
                  </a:cubicBezTo>
                  <a:cubicBezTo>
                    <a:pt x="739" y="1250"/>
                    <a:pt x="982" y="1459"/>
                    <a:pt x="1249" y="1626"/>
                  </a:cubicBezTo>
                  <a:cubicBezTo>
                    <a:pt x="1539" y="1807"/>
                    <a:pt x="1864" y="1936"/>
                    <a:pt x="2203" y="2007"/>
                  </a:cubicBezTo>
                  <a:cubicBezTo>
                    <a:pt x="2416" y="2053"/>
                    <a:pt x="2633" y="2074"/>
                    <a:pt x="2851" y="2074"/>
                  </a:cubicBezTo>
                  <a:cubicBezTo>
                    <a:pt x="2997" y="2074"/>
                    <a:pt x="3143" y="2065"/>
                    <a:pt x="3289" y="2046"/>
                  </a:cubicBezTo>
                  <a:cubicBezTo>
                    <a:pt x="3471" y="2020"/>
                    <a:pt x="3655" y="1979"/>
                    <a:pt x="3828" y="1913"/>
                  </a:cubicBezTo>
                  <a:lnTo>
                    <a:pt x="3828" y="1913"/>
                  </a:lnTo>
                  <a:cubicBezTo>
                    <a:pt x="3831" y="1921"/>
                    <a:pt x="3834" y="1928"/>
                    <a:pt x="3837" y="1936"/>
                  </a:cubicBezTo>
                  <a:cubicBezTo>
                    <a:pt x="3903" y="2098"/>
                    <a:pt x="3989" y="2246"/>
                    <a:pt x="4099" y="2379"/>
                  </a:cubicBezTo>
                  <a:cubicBezTo>
                    <a:pt x="4198" y="2512"/>
                    <a:pt x="4323" y="2622"/>
                    <a:pt x="4456" y="2727"/>
                  </a:cubicBezTo>
                  <a:cubicBezTo>
                    <a:pt x="4723" y="2922"/>
                    <a:pt x="5033" y="3056"/>
                    <a:pt x="5352" y="3141"/>
                  </a:cubicBezTo>
                  <a:cubicBezTo>
                    <a:pt x="5428" y="3161"/>
                    <a:pt x="5505" y="3175"/>
                    <a:pt x="5586" y="3189"/>
                  </a:cubicBezTo>
                  <a:cubicBezTo>
                    <a:pt x="5596" y="3192"/>
                    <a:pt x="5606" y="3193"/>
                    <a:pt x="5616" y="3193"/>
                  </a:cubicBezTo>
                  <a:cubicBezTo>
                    <a:pt x="5675" y="3193"/>
                    <a:pt x="5736" y="3159"/>
                    <a:pt x="5753" y="3093"/>
                  </a:cubicBezTo>
                  <a:cubicBezTo>
                    <a:pt x="5766" y="3032"/>
                    <a:pt x="5729" y="2941"/>
                    <a:pt x="5657" y="2928"/>
                  </a:cubicBezTo>
                  <a:cubicBezTo>
                    <a:pt x="5505" y="2904"/>
                    <a:pt x="5357" y="2865"/>
                    <a:pt x="5209" y="2813"/>
                  </a:cubicBezTo>
                  <a:cubicBezTo>
                    <a:pt x="5176" y="2803"/>
                    <a:pt x="5137" y="2789"/>
                    <a:pt x="5104" y="2774"/>
                  </a:cubicBezTo>
                  <a:cubicBezTo>
                    <a:pt x="5095" y="2770"/>
                    <a:pt x="5085" y="2765"/>
                    <a:pt x="5080" y="2765"/>
                  </a:cubicBezTo>
                  <a:cubicBezTo>
                    <a:pt x="5078" y="2763"/>
                    <a:pt x="5072" y="2761"/>
                    <a:pt x="5067" y="2759"/>
                  </a:cubicBezTo>
                  <a:lnTo>
                    <a:pt x="5067" y="2759"/>
                  </a:lnTo>
                  <a:cubicBezTo>
                    <a:pt x="5068" y="2759"/>
                    <a:pt x="5069" y="2760"/>
                    <a:pt x="5069" y="2760"/>
                  </a:cubicBezTo>
                  <a:cubicBezTo>
                    <a:pt x="5068" y="2760"/>
                    <a:pt x="5063" y="2758"/>
                    <a:pt x="5059" y="2756"/>
                  </a:cubicBezTo>
                  <a:lnTo>
                    <a:pt x="5059" y="2756"/>
                  </a:lnTo>
                  <a:cubicBezTo>
                    <a:pt x="5061" y="2756"/>
                    <a:pt x="5064" y="2757"/>
                    <a:pt x="5067" y="2759"/>
                  </a:cubicBezTo>
                  <a:lnTo>
                    <a:pt x="5067" y="2759"/>
                  </a:lnTo>
                  <a:cubicBezTo>
                    <a:pt x="5066" y="2758"/>
                    <a:pt x="5064" y="2757"/>
                    <a:pt x="5062" y="2756"/>
                  </a:cubicBezTo>
                  <a:cubicBezTo>
                    <a:pt x="5060" y="2755"/>
                    <a:pt x="5058" y="2755"/>
                    <a:pt x="5057" y="2755"/>
                  </a:cubicBezTo>
                  <a:lnTo>
                    <a:pt x="5057" y="2755"/>
                  </a:lnTo>
                  <a:cubicBezTo>
                    <a:pt x="5058" y="2755"/>
                    <a:pt x="5058" y="2755"/>
                    <a:pt x="5059" y="2756"/>
                  </a:cubicBezTo>
                  <a:lnTo>
                    <a:pt x="5059" y="2756"/>
                  </a:lnTo>
                  <a:cubicBezTo>
                    <a:pt x="5057" y="2755"/>
                    <a:pt x="5056" y="2754"/>
                    <a:pt x="5056" y="2754"/>
                  </a:cubicBezTo>
                  <a:lnTo>
                    <a:pt x="5056" y="2754"/>
                  </a:lnTo>
                  <a:cubicBezTo>
                    <a:pt x="5056" y="2754"/>
                    <a:pt x="5057" y="2754"/>
                    <a:pt x="5057" y="2755"/>
                  </a:cubicBezTo>
                  <a:lnTo>
                    <a:pt x="5057" y="2755"/>
                  </a:lnTo>
                  <a:cubicBezTo>
                    <a:pt x="5055" y="2753"/>
                    <a:pt x="5053" y="2752"/>
                    <a:pt x="5052" y="2750"/>
                  </a:cubicBezTo>
                  <a:cubicBezTo>
                    <a:pt x="5042" y="2746"/>
                    <a:pt x="5033" y="2746"/>
                    <a:pt x="5023" y="2741"/>
                  </a:cubicBezTo>
                  <a:cubicBezTo>
                    <a:pt x="4952" y="2708"/>
                    <a:pt x="4885" y="2675"/>
                    <a:pt x="4818" y="2636"/>
                  </a:cubicBezTo>
                  <a:cubicBezTo>
                    <a:pt x="4752" y="2598"/>
                    <a:pt x="4690" y="2560"/>
                    <a:pt x="4627" y="2512"/>
                  </a:cubicBezTo>
                  <a:cubicBezTo>
                    <a:pt x="4614" y="2503"/>
                    <a:pt x="4594" y="2488"/>
                    <a:pt x="4580" y="2479"/>
                  </a:cubicBezTo>
                  <a:cubicBezTo>
                    <a:pt x="4578" y="2477"/>
                    <a:pt x="4577" y="2477"/>
                    <a:pt x="4577" y="2477"/>
                  </a:cubicBezTo>
                  <a:lnTo>
                    <a:pt x="4577" y="2477"/>
                  </a:lnTo>
                  <a:cubicBezTo>
                    <a:pt x="4577" y="2477"/>
                    <a:pt x="4578" y="2478"/>
                    <a:pt x="4579" y="2479"/>
                  </a:cubicBezTo>
                  <a:lnTo>
                    <a:pt x="4579" y="2479"/>
                  </a:lnTo>
                  <a:cubicBezTo>
                    <a:pt x="4570" y="2474"/>
                    <a:pt x="4565" y="2464"/>
                    <a:pt x="4556" y="2460"/>
                  </a:cubicBezTo>
                  <a:cubicBezTo>
                    <a:pt x="4528" y="2436"/>
                    <a:pt x="4499" y="2413"/>
                    <a:pt x="4471" y="2384"/>
                  </a:cubicBezTo>
                  <a:cubicBezTo>
                    <a:pt x="4418" y="2336"/>
                    <a:pt x="4365" y="2279"/>
                    <a:pt x="4313" y="2222"/>
                  </a:cubicBezTo>
                  <a:cubicBezTo>
                    <a:pt x="4308" y="2217"/>
                    <a:pt x="4304" y="2207"/>
                    <a:pt x="4299" y="2202"/>
                  </a:cubicBezTo>
                  <a:cubicBezTo>
                    <a:pt x="4296" y="2199"/>
                    <a:pt x="4285" y="2187"/>
                    <a:pt x="4284" y="2184"/>
                  </a:cubicBezTo>
                  <a:lnTo>
                    <a:pt x="4284" y="2184"/>
                  </a:lnTo>
                  <a:cubicBezTo>
                    <a:pt x="4289" y="2190"/>
                    <a:pt x="4294" y="2196"/>
                    <a:pt x="4295" y="2196"/>
                  </a:cubicBezTo>
                  <a:cubicBezTo>
                    <a:pt x="4295" y="2196"/>
                    <a:pt x="4294" y="2194"/>
                    <a:pt x="4290" y="2189"/>
                  </a:cubicBezTo>
                  <a:cubicBezTo>
                    <a:pt x="4286" y="2185"/>
                    <a:pt x="4285" y="2184"/>
                    <a:pt x="4284" y="2184"/>
                  </a:cubicBezTo>
                  <a:lnTo>
                    <a:pt x="4284" y="2184"/>
                  </a:lnTo>
                  <a:cubicBezTo>
                    <a:pt x="4284" y="2184"/>
                    <a:pt x="4284" y="2184"/>
                    <a:pt x="4284" y="2184"/>
                  </a:cubicBezTo>
                  <a:lnTo>
                    <a:pt x="4284" y="2184"/>
                  </a:lnTo>
                  <a:cubicBezTo>
                    <a:pt x="4282" y="2182"/>
                    <a:pt x="4281" y="2180"/>
                    <a:pt x="4280" y="2178"/>
                  </a:cubicBezTo>
                  <a:cubicBezTo>
                    <a:pt x="4275" y="2174"/>
                    <a:pt x="4270" y="2165"/>
                    <a:pt x="4266" y="2156"/>
                  </a:cubicBezTo>
                  <a:cubicBezTo>
                    <a:pt x="4242" y="2127"/>
                    <a:pt x="4222" y="2098"/>
                    <a:pt x="4204" y="2064"/>
                  </a:cubicBezTo>
                  <a:cubicBezTo>
                    <a:pt x="4165" y="2002"/>
                    <a:pt x="4132" y="1936"/>
                    <a:pt x="4103" y="1870"/>
                  </a:cubicBezTo>
                  <a:cubicBezTo>
                    <a:pt x="4099" y="1864"/>
                    <a:pt x="4099" y="1864"/>
                    <a:pt x="4099" y="1859"/>
                  </a:cubicBezTo>
                  <a:cubicBezTo>
                    <a:pt x="4097" y="1857"/>
                    <a:pt x="4096" y="1856"/>
                    <a:pt x="4096" y="1856"/>
                  </a:cubicBezTo>
                  <a:lnTo>
                    <a:pt x="4096" y="1856"/>
                  </a:lnTo>
                  <a:cubicBezTo>
                    <a:pt x="4095" y="1856"/>
                    <a:pt x="4097" y="1860"/>
                    <a:pt x="4099" y="1864"/>
                  </a:cubicBezTo>
                  <a:lnTo>
                    <a:pt x="4099" y="1864"/>
                  </a:lnTo>
                  <a:cubicBezTo>
                    <a:pt x="4096" y="1858"/>
                    <a:pt x="4093" y="1852"/>
                    <a:pt x="4090" y="1846"/>
                  </a:cubicBezTo>
                  <a:cubicBezTo>
                    <a:pt x="4085" y="1828"/>
                    <a:pt x="4080" y="1815"/>
                    <a:pt x="4073" y="1798"/>
                  </a:cubicBezTo>
                  <a:lnTo>
                    <a:pt x="4073" y="1798"/>
                  </a:lnTo>
                  <a:cubicBezTo>
                    <a:pt x="4137" y="1762"/>
                    <a:pt x="4198" y="1720"/>
                    <a:pt x="4256" y="1674"/>
                  </a:cubicBezTo>
                  <a:cubicBezTo>
                    <a:pt x="4519" y="1464"/>
                    <a:pt x="4680" y="1083"/>
                    <a:pt x="4547" y="759"/>
                  </a:cubicBezTo>
                  <a:cubicBezTo>
                    <a:pt x="4504" y="658"/>
                    <a:pt x="4442" y="563"/>
                    <a:pt x="4337" y="520"/>
                  </a:cubicBezTo>
                  <a:cubicBezTo>
                    <a:pt x="4299" y="505"/>
                    <a:pt x="4259" y="497"/>
                    <a:pt x="4219" y="497"/>
                  </a:cubicBezTo>
                  <a:cubicBezTo>
                    <a:pt x="4160" y="497"/>
                    <a:pt x="4100" y="514"/>
                    <a:pt x="4046" y="549"/>
                  </a:cubicBezTo>
                  <a:cubicBezTo>
                    <a:pt x="3894" y="645"/>
                    <a:pt x="3813" y="816"/>
                    <a:pt x="3765" y="988"/>
                  </a:cubicBezTo>
                  <a:cubicBezTo>
                    <a:pt x="3709" y="1202"/>
                    <a:pt x="3708" y="1433"/>
                    <a:pt x="3752" y="1653"/>
                  </a:cubicBezTo>
                  <a:lnTo>
                    <a:pt x="3752" y="1653"/>
                  </a:lnTo>
                  <a:cubicBezTo>
                    <a:pt x="3737" y="1658"/>
                    <a:pt x="3721" y="1662"/>
                    <a:pt x="3708" y="1669"/>
                  </a:cubicBezTo>
                  <a:cubicBezTo>
                    <a:pt x="3675" y="1679"/>
                    <a:pt x="3637" y="1692"/>
                    <a:pt x="3598" y="1703"/>
                  </a:cubicBezTo>
                  <a:cubicBezTo>
                    <a:pt x="3518" y="1727"/>
                    <a:pt x="3441" y="1740"/>
                    <a:pt x="3360" y="1760"/>
                  </a:cubicBezTo>
                  <a:cubicBezTo>
                    <a:pt x="3318" y="1764"/>
                    <a:pt x="3279" y="1774"/>
                    <a:pt x="3236" y="1778"/>
                  </a:cubicBezTo>
                  <a:cubicBezTo>
                    <a:pt x="3233" y="1778"/>
                    <a:pt x="3216" y="1781"/>
                    <a:pt x="3216" y="1783"/>
                  </a:cubicBezTo>
                  <a:lnTo>
                    <a:pt x="3216" y="1783"/>
                  </a:lnTo>
                  <a:cubicBezTo>
                    <a:pt x="3212" y="1783"/>
                    <a:pt x="3209" y="1784"/>
                    <a:pt x="3208" y="1784"/>
                  </a:cubicBezTo>
                  <a:cubicBezTo>
                    <a:pt x="3188" y="1784"/>
                    <a:pt x="3164" y="1788"/>
                    <a:pt x="3140" y="1788"/>
                  </a:cubicBezTo>
                  <a:cubicBezTo>
                    <a:pt x="3060" y="1798"/>
                    <a:pt x="2979" y="1802"/>
                    <a:pt x="2898" y="1802"/>
                  </a:cubicBezTo>
                  <a:cubicBezTo>
                    <a:pt x="2873" y="1803"/>
                    <a:pt x="2848" y="1804"/>
                    <a:pt x="2824" y="1804"/>
                  </a:cubicBezTo>
                  <a:cubicBezTo>
                    <a:pt x="2765" y="1804"/>
                    <a:pt x="2707" y="1801"/>
                    <a:pt x="2650" y="1798"/>
                  </a:cubicBezTo>
                  <a:cubicBezTo>
                    <a:pt x="2607" y="1798"/>
                    <a:pt x="2569" y="1793"/>
                    <a:pt x="2526" y="1788"/>
                  </a:cubicBezTo>
                  <a:cubicBezTo>
                    <a:pt x="2507" y="1784"/>
                    <a:pt x="2488" y="1784"/>
                    <a:pt x="2469" y="1778"/>
                  </a:cubicBezTo>
                  <a:cubicBezTo>
                    <a:pt x="2454" y="1778"/>
                    <a:pt x="2445" y="1778"/>
                    <a:pt x="2431" y="1774"/>
                  </a:cubicBezTo>
                  <a:cubicBezTo>
                    <a:pt x="2269" y="1750"/>
                    <a:pt x="2106" y="1712"/>
                    <a:pt x="1954" y="1659"/>
                  </a:cubicBezTo>
                  <a:cubicBezTo>
                    <a:pt x="1917" y="1645"/>
                    <a:pt x="1873" y="1631"/>
                    <a:pt x="1835" y="1617"/>
                  </a:cubicBezTo>
                  <a:cubicBezTo>
                    <a:pt x="1821" y="1612"/>
                    <a:pt x="1802" y="1602"/>
                    <a:pt x="1783" y="1597"/>
                  </a:cubicBezTo>
                  <a:cubicBezTo>
                    <a:pt x="1777" y="1594"/>
                    <a:pt x="1770" y="1591"/>
                    <a:pt x="1764" y="1588"/>
                  </a:cubicBezTo>
                  <a:lnTo>
                    <a:pt x="1764" y="1588"/>
                  </a:lnTo>
                  <a:cubicBezTo>
                    <a:pt x="1767" y="1589"/>
                    <a:pt x="1768" y="1590"/>
                    <a:pt x="1768" y="1590"/>
                  </a:cubicBezTo>
                  <a:cubicBezTo>
                    <a:pt x="1770" y="1590"/>
                    <a:pt x="1754" y="1584"/>
                    <a:pt x="1754" y="1584"/>
                  </a:cubicBezTo>
                  <a:lnTo>
                    <a:pt x="1754" y="1584"/>
                  </a:lnTo>
                  <a:cubicBezTo>
                    <a:pt x="1757" y="1585"/>
                    <a:pt x="1761" y="1587"/>
                    <a:pt x="1764" y="1588"/>
                  </a:cubicBezTo>
                  <a:lnTo>
                    <a:pt x="1764" y="1588"/>
                  </a:lnTo>
                  <a:cubicBezTo>
                    <a:pt x="1764" y="1588"/>
                    <a:pt x="1764" y="1588"/>
                    <a:pt x="1763" y="1588"/>
                  </a:cubicBezTo>
                  <a:cubicBezTo>
                    <a:pt x="1759" y="1588"/>
                    <a:pt x="1754" y="1584"/>
                    <a:pt x="1745" y="1584"/>
                  </a:cubicBezTo>
                  <a:cubicBezTo>
                    <a:pt x="1673" y="1549"/>
                    <a:pt x="1607" y="1516"/>
                    <a:pt x="1535" y="1478"/>
                  </a:cubicBezTo>
                  <a:cubicBezTo>
                    <a:pt x="1406" y="1406"/>
                    <a:pt x="1288" y="1331"/>
                    <a:pt x="1167" y="1241"/>
                  </a:cubicBezTo>
                  <a:lnTo>
                    <a:pt x="1167" y="1241"/>
                  </a:lnTo>
                  <a:cubicBezTo>
                    <a:pt x="1170" y="1242"/>
                    <a:pt x="1172" y="1243"/>
                    <a:pt x="1172" y="1243"/>
                  </a:cubicBezTo>
                  <a:cubicBezTo>
                    <a:pt x="1174" y="1243"/>
                    <a:pt x="1158" y="1230"/>
                    <a:pt x="1158" y="1230"/>
                  </a:cubicBezTo>
                  <a:lnTo>
                    <a:pt x="1158" y="1230"/>
                  </a:lnTo>
                  <a:cubicBezTo>
                    <a:pt x="1163" y="1235"/>
                    <a:pt x="1163" y="1235"/>
                    <a:pt x="1167" y="1241"/>
                  </a:cubicBezTo>
                  <a:cubicBezTo>
                    <a:pt x="1163" y="1235"/>
                    <a:pt x="1154" y="1230"/>
                    <a:pt x="1149" y="1226"/>
                  </a:cubicBezTo>
                  <a:cubicBezTo>
                    <a:pt x="1134" y="1212"/>
                    <a:pt x="1121" y="1202"/>
                    <a:pt x="1101" y="1188"/>
                  </a:cubicBezTo>
                  <a:cubicBezTo>
                    <a:pt x="1072" y="1164"/>
                    <a:pt x="1048" y="1140"/>
                    <a:pt x="1020" y="1116"/>
                  </a:cubicBezTo>
                  <a:cubicBezTo>
                    <a:pt x="963" y="1069"/>
                    <a:pt x="910" y="1016"/>
                    <a:pt x="863" y="964"/>
                  </a:cubicBezTo>
                  <a:cubicBezTo>
                    <a:pt x="811" y="911"/>
                    <a:pt x="763" y="859"/>
                    <a:pt x="716" y="801"/>
                  </a:cubicBezTo>
                  <a:cubicBezTo>
                    <a:pt x="705" y="788"/>
                    <a:pt x="692" y="773"/>
                    <a:pt x="681" y="764"/>
                  </a:cubicBezTo>
                  <a:cubicBezTo>
                    <a:pt x="677" y="754"/>
                    <a:pt x="668" y="744"/>
                    <a:pt x="663" y="740"/>
                  </a:cubicBezTo>
                  <a:cubicBezTo>
                    <a:pt x="663" y="738"/>
                    <a:pt x="663" y="737"/>
                    <a:pt x="662" y="736"/>
                  </a:cubicBezTo>
                  <a:lnTo>
                    <a:pt x="662" y="736"/>
                  </a:lnTo>
                  <a:cubicBezTo>
                    <a:pt x="664" y="738"/>
                    <a:pt x="664" y="738"/>
                    <a:pt x="665" y="738"/>
                  </a:cubicBezTo>
                  <a:cubicBezTo>
                    <a:pt x="665" y="738"/>
                    <a:pt x="665" y="737"/>
                    <a:pt x="663" y="735"/>
                  </a:cubicBezTo>
                  <a:cubicBezTo>
                    <a:pt x="639" y="706"/>
                    <a:pt x="615" y="678"/>
                    <a:pt x="596" y="649"/>
                  </a:cubicBezTo>
                  <a:cubicBezTo>
                    <a:pt x="510" y="530"/>
                    <a:pt x="434" y="401"/>
                    <a:pt x="372" y="273"/>
                  </a:cubicBezTo>
                  <a:cubicBezTo>
                    <a:pt x="353" y="240"/>
                    <a:pt x="338" y="205"/>
                    <a:pt x="324" y="177"/>
                  </a:cubicBezTo>
                  <a:cubicBezTo>
                    <a:pt x="320" y="159"/>
                    <a:pt x="310" y="144"/>
                    <a:pt x="305" y="130"/>
                  </a:cubicBezTo>
                  <a:cubicBezTo>
                    <a:pt x="303" y="128"/>
                    <a:pt x="301" y="125"/>
                    <a:pt x="300" y="122"/>
                  </a:cubicBezTo>
                  <a:lnTo>
                    <a:pt x="300" y="122"/>
                  </a:lnTo>
                  <a:cubicBezTo>
                    <a:pt x="299" y="114"/>
                    <a:pt x="295" y="109"/>
                    <a:pt x="291" y="101"/>
                  </a:cubicBezTo>
                  <a:cubicBezTo>
                    <a:pt x="276" y="62"/>
                    <a:pt x="263" y="40"/>
                    <a:pt x="230" y="20"/>
                  </a:cubicBezTo>
                  <a:cubicBezTo>
                    <a:pt x="210" y="7"/>
                    <a:pt x="184" y="1"/>
                    <a:pt x="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1" name="Google Shape;771;p31"/>
            <p:cNvSpPr/>
            <p:nvPr/>
          </p:nvSpPr>
          <p:spPr>
            <a:xfrm>
              <a:off x="3120930" y="660813"/>
              <a:ext cx="84167" cy="73926"/>
            </a:xfrm>
            <a:custGeom>
              <a:avLst/>
              <a:gdLst/>
              <a:ahLst/>
              <a:cxnLst/>
              <a:rect l="l" t="t" r="r" b="b"/>
              <a:pathLst>
                <a:path w="978" h="859" extrusionOk="0">
                  <a:moveTo>
                    <a:pt x="394" y="124"/>
                  </a:moveTo>
                  <a:lnTo>
                    <a:pt x="394" y="124"/>
                  </a:lnTo>
                  <a:cubicBezTo>
                    <a:pt x="395" y="124"/>
                    <a:pt x="396" y="125"/>
                    <a:pt x="398" y="126"/>
                  </a:cubicBezTo>
                  <a:lnTo>
                    <a:pt x="398" y="126"/>
                  </a:lnTo>
                  <a:cubicBezTo>
                    <a:pt x="397" y="126"/>
                    <a:pt x="397" y="126"/>
                    <a:pt x="396" y="125"/>
                  </a:cubicBezTo>
                  <a:cubicBezTo>
                    <a:pt x="396" y="125"/>
                    <a:pt x="395" y="124"/>
                    <a:pt x="394" y="124"/>
                  </a:cubicBezTo>
                  <a:close/>
                  <a:moveTo>
                    <a:pt x="587" y="178"/>
                  </a:moveTo>
                  <a:cubicBezTo>
                    <a:pt x="593" y="178"/>
                    <a:pt x="598" y="179"/>
                    <a:pt x="603" y="180"/>
                  </a:cubicBezTo>
                  <a:lnTo>
                    <a:pt x="603" y="180"/>
                  </a:lnTo>
                  <a:cubicBezTo>
                    <a:pt x="597" y="179"/>
                    <a:pt x="592" y="179"/>
                    <a:pt x="587" y="178"/>
                  </a:cubicBezTo>
                  <a:close/>
                  <a:moveTo>
                    <a:pt x="830" y="178"/>
                  </a:moveTo>
                  <a:cubicBezTo>
                    <a:pt x="824" y="178"/>
                    <a:pt x="819" y="179"/>
                    <a:pt x="814" y="180"/>
                  </a:cubicBezTo>
                  <a:lnTo>
                    <a:pt x="814" y="180"/>
                  </a:lnTo>
                  <a:cubicBezTo>
                    <a:pt x="820" y="179"/>
                    <a:pt x="825" y="179"/>
                    <a:pt x="830" y="178"/>
                  </a:cubicBezTo>
                  <a:close/>
                  <a:moveTo>
                    <a:pt x="148" y="1"/>
                  </a:moveTo>
                  <a:cubicBezTo>
                    <a:pt x="119" y="1"/>
                    <a:pt x="91" y="11"/>
                    <a:pt x="68" y="29"/>
                  </a:cubicBezTo>
                  <a:cubicBezTo>
                    <a:pt x="29" y="58"/>
                    <a:pt x="1" y="121"/>
                    <a:pt x="20" y="172"/>
                  </a:cubicBezTo>
                  <a:cubicBezTo>
                    <a:pt x="59" y="283"/>
                    <a:pt x="91" y="397"/>
                    <a:pt x="110" y="514"/>
                  </a:cubicBezTo>
                  <a:lnTo>
                    <a:pt x="110" y="514"/>
                  </a:lnTo>
                  <a:cubicBezTo>
                    <a:pt x="110" y="512"/>
                    <a:pt x="110" y="509"/>
                    <a:pt x="110" y="506"/>
                  </a:cubicBezTo>
                  <a:lnTo>
                    <a:pt x="110" y="506"/>
                  </a:lnTo>
                  <a:cubicBezTo>
                    <a:pt x="112" y="518"/>
                    <a:pt x="113" y="529"/>
                    <a:pt x="114" y="541"/>
                  </a:cubicBezTo>
                  <a:lnTo>
                    <a:pt x="114" y="541"/>
                  </a:lnTo>
                  <a:cubicBezTo>
                    <a:pt x="113" y="532"/>
                    <a:pt x="112" y="523"/>
                    <a:pt x="110" y="514"/>
                  </a:cubicBezTo>
                  <a:lnTo>
                    <a:pt x="110" y="514"/>
                  </a:lnTo>
                  <a:cubicBezTo>
                    <a:pt x="111" y="525"/>
                    <a:pt x="111" y="533"/>
                    <a:pt x="115" y="544"/>
                  </a:cubicBezTo>
                  <a:lnTo>
                    <a:pt x="115" y="544"/>
                  </a:lnTo>
                  <a:cubicBezTo>
                    <a:pt x="115" y="543"/>
                    <a:pt x="115" y="542"/>
                    <a:pt x="114" y="541"/>
                  </a:cubicBezTo>
                  <a:lnTo>
                    <a:pt x="114" y="541"/>
                  </a:lnTo>
                  <a:cubicBezTo>
                    <a:pt x="115" y="542"/>
                    <a:pt x="115" y="543"/>
                    <a:pt x="115" y="544"/>
                  </a:cubicBezTo>
                  <a:cubicBezTo>
                    <a:pt x="115" y="544"/>
                    <a:pt x="115" y="544"/>
                    <a:pt x="115" y="544"/>
                  </a:cubicBezTo>
                  <a:lnTo>
                    <a:pt x="115" y="544"/>
                  </a:lnTo>
                  <a:cubicBezTo>
                    <a:pt x="121" y="603"/>
                    <a:pt x="125" y="662"/>
                    <a:pt x="125" y="721"/>
                  </a:cubicBezTo>
                  <a:cubicBezTo>
                    <a:pt x="125" y="792"/>
                    <a:pt x="187" y="859"/>
                    <a:pt x="258" y="859"/>
                  </a:cubicBezTo>
                  <a:cubicBezTo>
                    <a:pt x="335" y="854"/>
                    <a:pt x="396" y="797"/>
                    <a:pt x="396" y="721"/>
                  </a:cubicBezTo>
                  <a:cubicBezTo>
                    <a:pt x="394" y="614"/>
                    <a:pt x="383" y="507"/>
                    <a:pt x="364" y="401"/>
                  </a:cubicBezTo>
                  <a:lnTo>
                    <a:pt x="364" y="401"/>
                  </a:lnTo>
                  <a:cubicBezTo>
                    <a:pt x="390" y="410"/>
                    <a:pt x="417" y="418"/>
                    <a:pt x="444" y="425"/>
                  </a:cubicBezTo>
                  <a:cubicBezTo>
                    <a:pt x="533" y="446"/>
                    <a:pt x="622" y="456"/>
                    <a:pt x="710" y="456"/>
                  </a:cubicBezTo>
                  <a:cubicBezTo>
                    <a:pt x="765" y="456"/>
                    <a:pt x="819" y="452"/>
                    <a:pt x="873" y="444"/>
                  </a:cubicBezTo>
                  <a:cubicBezTo>
                    <a:pt x="906" y="440"/>
                    <a:pt x="940" y="407"/>
                    <a:pt x="954" y="383"/>
                  </a:cubicBezTo>
                  <a:cubicBezTo>
                    <a:pt x="973" y="354"/>
                    <a:pt x="977" y="311"/>
                    <a:pt x="968" y="277"/>
                  </a:cubicBezTo>
                  <a:cubicBezTo>
                    <a:pt x="959" y="244"/>
                    <a:pt x="940" y="211"/>
                    <a:pt x="906" y="196"/>
                  </a:cubicBezTo>
                  <a:cubicBezTo>
                    <a:pt x="884" y="184"/>
                    <a:pt x="862" y="180"/>
                    <a:pt x="838" y="180"/>
                  </a:cubicBezTo>
                  <a:cubicBezTo>
                    <a:pt x="826" y="180"/>
                    <a:pt x="814" y="181"/>
                    <a:pt x="801" y="183"/>
                  </a:cubicBezTo>
                  <a:lnTo>
                    <a:pt x="792" y="183"/>
                  </a:lnTo>
                  <a:cubicBezTo>
                    <a:pt x="800" y="183"/>
                    <a:pt x="807" y="181"/>
                    <a:pt x="814" y="180"/>
                  </a:cubicBezTo>
                  <a:lnTo>
                    <a:pt x="814" y="180"/>
                  </a:lnTo>
                  <a:cubicBezTo>
                    <a:pt x="779" y="183"/>
                    <a:pt x="744" y="185"/>
                    <a:pt x="709" y="185"/>
                  </a:cubicBezTo>
                  <a:cubicBezTo>
                    <a:pt x="675" y="185"/>
                    <a:pt x="641" y="183"/>
                    <a:pt x="607" y="180"/>
                  </a:cubicBezTo>
                  <a:lnTo>
                    <a:pt x="607" y="180"/>
                  </a:lnTo>
                  <a:cubicBezTo>
                    <a:pt x="535" y="169"/>
                    <a:pt x="471" y="149"/>
                    <a:pt x="402" y="127"/>
                  </a:cubicBezTo>
                  <a:lnTo>
                    <a:pt x="402" y="127"/>
                  </a:lnTo>
                  <a:cubicBezTo>
                    <a:pt x="398" y="125"/>
                    <a:pt x="395" y="124"/>
                    <a:pt x="392" y="121"/>
                  </a:cubicBezTo>
                  <a:cubicBezTo>
                    <a:pt x="391" y="121"/>
                    <a:pt x="390" y="121"/>
                    <a:pt x="389" y="120"/>
                  </a:cubicBezTo>
                  <a:lnTo>
                    <a:pt x="389" y="120"/>
                  </a:lnTo>
                  <a:cubicBezTo>
                    <a:pt x="389" y="120"/>
                    <a:pt x="388" y="120"/>
                    <a:pt x="388" y="120"/>
                  </a:cubicBezTo>
                  <a:lnTo>
                    <a:pt x="388" y="120"/>
                  </a:lnTo>
                  <a:cubicBezTo>
                    <a:pt x="388" y="120"/>
                    <a:pt x="388" y="120"/>
                    <a:pt x="389" y="120"/>
                  </a:cubicBezTo>
                  <a:lnTo>
                    <a:pt x="389" y="120"/>
                  </a:lnTo>
                  <a:cubicBezTo>
                    <a:pt x="384" y="119"/>
                    <a:pt x="376" y="114"/>
                    <a:pt x="372" y="111"/>
                  </a:cubicBezTo>
                  <a:cubicBezTo>
                    <a:pt x="354" y="101"/>
                    <a:pt x="335" y="92"/>
                    <a:pt x="315" y="82"/>
                  </a:cubicBezTo>
                  <a:cubicBezTo>
                    <a:pt x="282" y="64"/>
                    <a:pt x="249" y="40"/>
                    <a:pt x="220" y="16"/>
                  </a:cubicBezTo>
                  <a:cubicBezTo>
                    <a:pt x="201" y="6"/>
                    <a:pt x="172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72" name="Google Shape;772;p31"/>
          <p:cNvGrpSpPr/>
          <p:nvPr/>
        </p:nvGrpSpPr>
        <p:grpSpPr>
          <a:xfrm rot="7596596">
            <a:off x="11531208" y="4130151"/>
            <a:ext cx="229099" cy="351843"/>
            <a:chOff x="2432278" y="3165333"/>
            <a:chExt cx="120312" cy="184771"/>
          </a:xfrm>
        </p:grpSpPr>
        <p:sp>
          <p:nvSpPr>
            <p:cNvPr id="773" name="Google Shape;773;p31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4" name="Google Shape;774;p31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5" name="Google Shape;775;p31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76" name="Google Shape;776;p31"/>
          <p:cNvGrpSpPr/>
          <p:nvPr/>
        </p:nvGrpSpPr>
        <p:grpSpPr>
          <a:xfrm rot="-6588461">
            <a:off x="7976308" y="5806492"/>
            <a:ext cx="552137" cy="1442555"/>
            <a:chOff x="5406229" y="1696898"/>
            <a:chExt cx="216651" cy="566075"/>
          </a:xfrm>
        </p:grpSpPr>
        <p:sp>
          <p:nvSpPr>
            <p:cNvPr id="777" name="Google Shape;777;p31"/>
            <p:cNvSpPr/>
            <p:nvPr/>
          </p:nvSpPr>
          <p:spPr>
            <a:xfrm>
              <a:off x="5414315" y="1696898"/>
              <a:ext cx="208564" cy="540029"/>
            </a:xfrm>
            <a:custGeom>
              <a:avLst/>
              <a:gdLst/>
              <a:ahLst/>
              <a:cxnLst/>
              <a:rect l="l" t="t" r="r" b="b"/>
              <a:pathLst>
                <a:path w="2218" h="5743" extrusionOk="0">
                  <a:moveTo>
                    <a:pt x="568" y="2579"/>
                  </a:moveTo>
                  <a:cubicBezTo>
                    <a:pt x="566" y="2581"/>
                    <a:pt x="564" y="2583"/>
                    <a:pt x="563" y="2586"/>
                  </a:cubicBezTo>
                  <a:lnTo>
                    <a:pt x="563" y="2586"/>
                  </a:lnTo>
                  <a:cubicBezTo>
                    <a:pt x="563" y="2585"/>
                    <a:pt x="565" y="2583"/>
                    <a:pt x="568" y="2579"/>
                  </a:cubicBezTo>
                  <a:close/>
                  <a:moveTo>
                    <a:pt x="407" y="2944"/>
                  </a:moveTo>
                  <a:cubicBezTo>
                    <a:pt x="407" y="2944"/>
                    <a:pt x="407" y="2946"/>
                    <a:pt x="406" y="2952"/>
                  </a:cubicBezTo>
                  <a:lnTo>
                    <a:pt x="406" y="2952"/>
                  </a:lnTo>
                  <a:cubicBezTo>
                    <a:pt x="407" y="2951"/>
                    <a:pt x="408" y="2944"/>
                    <a:pt x="407" y="2944"/>
                  </a:cubicBezTo>
                  <a:close/>
                  <a:moveTo>
                    <a:pt x="663" y="4422"/>
                  </a:moveTo>
                  <a:cubicBezTo>
                    <a:pt x="663" y="4422"/>
                    <a:pt x="661" y="4423"/>
                    <a:pt x="658" y="4428"/>
                  </a:cubicBezTo>
                  <a:cubicBezTo>
                    <a:pt x="660" y="4426"/>
                    <a:pt x="661" y="4424"/>
                    <a:pt x="663" y="4422"/>
                  </a:cubicBezTo>
                  <a:close/>
                  <a:moveTo>
                    <a:pt x="2020" y="1"/>
                  </a:moveTo>
                  <a:cubicBezTo>
                    <a:pt x="2011" y="1"/>
                    <a:pt x="2002" y="2"/>
                    <a:pt x="1993" y="5"/>
                  </a:cubicBezTo>
                  <a:cubicBezTo>
                    <a:pt x="1949" y="20"/>
                    <a:pt x="1907" y="73"/>
                    <a:pt x="1925" y="120"/>
                  </a:cubicBezTo>
                  <a:cubicBezTo>
                    <a:pt x="1949" y="177"/>
                    <a:pt x="1969" y="234"/>
                    <a:pt x="1978" y="296"/>
                  </a:cubicBezTo>
                  <a:cubicBezTo>
                    <a:pt x="1988" y="320"/>
                    <a:pt x="1993" y="348"/>
                    <a:pt x="1997" y="377"/>
                  </a:cubicBezTo>
                  <a:cubicBezTo>
                    <a:pt x="1998" y="379"/>
                    <a:pt x="1998" y="381"/>
                    <a:pt x="1998" y="382"/>
                  </a:cubicBezTo>
                  <a:lnTo>
                    <a:pt x="1998" y="382"/>
                  </a:lnTo>
                  <a:cubicBezTo>
                    <a:pt x="1998" y="382"/>
                    <a:pt x="1998" y="382"/>
                    <a:pt x="1998" y="382"/>
                  </a:cubicBezTo>
                  <a:cubicBezTo>
                    <a:pt x="1998" y="382"/>
                    <a:pt x="1997" y="383"/>
                    <a:pt x="1997" y="387"/>
                  </a:cubicBezTo>
                  <a:lnTo>
                    <a:pt x="1997" y="410"/>
                  </a:lnTo>
                  <a:cubicBezTo>
                    <a:pt x="2002" y="425"/>
                    <a:pt x="2002" y="439"/>
                    <a:pt x="2002" y="458"/>
                  </a:cubicBezTo>
                  <a:cubicBezTo>
                    <a:pt x="2007" y="515"/>
                    <a:pt x="2007" y="577"/>
                    <a:pt x="2002" y="639"/>
                  </a:cubicBezTo>
                  <a:cubicBezTo>
                    <a:pt x="1997" y="673"/>
                    <a:pt x="1997" y="692"/>
                    <a:pt x="1993" y="711"/>
                  </a:cubicBezTo>
                  <a:cubicBezTo>
                    <a:pt x="1988" y="740"/>
                    <a:pt x="1983" y="768"/>
                    <a:pt x="1973" y="797"/>
                  </a:cubicBezTo>
                  <a:cubicBezTo>
                    <a:pt x="1960" y="859"/>
                    <a:pt x="1945" y="916"/>
                    <a:pt x="1921" y="973"/>
                  </a:cubicBezTo>
                  <a:cubicBezTo>
                    <a:pt x="1916" y="988"/>
                    <a:pt x="1912" y="1002"/>
                    <a:pt x="1907" y="1011"/>
                  </a:cubicBezTo>
                  <a:cubicBezTo>
                    <a:pt x="1907" y="1018"/>
                    <a:pt x="1905" y="1022"/>
                    <a:pt x="1904" y="1025"/>
                  </a:cubicBezTo>
                  <a:lnTo>
                    <a:pt x="1904" y="1025"/>
                  </a:lnTo>
                  <a:cubicBezTo>
                    <a:pt x="1904" y="1025"/>
                    <a:pt x="1904" y="1025"/>
                    <a:pt x="1904" y="1025"/>
                  </a:cubicBezTo>
                  <a:lnTo>
                    <a:pt x="1904" y="1025"/>
                  </a:lnTo>
                  <a:cubicBezTo>
                    <a:pt x="1902" y="1025"/>
                    <a:pt x="1897" y="1036"/>
                    <a:pt x="1897" y="1039"/>
                  </a:cubicBezTo>
                  <a:cubicBezTo>
                    <a:pt x="1888" y="1063"/>
                    <a:pt x="1874" y="1092"/>
                    <a:pt x="1859" y="1116"/>
                  </a:cubicBezTo>
                  <a:cubicBezTo>
                    <a:pt x="1835" y="1169"/>
                    <a:pt x="1806" y="1217"/>
                    <a:pt x="1773" y="1263"/>
                  </a:cubicBezTo>
                  <a:cubicBezTo>
                    <a:pt x="1760" y="1287"/>
                    <a:pt x="1745" y="1311"/>
                    <a:pt x="1731" y="1336"/>
                  </a:cubicBezTo>
                  <a:cubicBezTo>
                    <a:pt x="1721" y="1345"/>
                    <a:pt x="1712" y="1354"/>
                    <a:pt x="1702" y="1364"/>
                  </a:cubicBezTo>
                  <a:cubicBezTo>
                    <a:pt x="1702" y="1368"/>
                    <a:pt x="1694" y="1376"/>
                    <a:pt x="1696" y="1376"/>
                  </a:cubicBezTo>
                  <a:cubicBezTo>
                    <a:pt x="1697" y="1376"/>
                    <a:pt x="1697" y="1376"/>
                    <a:pt x="1698" y="1376"/>
                  </a:cubicBezTo>
                  <a:lnTo>
                    <a:pt x="1698" y="1376"/>
                  </a:lnTo>
                  <a:cubicBezTo>
                    <a:pt x="1691" y="1381"/>
                    <a:pt x="1687" y="1389"/>
                    <a:pt x="1683" y="1393"/>
                  </a:cubicBezTo>
                  <a:cubicBezTo>
                    <a:pt x="1611" y="1483"/>
                    <a:pt x="1535" y="1564"/>
                    <a:pt x="1450" y="1640"/>
                  </a:cubicBezTo>
                  <a:cubicBezTo>
                    <a:pt x="1406" y="1679"/>
                    <a:pt x="1364" y="1716"/>
                    <a:pt x="1320" y="1750"/>
                  </a:cubicBezTo>
                  <a:cubicBezTo>
                    <a:pt x="1316" y="1754"/>
                    <a:pt x="1307" y="1760"/>
                    <a:pt x="1302" y="1764"/>
                  </a:cubicBezTo>
                  <a:cubicBezTo>
                    <a:pt x="1302" y="1764"/>
                    <a:pt x="1305" y="1761"/>
                    <a:pt x="1305" y="1761"/>
                  </a:cubicBezTo>
                  <a:lnTo>
                    <a:pt x="1305" y="1761"/>
                  </a:lnTo>
                  <a:cubicBezTo>
                    <a:pt x="1305" y="1761"/>
                    <a:pt x="1303" y="1763"/>
                    <a:pt x="1296" y="1769"/>
                  </a:cubicBezTo>
                  <a:cubicBezTo>
                    <a:pt x="1287" y="1774"/>
                    <a:pt x="1278" y="1783"/>
                    <a:pt x="1263" y="1793"/>
                  </a:cubicBezTo>
                  <a:cubicBezTo>
                    <a:pt x="1245" y="1807"/>
                    <a:pt x="1225" y="1822"/>
                    <a:pt x="1201" y="1835"/>
                  </a:cubicBezTo>
                  <a:cubicBezTo>
                    <a:pt x="1030" y="1960"/>
                    <a:pt x="854" y="2069"/>
                    <a:pt x="687" y="2202"/>
                  </a:cubicBezTo>
                  <a:cubicBezTo>
                    <a:pt x="530" y="2326"/>
                    <a:pt x="381" y="2475"/>
                    <a:pt x="301" y="2660"/>
                  </a:cubicBezTo>
                  <a:cubicBezTo>
                    <a:pt x="196" y="2880"/>
                    <a:pt x="187" y="3122"/>
                    <a:pt x="253" y="3355"/>
                  </a:cubicBezTo>
                  <a:cubicBezTo>
                    <a:pt x="286" y="3475"/>
                    <a:pt x="334" y="3590"/>
                    <a:pt x="392" y="3694"/>
                  </a:cubicBezTo>
                  <a:cubicBezTo>
                    <a:pt x="449" y="3795"/>
                    <a:pt x="524" y="3885"/>
                    <a:pt x="592" y="3980"/>
                  </a:cubicBezTo>
                  <a:cubicBezTo>
                    <a:pt x="620" y="4023"/>
                    <a:pt x="654" y="4070"/>
                    <a:pt x="678" y="4123"/>
                  </a:cubicBezTo>
                  <a:cubicBezTo>
                    <a:pt x="682" y="4127"/>
                    <a:pt x="682" y="4138"/>
                    <a:pt x="687" y="4142"/>
                  </a:cubicBezTo>
                  <a:cubicBezTo>
                    <a:pt x="688" y="4145"/>
                    <a:pt x="689" y="4146"/>
                    <a:pt x="690" y="4146"/>
                  </a:cubicBezTo>
                  <a:cubicBezTo>
                    <a:pt x="690" y="4146"/>
                    <a:pt x="690" y="4143"/>
                    <a:pt x="689" y="4141"/>
                  </a:cubicBezTo>
                  <a:lnTo>
                    <a:pt x="689" y="4141"/>
                  </a:lnTo>
                  <a:cubicBezTo>
                    <a:pt x="690" y="4142"/>
                    <a:pt x="690" y="4144"/>
                    <a:pt x="691" y="4147"/>
                  </a:cubicBezTo>
                  <a:cubicBezTo>
                    <a:pt x="696" y="4162"/>
                    <a:pt x="696" y="4171"/>
                    <a:pt x="702" y="4180"/>
                  </a:cubicBezTo>
                  <a:cubicBezTo>
                    <a:pt x="706" y="4195"/>
                    <a:pt x="711" y="4209"/>
                    <a:pt x="711" y="4223"/>
                  </a:cubicBezTo>
                  <a:cubicBezTo>
                    <a:pt x="715" y="4228"/>
                    <a:pt x="715" y="4233"/>
                    <a:pt x="715" y="4237"/>
                  </a:cubicBezTo>
                  <a:cubicBezTo>
                    <a:pt x="714" y="4232"/>
                    <a:pt x="713" y="4230"/>
                    <a:pt x="713" y="4230"/>
                  </a:cubicBezTo>
                  <a:lnTo>
                    <a:pt x="713" y="4230"/>
                  </a:lnTo>
                  <a:cubicBezTo>
                    <a:pt x="713" y="4230"/>
                    <a:pt x="715" y="4243"/>
                    <a:pt x="715" y="4248"/>
                  </a:cubicBezTo>
                  <a:lnTo>
                    <a:pt x="715" y="4290"/>
                  </a:lnTo>
                  <a:lnTo>
                    <a:pt x="715" y="4309"/>
                  </a:lnTo>
                  <a:cubicBezTo>
                    <a:pt x="711" y="4323"/>
                    <a:pt x="711" y="4333"/>
                    <a:pt x="706" y="4347"/>
                  </a:cubicBezTo>
                  <a:cubicBezTo>
                    <a:pt x="704" y="4350"/>
                    <a:pt x="703" y="4352"/>
                    <a:pt x="702" y="4355"/>
                  </a:cubicBezTo>
                  <a:lnTo>
                    <a:pt x="702" y="4355"/>
                  </a:lnTo>
                  <a:cubicBezTo>
                    <a:pt x="700" y="4357"/>
                    <a:pt x="696" y="4368"/>
                    <a:pt x="696" y="4371"/>
                  </a:cubicBezTo>
                  <a:cubicBezTo>
                    <a:pt x="688" y="4388"/>
                    <a:pt x="676" y="4405"/>
                    <a:pt x="663" y="4422"/>
                  </a:cubicBezTo>
                  <a:lnTo>
                    <a:pt x="663" y="4422"/>
                  </a:lnTo>
                  <a:cubicBezTo>
                    <a:pt x="663" y="4422"/>
                    <a:pt x="663" y="4422"/>
                    <a:pt x="663" y="4422"/>
                  </a:cubicBezTo>
                  <a:lnTo>
                    <a:pt x="663" y="4422"/>
                  </a:lnTo>
                  <a:cubicBezTo>
                    <a:pt x="664" y="4422"/>
                    <a:pt x="661" y="4428"/>
                    <a:pt x="658" y="4428"/>
                  </a:cubicBezTo>
                  <a:cubicBezTo>
                    <a:pt x="654" y="4433"/>
                    <a:pt x="649" y="4437"/>
                    <a:pt x="644" y="4442"/>
                  </a:cubicBezTo>
                  <a:cubicBezTo>
                    <a:pt x="634" y="4457"/>
                    <a:pt x="625" y="4466"/>
                    <a:pt x="616" y="4476"/>
                  </a:cubicBezTo>
                  <a:cubicBezTo>
                    <a:pt x="544" y="4547"/>
                    <a:pt x="453" y="4604"/>
                    <a:pt x="377" y="4676"/>
                  </a:cubicBezTo>
                  <a:cubicBezTo>
                    <a:pt x="301" y="4747"/>
                    <a:pt x="229" y="4833"/>
                    <a:pt x="172" y="4923"/>
                  </a:cubicBezTo>
                  <a:cubicBezTo>
                    <a:pt x="62" y="5110"/>
                    <a:pt x="0" y="5334"/>
                    <a:pt x="53" y="5548"/>
                  </a:cubicBezTo>
                  <a:cubicBezTo>
                    <a:pt x="67" y="5596"/>
                    <a:pt x="91" y="5649"/>
                    <a:pt x="115" y="5696"/>
                  </a:cubicBezTo>
                  <a:cubicBezTo>
                    <a:pt x="131" y="5725"/>
                    <a:pt x="166" y="5742"/>
                    <a:pt x="200" y="5742"/>
                  </a:cubicBezTo>
                  <a:cubicBezTo>
                    <a:pt x="217" y="5742"/>
                    <a:pt x="234" y="5738"/>
                    <a:pt x="249" y="5729"/>
                  </a:cubicBezTo>
                  <a:cubicBezTo>
                    <a:pt x="291" y="5700"/>
                    <a:pt x="306" y="5643"/>
                    <a:pt x="282" y="5601"/>
                  </a:cubicBezTo>
                  <a:cubicBezTo>
                    <a:pt x="273" y="5586"/>
                    <a:pt x="267" y="5577"/>
                    <a:pt x="262" y="5563"/>
                  </a:cubicBezTo>
                  <a:cubicBezTo>
                    <a:pt x="261" y="5561"/>
                    <a:pt x="260" y="5559"/>
                    <a:pt x="259" y="5557"/>
                  </a:cubicBezTo>
                  <a:lnTo>
                    <a:pt x="259" y="5557"/>
                  </a:lnTo>
                  <a:cubicBezTo>
                    <a:pt x="259" y="5556"/>
                    <a:pt x="258" y="5553"/>
                    <a:pt x="258" y="5553"/>
                  </a:cubicBezTo>
                  <a:cubicBezTo>
                    <a:pt x="249" y="5524"/>
                    <a:pt x="238" y="5500"/>
                    <a:pt x="234" y="5477"/>
                  </a:cubicBezTo>
                  <a:cubicBezTo>
                    <a:pt x="229" y="5467"/>
                    <a:pt x="229" y="5453"/>
                    <a:pt x="229" y="5443"/>
                  </a:cubicBezTo>
                  <a:cubicBezTo>
                    <a:pt x="228" y="5441"/>
                    <a:pt x="228" y="5440"/>
                    <a:pt x="228" y="5440"/>
                  </a:cubicBezTo>
                  <a:lnTo>
                    <a:pt x="228" y="5440"/>
                  </a:lnTo>
                  <a:cubicBezTo>
                    <a:pt x="227" y="5440"/>
                    <a:pt x="227" y="5440"/>
                    <a:pt x="227" y="5440"/>
                  </a:cubicBezTo>
                  <a:lnTo>
                    <a:pt x="227" y="5440"/>
                  </a:lnTo>
                  <a:cubicBezTo>
                    <a:pt x="225" y="5437"/>
                    <a:pt x="225" y="5433"/>
                    <a:pt x="225" y="5429"/>
                  </a:cubicBezTo>
                  <a:lnTo>
                    <a:pt x="225" y="5348"/>
                  </a:lnTo>
                  <a:cubicBezTo>
                    <a:pt x="225" y="5339"/>
                    <a:pt x="225" y="5328"/>
                    <a:pt x="229" y="5319"/>
                  </a:cubicBezTo>
                  <a:lnTo>
                    <a:pt x="229" y="5310"/>
                  </a:lnTo>
                  <a:cubicBezTo>
                    <a:pt x="228" y="5313"/>
                    <a:pt x="228" y="5314"/>
                    <a:pt x="227" y="5314"/>
                  </a:cubicBezTo>
                  <a:cubicBezTo>
                    <a:pt x="226" y="5314"/>
                    <a:pt x="229" y="5300"/>
                    <a:pt x="229" y="5300"/>
                  </a:cubicBezTo>
                  <a:cubicBezTo>
                    <a:pt x="234" y="5271"/>
                    <a:pt x="238" y="5248"/>
                    <a:pt x="249" y="5224"/>
                  </a:cubicBezTo>
                  <a:cubicBezTo>
                    <a:pt x="253" y="5200"/>
                    <a:pt x="262" y="5181"/>
                    <a:pt x="267" y="5157"/>
                  </a:cubicBezTo>
                  <a:cubicBezTo>
                    <a:pt x="273" y="5148"/>
                    <a:pt x="273" y="5143"/>
                    <a:pt x="277" y="5139"/>
                  </a:cubicBezTo>
                  <a:cubicBezTo>
                    <a:pt x="277" y="5136"/>
                    <a:pt x="279" y="5129"/>
                    <a:pt x="279" y="5129"/>
                  </a:cubicBezTo>
                  <a:lnTo>
                    <a:pt x="279" y="5129"/>
                  </a:lnTo>
                  <a:cubicBezTo>
                    <a:pt x="279" y="5129"/>
                    <a:pt x="279" y="5131"/>
                    <a:pt x="277" y="5139"/>
                  </a:cubicBezTo>
                  <a:cubicBezTo>
                    <a:pt x="282" y="5124"/>
                    <a:pt x="286" y="5114"/>
                    <a:pt x="291" y="5100"/>
                  </a:cubicBezTo>
                  <a:cubicBezTo>
                    <a:pt x="315" y="5053"/>
                    <a:pt x="344" y="5009"/>
                    <a:pt x="372" y="4967"/>
                  </a:cubicBezTo>
                  <a:cubicBezTo>
                    <a:pt x="380" y="4954"/>
                    <a:pt x="389" y="4946"/>
                    <a:pt x="394" y="4938"/>
                  </a:cubicBezTo>
                  <a:lnTo>
                    <a:pt x="394" y="4938"/>
                  </a:lnTo>
                  <a:cubicBezTo>
                    <a:pt x="395" y="4937"/>
                    <a:pt x="406" y="4922"/>
                    <a:pt x="410" y="4919"/>
                  </a:cubicBezTo>
                  <a:cubicBezTo>
                    <a:pt x="425" y="4899"/>
                    <a:pt x="444" y="4877"/>
                    <a:pt x="463" y="4857"/>
                  </a:cubicBezTo>
                  <a:cubicBezTo>
                    <a:pt x="535" y="4781"/>
                    <a:pt x="620" y="4723"/>
                    <a:pt x="696" y="4657"/>
                  </a:cubicBezTo>
                  <a:cubicBezTo>
                    <a:pt x="782" y="4585"/>
                    <a:pt x="858" y="4499"/>
                    <a:pt x="891" y="4390"/>
                  </a:cubicBezTo>
                  <a:cubicBezTo>
                    <a:pt x="925" y="4270"/>
                    <a:pt x="896" y="4142"/>
                    <a:pt x="845" y="4032"/>
                  </a:cubicBezTo>
                  <a:cubicBezTo>
                    <a:pt x="792" y="3927"/>
                    <a:pt x="720" y="3837"/>
                    <a:pt x="654" y="3747"/>
                  </a:cubicBezTo>
                  <a:cubicBezTo>
                    <a:pt x="620" y="3699"/>
                    <a:pt x="587" y="3647"/>
                    <a:pt x="559" y="3599"/>
                  </a:cubicBezTo>
                  <a:cubicBezTo>
                    <a:pt x="544" y="3575"/>
                    <a:pt x="530" y="3546"/>
                    <a:pt x="520" y="3522"/>
                  </a:cubicBezTo>
                  <a:cubicBezTo>
                    <a:pt x="511" y="3513"/>
                    <a:pt x="506" y="3498"/>
                    <a:pt x="501" y="3485"/>
                  </a:cubicBezTo>
                  <a:cubicBezTo>
                    <a:pt x="496" y="3480"/>
                    <a:pt x="496" y="3470"/>
                    <a:pt x="491" y="3465"/>
                  </a:cubicBezTo>
                  <a:cubicBezTo>
                    <a:pt x="489" y="3461"/>
                    <a:pt x="488" y="3460"/>
                    <a:pt x="488" y="3459"/>
                  </a:cubicBezTo>
                  <a:lnTo>
                    <a:pt x="488" y="3459"/>
                  </a:lnTo>
                  <a:cubicBezTo>
                    <a:pt x="488" y="3460"/>
                    <a:pt x="489" y="3462"/>
                    <a:pt x="490" y="3462"/>
                  </a:cubicBezTo>
                  <a:cubicBezTo>
                    <a:pt x="490" y="3462"/>
                    <a:pt x="490" y="3459"/>
                    <a:pt x="487" y="3451"/>
                  </a:cubicBezTo>
                  <a:cubicBezTo>
                    <a:pt x="463" y="3399"/>
                    <a:pt x="444" y="3346"/>
                    <a:pt x="429" y="3289"/>
                  </a:cubicBezTo>
                  <a:cubicBezTo>
                    <a:pt x="425" y="3265"/>
                    <a:pt x="420" y="3236"/>
                    <a:pt x="416" y="3212"/>
                  </a:cubicBezTo>
                  <a:cubicBezTo>
                    <a:pt x="410" y="3199"/>
                    <a:pt x="410" y="3184"/>
                    <a:pt x="405" y="3170"/>
                  </a:cubicBezTo>
                  <a:lnTo>
                    <a:pt x="405" y="3141"/>
                  </a:lnTo>
                  <a:cubicBezTo>
                    <a:pt x="401" y="3084"/>
                    <a:pt x="401" y="3027"/>
                    <a:pt x="405" y="2970"/>
                  </a:cubicBezTo>
                  <a:lnTo>
                    <a:pt x="405" y="2955"/>
                  </a:lnTo>
                  <a:cubicBezTo>
                    <a:pt x="406" y="2954"/>
                    <a:pt x="406" y="2953"/>
                    <a:pt x="406" y="2952"/>
                  </a:cubicBezTo>
                  <a:lnTo>
                    <a:pt x="406" y="2952"/>
                  </a:lnTo>
                  <a:cubicBezTo>
                    <a:pt x="406" y="2952"/>
                    <a:pt x="406" y="2952"/>
                    <a:pt x="406" y="2952"/>
                  </a:cubicBezTo>
                  <a:cubicBezTo>
                    <a:pt x="406" y="2952"/>
                    <a:pt x="405" y="2950"/>
                    <a:pt x="405" y="2946"/>
                  </a:cubicBezTo>
                  <a:cubicBezTo>
                    <a:pt x="410" y="2937"/>
                    <a:pt x="410" y="2922"/>
                    <a:pt x="416" y="2908"/>
                  </a:cubicBezTo>
                  <a:cubicBezTo>
                    <a:pt x="420" y="2880"/>
                    <a:pt x="429" y="2851"/>
                    <a:pt x="439" y="2822"/>
                  </a:cubicBezTo>
                  <a:cubicBezTo>
                    <a:pt x="439" y="2808"/>
                    <a:pt x="444" y="2798"/>
                    <a:pt x="449" y="2789"/>
                  </a:cubicBezTo>
                  <a:cubicBezTo>
                    <a:pt x="449" y="2784"/>
                    <a:pt x="453" y="2779"/>
                    <a:pt x="453" y="2770"/>
                  </a:cubicBezTo>
                  <a:cubicBezTo>
                    <a:pt x="456" y="2767"/>
                    <a:pt x="459" y="2760"/>
                    <a:pt x="460" y="2760"/>
                  </a:cubicBezTo>
                  <a:lnTo>
                    <a:pt x="460" y="2760"/>
                  </a:lnTo>
                  <a:cubicBezTo>
                    <a:pt x="460" y="2760"/>
                    <a:pt x="460" y="2762"/>
                    <a:pt x="458" y="2770"/>
                  </a:cubicBezTo>
                  <a:cubicBezTo>
                    <a:pt x="467" y="2746"/>
                    <a:pt x="477" y="2722"/>
                    <a:pt x="491" y="2698"/>
                  </a:cubicBezTo>
                  <a:cubicBezTo>
                    <a:pt x="514" y="2658"/>
                    <a:pt x="536" y="2622"/>
                    <a:pt x="563" y="2586"/>
                  </a:cubicBezTo>
                  <a:lnTo>
                    <a:pt x="563" y="2586"/>
                  </a:lnTo>
                  <a:cubicBezTo>
                    <a:pt x="563" y="2586"/>
                    <a:pt x="563" y="2586"/>
                    <a:pt x="563" y="2586"/>
                  </a:cubicBezTo>
                  <a:cubicBezTo>
                    <a:pt x="563" y="2586"/>
                    <a:pt x="570" y="2577"/>
                    <a:pt x="570" y="2577"/>
                  </a:cubicBezTo>
                  <a:lnTo>
                    <a:pt x="570" y="2577"/>
                  </a:lnTo>
                  <a:cubicBezTo>
                    <a:pt x="570" y="2577"/>
                    <a:pt x="569" y="2577"/>
                    <a:pt x="568" y="2579"/>
                  </a:cubicBezTo>
                  <a:cubicBezTo>
                    <a:pt x="572" y="2574"/>
                    <a:pt x="577" y="2570"/>
                    <a:pt x="577" y="2565"/>
                  </a:cubicBezTo>
                  <a:cubicBezTo>
                    <a:pt x="587" y="2555"/>
                    <a:pt x="596" y="2546"/>
                    <a:pt x="601" y="2541"/>
                  </a:cubicBezTo>
                  <a:cubicBezTo>
                    <a:pt x="620" y="2522"/>
                    <a:pt x="634" y="2503"/>
                    <a:pt x="654" y="2484"/>
                  </a:cubicBezTo>
                  <a:cubicBezTo>
                    <a:pt x="687" y="2451"/>
                    <a:pt x="724" y="2417"/>
                    <a:pt x="763" y="2383"/>
                  </a:cubicBezTo>
                  <a:cubicBezTo>
                    <a:pt x="782" y="2369"/>
                    <a:pt x="801" y="2350"/>
                    <a:pt x="816" y="2336"/>
                  </a:cubicBezTo>
                  <a:cubicBezTo>
                    <a:pt x="821" y="2336"/>
                    <a:pt x="825" y="2332"/>
                    <a:pt x="830" y="2326"/>
                  </a:cubicBezTo>
                  <a:cubicBezTo>
                    <a:pt x="834" y="2323"/>
                    <a:pt x="836" y="2322"/>
                    <a:pt x="837" y="2322"/>
                  </a:cubicBezTo>
                  <a:lnTo>
                    <a:pt x="837" y="2322"/>
                  </a:lnTo>
                  <a:cubicBezTo>
                    <a:pt x="838" y="2322"/>
                    <a:pt x="830" y="2329"/>
                    <a:pt x="830" y="2329"/>
                  </a:cubicBezTo>
                  <a:cubicBezTo>
                    <a:pt x="831" y="2329"/>
                    <a:pt x="832" y="2328"/>
                    <a:pt x="834" y="2326"/>
                  </a:cubicBezTo>
                  <a:cubicBezTo>
                    <a:pt x="845" y="2317"/>
                    <a:pt x="858" y="2308"/>
                    <a:pt x="867" y="2297"/>
                  </a:cubicBezTo>
                  <a:cubicBezTo>
                    <a:pt x="911" y="2269"/>
                    <a:pt x="949" y="2240"/>
                    <a:pt x="992" y="2212"/>
                  </a:cubicBezTo>
                  <a:cubicBezTo>
                    <a:pt x="1078" y="2150"/>
                    <a:pt x="1164" y="2097"/>
                    <a:pt x="1245" y="2040"/>
                  </a:cubicBezTo>
                  <a:cubicBezTo>
                    <a:pt x="1430" y="1912"/>
                    <a:pt x="1611" y="1769"/>
                    <a:pt x="1760" y="1597"/>
                  </a:cubicBezTo>
                  <a:cubicBezTo>
                    <a:pt x="1916" y="1417"/>
                    <a:pt x="2046" y="1211"/>
                    <a:pt x="2121" y="982"/>
                  </a:cubicBezTo>
                  <a:cubicBezTo>
                    <a:pt x="2198" y="744"/>
                    <a:pt x="2217" y="482"/>
                    <a:pt x="2164" y="239"/>
                  </a:cubicBezTo>
                  <a:cubicBezTo>
                    <a:pt x="2150" y="181"/>
                    <a:pt x="2131" y="124"/>
                    <a:pt x="2107" y="73"/>
                  </a:cubicBezTo>
                  <a:cubicBezTo>
                    <a:pt x="2095" y="33"/>
                    <a:pt x="2061" y="1"/>
                    <a:pt x="20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8" name="Google Shape;778;p31"/>
            <p:cNvSpPr/>
            <p:nvPr/>
          </p:nvSpPr>
          <p:spPr>
            <a:xfrm>
              <a:off x="5406229" y="2201570"/>
              <a:ext cx="52094" cy="61403"/>
            </a:xfrm>
            <a:custGeom>
              <a:avLst/>
              <a:gdLst/>
              <a:ahLst/>
              <a:cxnLst/>
              <a:rect l="l" t="t" r="r" b="b"/>
              <a:pathLst>
                <a:path w="554" h="653" extrusionOk="0">
                  <a:moveTo>
                    <a:pt x="348" y="339"/>
                  </a:moveTo>
                  <a:lnTo>
                    <a:pt x="348" y="339"/>
                  </a:lnTo>
                  <a:cubicBezTo>
                    <a:pt x="348" y="340"/>
                    <a:pt x="348" y="342"/>
                    <a:pt x="348" y="343"/>
                  </a:cubicBezTo>
                  <a:lnTo>
                    <a:pt x="348" y="343"/>
                  </a:lnTo>
                  <a:cubicBezTo>
                    <a:pt x="348" y="343"/>
                    <a:pt x="348" y="343"/>
                    <a:pt x="347" y="342"/>
                  </a:cubicBezTo>
                  <a:lnTo>
                    <a:pt x="347" y="342"/>
                  </a:lnTo>
                  <a:cubicBezTo>
                    <a:pt x="348" y="341"/>
                    <a:pt x="348" y="340"/>
                    <a:pt x="348" y="339"/>
                  </a:cubicBezTo>
                  <a:close/>
                  <a:moveTo>
                    <a:pt x="444" y="0"/>
                  </a:moveTo>
                  <a:cubicBezTo>
                    <a:pt x="396" y="5"/>
                    <a:pt x="344" y="43"/>
                    <a:pt x="348" y="95"/>
                  </a:cubicBezTo>
                  <a:cubicBezTo>
                    <a:pt x="359" y="172"/>
                    <a:pt x="359" y="247"/>
                    <a:pt x="348" y="324"/>
                  </a:cubicBezTo>
                  <a:cubicBezTo>
                    <a:pt x="348" y="326"/>
                    <a:pt x="347" y="336"/>
                    <a:pt x="347" y="341"/>
                  </a:cubicBezTo>
                  <a:lnTo>
                    <a:pt x="347" y="341"/>
                  </a:lnTo>
                  <a:cubicBezTo>
                    <a:pt x="290" y="269"/>
                    <a:pt x="234" y="197"/>
                    <a:pt x="177" y="124"/>
                  </a:cubicBezTo>
                  <a:cubicBezTo>
                    <a:pt x="161" y="106"/>
                    <a:pt x="136" y="97"/>
                    <a:pt x="111" y="97"/>
                  </a:cubicBezTo>
                  <a:cubicBezTo>
                    <a:pt x="84" y="97"/>
                    <a:pt x="56" y="107"/>
                    <a:pt x="38" y="124"/>
                  </a:cubicBezTo>
                  <a:cubicBezTo>
                    <a:pt x="1" y="167"/>
                    <a:pt x="10" y="214"/>
                    <a:pt x="38" y="258"/>
                  </a:cubicBezTo>
                  <a:cubicBezTo>
                    <a:pt x="134" y="381"/>
                    <a:pt x="234" y="500"/>
                    <a:pt x="330" y="625"/>
                  </a:cubicBezTo>
                  <a:cubicBezTo>
                    <a:pt x="343" y="644"/>
                    <a:pt x="367" y="653"/>
                    <a:pt x="390" y="653"/>
                  </a:cubicBezTo>
                  <a:cubicBezTo>
                    <a:pt x="401" y="653"/>
                    <a:pt x="411" y="651"/>
                    <a:pt x="420" y="648"/>
                  </a:cubicBezTo>
                  <a:cubicBezTo>
                    <a:pt x="454" y="638"/>
                    <a:pt x="478" y="614"/>
                    <a:pt x="487" y="581"/>
                  </a:cubicBezTo>
                  <a:cubicBezTo>
                    <a:pt x="535" y="429"/>
                    <a:pt x="553" y="258"/>
                    <a:pt x="539" y="95"/>
                  </a:cubicBezTo>
                  <a:cubicBezTo>
                    <a:pt x="535" y="47"/>
                    <a:pt x="502" y="0"/>
                    <a:pt x="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79" name="Google Shape;779;p31"/>
          <p:cNvGrpSpPr/>
          <p:nvPr/>
        </p:nvGrpSpPr>
        <p:grpSpPr>
          <a:xfrm>
            <a:off x="192118" y="3662638"/>
            <a:ext cx="308644" cy="420532"/>
            <a:chOff x="6271979" y="2016420"/>
            <a:chExt cx="121113" cy="165027"/>
          </a:xfrm>
        </p:grpSpPr>
        <p:sp>
          <p:nvSpPr>
            <p:cNvPr id="780" name="Google Shape;780;p31"/>
            <p:cNvSpPr/>
            <p:nvPr/>
          </p:nvSpPr>
          <p:spPr>
            <a:xfrm>
              <a:off x="6271979" y="2024695"/>
              <a:ext cx="61121" cy="123747"/>
            </a:xfrm>
            <a:custGeom>
              <a:avLst/>
              <a:gdLst/>
              <a:ahLst/>
              <a:cxnLst/>
              <a:rect l="l" t="t" r="r" b="b"/>
              <a:pathLst>
                <a:path w="650" h="1316" extrusionOk="0">
                  <a:moveTo>
                    <a:pt x="105" y="0"/>
                  </a:moveTo>
                  <a:cubicBezTo>
                    <a:pt x="97" y="0"/>
                    <a:pt x="90" y="1"/>
                    <a:pt x="82" y="3"/>
                  </a:cubicBezTo>
                  <a:cubicBezTo>
                    <a:pt x="30" y="18"/>
                    <a:pt x="1" y="70"/>
                    <a:pt x="16" y="118"/>
                  </a:cubicBezTo>
                  <a:cubicBezTo>
                    <a:pt x="96" y="432"/>
                    <a:pt x="206" y="733"/>
                    <a:pt x="340" y="1028"/>
                  </a:cubicBezTo>
                  <a:cubicBezTo>
                    <a:pt x="377" y="1109"/>
                    <a:pt x="416" y="1190"/>
                    <a:pt x="458" y="1266"/>
                  </a:cubicBezTo>
                  <a:cubicBezTo>
                    <a:pt x="475" y="1299"/>
                    <a:pt x="511" y="1316"/>
                    <a:pt x="545" y="1316"/>
                  </a:cubicBezTo>
                  <a:cubicBezTo>
                    <a:pt x="560" y="1316"/>
                    <a:pt x="575" y="1312"/>
                    <a:pt x="588" y="1305"/>
                  </a:cubicBezTo>
                  <a:cubicBezTo>
                    <a:pt x="635" y="1270"/>
                    <a:pt x="649" y="1219"/>
                    <a:pt x="621" y="1171"/>
                  </a:cubicBezTo>
                  <a:cubicBezTo>
                    <a:pt x="588" y="1105"/>
                    <a:pt x="553" y="1033"/>
                    <a:pt x="520" y="962"/>
                  </a:cubicBezTo>
                  <a:cubicBezTo>
                    <a:pt x="502" y="927"/>
                    <a:pt x="487" y="894"/>
                    <a:pt x="473" y="856"/>
                  </a:cubicBezTo>
                  <a:cubicBezTo>
                    <a:pt x="463" y="842"/>
                    <a:pt x="454" y="823"/>
                    <a:pt x="449" y="804"/>
                  </a:cubicBezTo>
                  <a:cubicBezTo>
                    <a:pt x="446" y="800"/>
                    <a:pt x="441" y="794"/>
                    <a:pt x="440" y="786"/>
                  </a:cubicBezTo>
                  <a:lnTo>
                    <a:pt x="440" y="786"/>
                  </a:lnTo>
                  <a:cubicBezTo>
                    <a:pt x="440" y="787"/>
                    <a:pt x="441" y="788"/>
                    <a:pt x="441" y="788"/>
                  </a:cubicBezTo>
                  <a:cubicBezTo>
                    <a:pt x="442" y="788"/>
                    <a:pt x="441" y="786"/>
                    <a:pt x="439" y="780"/>
                  </a:cubicBezTo>
                  <a:lnTo>
                    <a:pt x="439" y="780"/>
                  </a:lnTo>
                  <a:cubicBezTo>
                    <a:pt x="439" y="782"/>
                    <a:pt x="439" y="784"/>
                    <a:pt x="440" y="786"/>
                  </a:cubicBezTo>
                  <a:lnTo>
                    <a:pt x="440" y="786"/>
                  </a:lnTo>
                  <a:cubicBezTo>
                    <a:pt x="438" y="784"/>
                    <a:pt x="436" y="782"/>
                    <a:pt x="434" y="780"/>
                  </a:cubicBezTo>
                  <a:cubicBezTo>
                    <a:pt x="434" y="775"/>
                    <a:pt x="434" y="771"/>
                    <a:pt x="430" y="766"/>
                  </a:cubicBezTo>
                  <a:cubicBezTo>
                    <a:pt x="373" y="619"/>
                    <a:pt x="316" y="476"/>
                    <a:pt x="273" y="322"/>
                  </a:cubicBezTo>
                  <a:cubicBezTo>
                    <a:pt x="245" y="241"/>
                    <a:pt x="221" y="155"/>
                    <a:pt x="197" y="70"/>
                  </a:cubicBezTo>
                  <a:cubicBezTo>
                    <a:pt x="189" y="30"/>
                    <a:pt x="147" y="0"/>
                    <a:pt x="1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1" name="Google Shape;781;p31"/>
            <p:cNvSpPr/>
            <p:nvPr/>
          </p:nvSpPr>
          <p:spPr>
            <a:xfrm>
              <a:off x="6336954" y="2163487"/>
              <a:ext cx="19935" cy="17960"/>
            </a:xfrm>
            <a:custGeom>
              <a:avLst/>
              <a:gdLst/>
              <a:ahLst/>
              <a:cxnLst/>
              <a:rect l="l" t="t" r="r" b="b"/>
              <a:pathLst>
                <a:path w="212" h="191" extrusionOk="0">
                  <a:moveTo>
                    <a:pt x="97" y="0"/>
                  </a:moveTo>
                  <a:cubicBezTo>
                    <a:pt x="87" y="0"/>
                    <a:pt x="73" y="0"/>
                    <a:pt x="63" y="10"/>
                  </a:cubicBezTo>
                  <a:cubicBezTo>
                    <a:pt x="49" y="10"/>
                    <a:pt x="40" y="19"/>
                    <a:pt x="29" y="29"/>
                  </a:cubicBezTo>
                  <a:cubicBezTo>
                    <a:pt x="20" y="34"/>
                    <a:pt x="16" y="47"/>
                    <a:pt x="11" y="58"/>
                  </a:cubicBezTo>
                  <a:cubicBezTo>
                    <a:pt x="5" y="67"/>
                    <a:pt x="1" y="80"/>
                    <a:pt x="1" y="95"/>
                  </a:cubicBezTo>
                  <a:cubicBezTo>
                    <a:pt x="5" y="104"/>
                    <a:pt x="5" y="109"/>
                    <a:pt x="5" y="119"/>
                  </a:cubicBezTo>
                  <a:cubicBezTo>
                    <a:pt x="11" y="133"/>
                    <a:pt x="20" y="148"/>
                    <a:pt x="29" y="162"/>
                  </a:cubicBezTo>
                  <a:cubicBezTo>
                    <a:pt x="40" y="166"/>
                    <a:pt x="44" y="172"/>
                    <a:pt x="49" y="177"/>
                  </a:cubicBezTo>
                  <a:cubicBezTo>
                    <a:pt x="63" y="186"/>
                    <a:pt x="82" y="190"/>
                    <a:pt x="97" y="190"/>
                  </a:cubicBezTo>
                  <a:lnTo>
                    <a:pt x="115" y="190"/>
                  </a:lnTo>
                  <a:cubicBezTo>
                    <a:pt x="130" y="190"/>
                    <a:pt x="139" y="186"/>
                    <a:pt x="154" y="181"/>
                  </a:cubicBezTo>
                  <a:cubicBezTo>
                    <a:pt x="163" y="177"/>
                    <a:pt x="172" y="172"/>
                    <a:pt x="183" y="162"/>
                  </a:cubicBezTo>
                  <a:cubicBezTo>
                    <a:pt x="192" y="152"/>
                    <a:pt x="196" y="143"/>
                    <a:pt x="201" y="128"/>
                  </a:cubicBezTo>
                  <a:cubicBezTo>
                    <a:pt x="211" y="119"/>
                    <a:pt x="211" y="104"/>
                    <a:pt x="211" y="95"/>
                  </a:cubicBezTo>
                  <a:cubicBezTo>
                    <a:pt x="211" y="86"/>
                    <a:pt x="211" y="76"/>
                    <a:pt x="206" y="67"/>
                  </a:cubicBezTo>
                  <a:cubicBezTo>
                    <a:pt x="201" y="52"/>
                    <a:pt x="196" y="38"/>
                    <a:pt x="183" y="29"/>
                  </a:cubicBezTo>
                  <a:cubicBezTo>
                    <a:pt x="177" y="23"/>
                    <a:pt x="168" y="19"/>
                    <a:pt x="163" y="14"/>
                  </a:cubicBezTo>
                  <a:cubicBezTo>
                    <a:pt x="148" y="5"/>
                    <a:pt x="135" y="0"/>
                    <a:pt x="1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2" name="Google Shape;782;p31"/>
            <p:cNvSpPr/>
            <p:nvPr/>
          </p:nvSpPr>
          <p:spPr>
            <a:xfrm>
              <a:off x="6336108" y="2016420"/>
              <a:ext cx="41280" cy="97230"/>
            </a:xfrm>
            <a:custGeom>
              <a:avLst/>
              <a:gdLst/>
              <a:ahLst/>
              <a:cxnLst/>
              <a:rect l="l" t="t" r="r" b="b"/>
              <a:pathLst>
                <a:path w="439" h="1034" extrusionOk="0">
                  <a:moveTo>
                    <a:pt x="108" y="0"/>
                  </a:moveTo>
                  <a:cubicBezTo>
                    <a:pt x="99" y="0"/>
                    <a:pt x="90" y="2"/>
                    <a:pt x="82" y="5"/>
                  </a:cubicBezTo>
                  <a:cubicBezTo>
                    <a:pt x="29" y="20"/>
                    <a:pt x="1" y="67"/>
                    <a:pt x="14" y="120"/>
                  </a:cubicBezTo>
                  <a:cubicBezTo>
                    <a:pt x="91" y="401"/>
                    <a:pt x="168" y="683"/>
                    <a:pt x="243" y="964"/>
                  </a:cubicBezTo>
                  <a:cubicBezTo>
                    <a:pt x="252" y="1004"/>
                    <a:pt x="294" y="1033"/>
                    <a:pt x="335" y="1033"/>
                  </a:cubicBezTo>
                  <a:cubicBezTo>
                    <a:pt x="343" y="1033"/>
                    <a:pt x="350" y="1032"/>
                    <a:pt x="358" y="1030"/>
                  </a:cubicBezTo>
                  <a:cubicBezTo>
                    <a:pt x="410" y="1015"/>
                    <a:pt x="439" y="964"/>
                    <a:pt x="425" y="911"/>
                  </a:cubicBezTo>
                  <a:cubicBezTo>
                    <a:pt x="348" y="634"/>
                    <a:pt x="272" y="353"/>
                    <a:pt x="196" y="72"/>
                  </a:cubicBezTo>
                  <a:cubicBezTo>
                    <a:pt x="184" y="33"/>
                    <a:pt x="147" y="0"/>
                    <a:pt x="1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3" name="Google Shape;783;p31"/>
            <p:cNvSpPr/>
            <p:nvPr/>
          </p:nvSpPr>
          <p:spPr>
            <a:xfrm>
              <a:off x="6375037" y="2138568"/>
              <a:ext cx="18054" cy="19653"/>
            </a:xfrm>
            <a:custGeom>
              <a:avLst/>
              <a:gdLst/>
              <a:ahLst/>
              <a:cxnLst/>
              <a:rect l="l" t="t" r="r" b="b"/>
              <a:pathLst>
                <a:path w="192" h="209" extrusionOk="0">
                  <a:moveTo>
                    <a:pt x="108" y="0"/>
                  </a:moveTo>
                  <a:cubicBezTo>
                    <a:pt x="104" y="0"/>
                    <a:pt x="101" y="1"/>
                    <a:pt x="97" y="2"/>
                  </a:cubicBezTo>
                  <a:lnTo>
                    <a:pt x="73" y="2"/>
                  </a:lnTo>
                  <a:cubicBezTo>
                    <a:pt x="53" y="8"/>
                    <a:pt x="40" y="17"/>
                    <a:pt x="29" y="26"/>
                  </a:cubicBezTo>
                  <a:cubicBezTo>
                    <a:pt x="25" y="37"/>
                    <a:pt x="20" y="41"/>
                    <a:pt x="16" y="46"/>
                  </a:cubicBezTo>
                  <a:cubicBezTo>
                    <a:pt x="6" y="65"/>
                    <a:pt x="1" y="79"/>
                    <a:pt x="1" y="94"/>
                  </a:cubicBezTo>
                  <a:lnTo>
                    <a:pt x="1" y="112"/>
                  </a:lnTo>
                  <a:cubicBezTo>
                    <a:pt x="1" y="127"/>
                    <a:pt x="6" y="136"/>
                    <a:pt x="11" y="151"/>
                  </a:cubicBezTo>
                  <a:cubicBezTo>
                    <a:pt x="16" y="160"/>
                    <a:pt x="20" y="169"/>
                    <a:pt x="29" y="180"/>
                  </a:cubicBezTo>
                  <a:cubicBezTo>
                    <a:pt x="40" y="189"/>
                    <a:pt x="49" y="198"/>
                    <a:pt x="58" y="198"/>
                  </a:cubicBezTo>
                  <a:cubicBezTo>
                    <a:pt x="73" y="208"/>
                    <a:pt x="82" y="208"/>
                    <a:pt x="97" y="208"/>
                  </a:cubicBezTo>
                  <a:cubicBezTo>
                    <a:pt x="106" y="208"/>
                    <a:pt x="115" y="208"/>
                    <a:pt x="121" y="202"/>
                  </a:cubicBezTo>
                  <a:cubicBezTo>
                    <a:pt x="139" y="198"/>
                    <a:pt x="154" y="193"/>
                    <a:pt x="163" y="180"/>
                  </a:cubicBezTo>
                  <a:cubicBezTo>
                    <a:pt x="168" y="174"/>
                    <a:pt x="172" y="169"/>
                    <a:pt x="178" y="160"/>
                  </a:cubicBezTo>
                  <a:cubicBezTo>
                    <a:pt x="187" y="145"/>
                    <a:pt x="192" y="132"/>
                    <a:pt x="192" y="112"/>
                  </a:cubicBezTo>
                  <a:lnTo>
                    <a:pt x="192" y="94"/>
                  </a:lnTo>
                  <a:cubicBezTo>
                    <a:pt x="192" y="84"/>
                    <a:pt x="192" y="70"/>
                    <a:pt x="183" y="59"/>
                  </a:cubicBezTo>
                  <a:cubicBezTo>
                    <a:pt x="183" y="46"/>
                    <a:pt x="172" y="37"/>
                    <a:pt x="163" y="26"/>
                  </a:cubicBezTo>
                  <a:cubicBezTo>
                    <a:pt x="154" y="17"/>
                    <a:pt x="144" y="13"/>
                    <a:pt x="135" y="8"/>
                  </a:cubicBezTo>
                  <a:cubicBezTo>
                    <a:pt x="125" y="4"/>
                    <a:pt x="117" y="0"/>
                    <a:pt x="1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84" name="Google Shape;784;p31"/>
          <p:cNvSpPr/>
          <p:nvPr/>
        </p:nvSpPr>
        <p:spPr>
          <a:xfrm rot="10505812" flipH="1">
            <a:off x="199575" y="169699"/>
            <a:ext cx="1806019" cy="251301"/>
          </a:xfrm>
          <a:custGeom>
            <a:avLst/>
            <a:gdLst/>
            <a:ahLst/>
            <a:cxnLst/>
            <a:rect l="l" t="t" r="r" b="b"/>
            <a:pathLst>
              <a:path w="10234" h="1424" extrusionOk="0">
                <a:moveTo>
                  <a:pt x="5155" y="1"/>
                </a:moveTo>
                <a:cubicBezTo>
                  <a:pt x="5153" y="1"/>
                  <a:pt x="5150" y="1"/>
                  <a:pt x="5148" y="1"/>
                </a:cubicBezTo>
                <a:cubicBezTo>
                  <a:pt x="5060" y="14"/>
                  <a:pt x="4989" y="45"/>
                  <a:pt x="4932" y="105"/>
                </a:cubicBezTo>
                <a:lnTo>
                  <a:pt x="4932" y="105"/>
                </a:lnTo>
                <a:cubicBezTo>
                  <a:pt x="4246" y="484"/>
                  <a:pt x="3510" y="753"/>
                  <a:pt x="2746" y="927"/>
                </a:cubicBezTo>
                <a:cubicBezTo>
                  <a:pt x="2335" y="1017"/>
                  <a:pt x="1926" y="1083"/>
                  <a:pt x="1516" y="1121"/>
                </a:cubicBezTo>
                <a:cubicBezTo>
                  <a:pt x="1358" y="1137"/>
                  <a:pt x="1200" y="1152"/>
                  <a:pt x="1044" y="1152"/>
                </a:cubicBezTo>
                <a:cubicBezTo>
                  <a:pt x="1008" y="1152"/>
                  <a:pt x="971" y="1152"/>
                  <a:pt x="934" y="1150"/>
                </a:cubicBezTo>
                <a:cubicBezTo>
                  <a:pt x="911" y="1150"/>
                  <a:pt x="887" y="1145"/>
                  <a:pt x="863" y="1145"/>
                </a:cubicBezTo>
                <a:cubicBezTo>
                  <a:pt x="854" y="1140"/>
                  <a:pt x="844" y="1140"/>
                  <a:pt x="835" y="1140"/>
                </a:cubicBezTo>
                <a:lnTo>
                  <a:pt x="826" y="1140"/>
                </a:lnTo>
                <a:cubicBezTo>
                  <a:pt x="782" y="1131"/>
                  <a:pt x="734" y="1121"/>
                  <a:pt x="687" y="1107"/>
                </a:cubicBezTo>
                <a:cubicBezTo>
                  <a:pt x="668" y="1103"/>
                  <a:pt x="648" y="1092"/>
                  <a:pt x="625" y="1088"/>
                </a:cubicBezTo>
                <a:cubicBezTo>
                  <a:pt x="613" y="1083"/>
                  <a:pt x="611" y="1082"/>
                  <a:pt x="612" y="1082"/>
                </a:cubicBezTo>
                <a:lnTo>
                  <a:pt x="612" y="1082"/>
                </a:lnTo>
                <a:cubicBezTo>
                  <a:pt x="613" y="1082"/>
                  <a:pt x="617" y="1083"/>
                  <a:pt x="620" y="1083"/>
                </a:cubicBezTo>
                <a:cubicBezTo>
                  <a:pt x="606" y="1079"/>
                  <a:pt x="597" y="1074"/>
                  <a:pt x="587" y="1069"/>
                </a:cubicBezTo>
                <a:cubicBezTo>
                  <a:pt x="568" y="1059"/>
                  <a:pt x="549" y="1050"/>
                  <a:pt x="529" y="1035"/>
                </a:cubicBezTo>
                <a:cubicBezTo>
                  <a:pt x="520" y="1031"/>
                  <a:pt x="511" y="1026"/>
                  <a:pt x="505" y="1021"/>
                </a:cubicBezTo>
                <a:cubicBezTo>
                  <a:pt x="505" y="1021"/>
                  <a:pt x="482" y="1004"/>
                  <a:pt x="481" y="1004"/>
                </a:cubicBezTo>
                <a:lnTo>
                  <a:pt x="481" y="1004"/>
                </a:lnTo>
                <a:cubicBezTo>
                  <a:pt x="480" y="1004"/>
                  <a:pt x="481" y="1005"/>
                  <a:pt x="483" y="1007"/>
                </a:cubicBezTo>
                <a:cubicBezTo>
                  <a:pt x="468" y="997"/>
                  <a:pt x="454" y="984"/>
                  <a:pt x="444" y="969"/>
                </a:cubicBezTo>
                <a:cubicBezTo>
                  <a:pt x="434" y="964"/>
                  <a:pt x="434" y="960"/>
                  <a:pt x="425" y="955"/>
                </a:cubicBezTo>
                <a:cubicBezTo>
                  <a:pt x="425" y="954"/>
                  <a:pt x="424" y="954"/>
                  <a:pt x="424" y="953"/>
                </a:cubicBezTo>
                <a:lnTo>
                  <a:pt x="424" y="953"/>
                </a:lnTo>
                <a:cubicBezTo>
                  <a:pt x="425" y="954"/>
                  <a:pt x="426" y="955"/>
                  <a:pt x="426" y="955"/>
                </a:cubicBezTo>
                <a:cubicBezTo>
                  <a:pt x="426" y="955"/>
                  <a:pt x="425" y="953"/>
                  <a:pt x="420" y="945"/>
                </a:cubicBezTo>
                <a:cubicBezTo>
                  <a:pt x="401" y="916"/>
                  <a:pt x="382" y="888"/>
                  <a:pt x="368" y="850"/>
                </a:cubicBezTo>
                <a:lnTo>
                  <a:pt x="368" y="850"/>
                </a:lnTo>
                <a:cubicBezTo>
                  <a:pt x="373" y="860"/>
                  <a:pt x="375" y="864"/>
                  <a:pt x="375" y="864"/>
                </a:cubicBezTo>
                <a:cubicBezTo>
                  <a:pt x="376" y="864"/>
                  <a:pt x="371" y="853"/>
                  <a:pt x="368" y="850"/>
                </a:cubicBezTo>
                <a:lnTo>
                  <a:pt x="368" y="850"/>
                </a:lnTo>
                <a:cubicBezTo>
                  <a:pt x="368" y="850"/>
                  <a:pt x="368" y="850"/>
                  <a:pt x="368" y="850"/>
                </a:cubicBezTo>
                <a:cubicBezTo>
                  <a:pt x="368" y="841"/>
                  <a:pt x="362" y="830"/>
                  <a:pt x="358" y="821"/>
                </a:cubicBezTo>
                <a:cubicBezTo>
                  <a:pt x="353" y="802"/>
                  <a:pt x="349" y="784"/>
                  <a:pt x="344" y="764"/>
                </a:cubicBezTo>
                <a:lnTo>
                  <a:pt x="344" y="736"/>
                </a:lnTo>
                <a:cubicBezTo>
                  <a:pt x="340" y="716"/>
                  <a:pt x="340" y="698"/>
                  <a:pt x="340" y="678"/>
                </a:cubicBezTo>
                <a:cubicBezTo>
                  <a:pt x="340" y="671"/>
                  <a:pt x="345" y="639"/>
                  <a:pt x="343" y="639"/>
                </a:cubicBezTo>
                <a:lnTo>
                  <a:pt x="343" y="639"/>
                </a:lnTo>
                <a:cubicBezTo>
                  <a:pt x="343" y="639"/>
                  <a:pt x="342" y="642"/>
                  <a:pt x="340" y="650"/>
                </a:cubicBezTo>
                <a:cubicBezTo>
                  <a:pt x="344" y="630"/>
                  <a:pt x="349" y="617"/>
                  <a:pt x="353" y="597"/>
                </a:cubicBezTo>
                <a:cubicBezTo>
                  <a:pt x="353" y="584"/>
                  <a:pt x="362" y="569"/>
                  <a:pt x="368" y="550"/>
                </a:cubicBezTo>
                <a:lnTo>
                  <a:pt x="368" y="550"/>
                </a:lnTo>
                <a:cubicBezTo>
                  <a:pt x="365" y="559"/>
                  <a:pt x="364" y="562"/>
                  <a:pt x="365" y="562"/>
                </a:cubicBezTo>
                <a:cubicBezTo>
                  <a:pt x="365" y="562"/>
                  <a:pt x="374" y="537"/>
                  <a:pt x="377" y="531"/>
                </a:cubicBezTo>
                <a:cubicBezTo>
                  <a:pt x="382" y="526"/>
                  <a:pt x="386" y="516"/>
                  <a:pt x="391" y="511"/>
                </a:cubicBezTo>
                <a:cubicBezTo>
                  <a:pt x="394" y="506"/>
                  <a:pt x="395" y="504"/>
                  <a:pt x="395" y="504"/>
                </a:cubicBezTo>
                <a:lnTo>
                  <a:pt x="395" y="504"/>
                </a:lnTo>
                <a:cubicBezTo>
                  <a:pt x="394" y="504"/>
                  <a:pt x="385" y="514"/>
                  <a:pt x="385" y="514"/>
                </a:cubicBezTo>
                <a:cubicBezTo>
                  <a:pt x="385" y="514"/>
                  <a:pt x="387" y="512"/>
                  <a:pt x="391" y="507"/>
                </a:cubicBezTo>
                <a:cubicBezTo>
                  <a:pt x="401" y="498"/>
                  <a:pt x="415" y="487"/>
                  <a:pt x="425" y="474"/>
                </a:cubicBezTo>
                <a:cubicBezTo>
                  <a:pt x="434" y="474"/>
                  <a:pt x="444" y="463"/>
                  <a:pt x="454" y="459"/>
                </a:cubicBezTo>
                <a:cubicBezTo>
                  <a:pt x="454" y="459"/>
                  <a:pt x="460" y="456"/>
                  <a:pt x="463" y="455"/>
                </a:cubicBezTo>
                <a:lnTo>
                  <a:pt x="463" y="455"/>
                </a:lnTo>
                <a:cubicBezTo>
                  <a:pt x="471" y="452"/>
                  <a:pt x="480" y="450"/>
                  <a:pt x="483" y="450"/>
                </a:cubicBezTo>
                <a:cubicBezTo>
                  <a:pt x="553" y="426"/>
                  <a:pt x="597" y="355"/>
                  <a:pt x="577" y="283"/>
                </a:cubicBezTo>
                <a:cubicBezTo>
                  <a:pt x="561" y="224"/>
                  <a:pt x="504" y="181"/>
                  <a:pt x="447" y="181"/>
                </a:cubicBezTo>
                <a:cubicBezTo>
                  <a:pt x="434" y="181"/>
                  <a:pt x="422" y="183"/>
                  <a:pt x="410" y="188"/>
                </a:cubicBezTo>
                <a:cubicBezTo>
                  <a:pt x="58" y="292"/>
                  <a:pt x="1" y="716"/>
                  <a:pt x="144" y="1007"/>
                </a:cubicBezTo>
                <a:cubicBezTo>
                  <a:pt x="309" y="1347"/>
                  <a:pt x="727" y="1424"/>
                  <a:pt x="1075" y="1424"/>
                </a:cubicBezTo>
                <a:cubicBezTo>
                  <a:pt x="1107" y="1424"/>
                  <a:pt x="1138" y="1423"/>
                  <a:pt x="1169" y="1422"/>
                </a:cubicBezTo>
                <a:cubicBezTo>
                  <a:pt x="1621" y="1402"/>
                  <a:pt x="2069" y="1336"/>
                  <a:pt x="2513" y="1250"/>
                </a:cubicBezTo>
                <a:cubicBezTo>
                  <a:pt x="2955" y="1164"/>
                  <a:pt x="3393" y="1050"/>
                  <a:pt x="3818" y="898"/>
                </a:cubicBezTo>
                <a:cubicBezTo>
                  <a:pt x="4164" y="775"/>
                  <a:pt x="4506" y="631"/>
                  <a:pt x="4835" y="463"/>
                </a:cubicBezTo>
                <a:lnTo>
                  <a:pt x="4835" y="463"/>
                </a:lnTo>
                <a:cubicBezTo>
                  <a:pt x="4845" y="524"/>
                  <a:pt x="4865" y="585"/>
                  <a:pt x="4895" y="635"/>
                </a:cubicBezTo>
                <a:cubicBezTo>
                  <a:pt x="4952" y="731"/>
                  <a:pt x="5043" y="793"/>
                  <a:pt x="5143" y="830"/>
                </a:cubicBezTo>
                <a:cubicBezTo>
                  <a:pt x="5223" y="862"/>
                  <a:pt x="5307" y="874"/>
                  <a:pt x="5392" y="874"/>
                </a:cubicBezTo>
                <a:cubicBezTo>
                  <a:pt x="5537" y="874"/>
                  <a:pt x="5686" y="840"/>
                  <a:pt x="5824" y="806"/>
                </a:cubicBezTo>
                <a:cubicBezTo>
                  <a:pt x="6077" y="745"/>
                  <a:pt x="6325" y="674"/>
                  <a:pt x="6573" y="588"/>
                </a:cubicBezTo>
                <a:cubicBezTo>
                  <a:pt x="6762" y="528"/>
                  <a:pt x="6946" y="460"/>
                  <a:pt x="7128" y="388"/>
                </a:cubicBezTo>
                <a:lnTo>
                  <a:pt x="7128" y="388"/>
                </a:lnTo>
                <a:cubicBezTo>
                  <a:pt x="7134" y="472"/>
                  <a:pt x="7161" y="556"/>
                  <a:pt x="7207" y="630"/>
                </a:cubicBezTo>
                <a:cubicBezTo>
                  <a:pt x="7326" y="835"/>
                  <a:pt x="7559" y="921"/>
                  <a:pt x="7788" y="931"/>
                </a:cubicBezTo>
                <a:cubicBezTo>
                  <a:pt x="7800" y="932"/>
                  <a:pt x="7812" y="932"/>
                  <a:pt x="7824" y="932"/>
                </a:cubicBezTo>
                <a:cubicBezTo>
                  <a:pt x="7932" y="932"/>
                  <a:pt x="8043" y="915"/>
                  <a:pt x="8150" y="902"/>
                </a:cubicBezTo>
                <a:cubicBezTo>
                  <a:pt x="8274" y="883"/>
                  <a:pt x="8403" y="864"/>
                  <a:pt x="8531" y="841"/>
                </a:cubicBezTo>
                <a:cubicBezTo>
                  <a:pt x="8784" y="793"/>
                  <a:pt x="9041" y="736"/>
                  <a:pt x="9289" y="669"/>
                </a:cubicBezTo>
                <a:cubicBezTo>
                  <a:pt x="9570" y="593"/>
                  <a:pt x="9847" y="502"/>
                  <a:pt x="10119" y="397"/>
                </a:cubicBezTo>
                <a:cubicBezTo>
                  <a:pt x="10190" y="373"/>
                  <a:pt x="10233" y="307"/>
                  <a:pt x="10214" y="230"/>
                </a:cubicBezTo>
                <a:cubicBezTo>
                  <a:pt x="10197" y="178"/>
                  <a:pt x="10141" y="129"/>
                  <a:pt x="10081" y="129"/>
                </a:cubicBezTo>
                <a:cubicBezTo>
                  <a:pt x="10070" y="129"/>
                  <a:pt x="10058" y="131"/>
                  <a:pt x="10047" y="135"/>
                </a:cubicBezTo>
                <a:cubicBezTo>
                  <a:pt x="9609" y="302"/>
                  <a:pt x="9160" y="435"/>
                  <a:pt x="8698" y="531"/>
                </a:cubicBezTo>
                <a:cubicBezTo>
                  <a:pt x="8588" y="555"/>
                  <a:pt x="8474" y="578"/>
                  <a:pt x="8360" y="597"/>
                </a:cubicBezTo>
                <a:cubicBezTo>
                  <a:pt x="8250" y="617"/>
                  <a:pt x="8131" y="635"/>
                  <a:pt x="8031" y="645"/>
                </a:cubicBezTo>
                <a:cubicBezTo>
                  <a:pt x="7960" y="652"/>
                  <a:pt x="7887" y="658"/>
                  <a:pt x="7815" y="658"/>
                </a:cubicBezTo>
                <a:cubicBezTo>
                  <a:pt x="7785" y="658"/>
                  <a:pt x="7755" y="657"/>
                  <a:pt x="7726" y="654"/>
                </a:cubicBezTo>
                <a:cubicBezTo>
                  <a:pt x="7731" y="654"/>
                  <a:pt x="7745" y="654"/>
                  <a:pt x="7711" y="650"/>
                </a:cubicBezTo>
                <a:cubicBezTo>
                  <a:pt x="7702" y="650"/>
                  <a:pt x="7693" y="650"/>
                  <a:pt x="7683" y="645"/>
                </a:cubicBezTo>
                <a:cubicBezTo>
                  <a:pt x="7654" y="641"/>
                  <a:pt x="7631" y="630"/>
                  <a:pt x="7607" y="626"/>
                </a:cubicBezTo>
                <a:cubicBezTo>
                  <a:pt x="7583" y="617"/>
                  <a:pt x="7578" y="617"/>
                  <a:pt x="7559" y="602"/>
                </a:cubicBezTo>
                <a:cubicBezTo>
                  <a:pt x="7545" y="597"/>
                  <a:pt x="7535" y="593"/>
                  <a:pt x="7526" y="588"/>
                </a:cubicBezTo>
                <a:cubicBezTo>
                  <a:pt x="7523" y="585"/>
                  <a:pt x="7513" y="578"/>
                  <a:pt x="7508" y="575"/>
                </a:cubicBezTo>
                <a:lnTo>
                  <a:pt x="7508" y="575"/>
                </a:lnTo>
                <a:lnTo>
                  <a:pt x="7469" y="535"/>
                </a:lnTo>
                <a:cubicBezTo>
                  <a:pt x="7469" y="535"/>
                  <a:pt x="7461" y="527"/>
                  <a:pt x="7456" y="521"/>
                </a:cubicBezTo>
                <a:lnTo>
                  <a:pt x="7456" y="521"/>
                </a:lnTo>
                <a:cubicBezTo>
                  <a:pt x="7454" y="516"/>
                  <a:pt x="7443" y="501"/>
                  <a:pt x="7440" y="498"/>
                </a:cubicBezTo>
                <a:cubicBezTo>
                  <a:pt x="7435" y="487"/>
                  <a:pt x="7431" y="483"/>
                  <a:pt x="7425" y="474"/>
                </a:cubicBezTo>
                <a:cubicBezTo>
                  <a:pt x="7425" y="466"/>
                  <a:pt x="7418" y="449"/>
                  <a:pt x="7417" y="449"/>
                </a:cubicBezTo>
                <a:lnTo>
                  <a:pt x="7417" y="449"/>
                </a:lnTo>
                <a:cubicBezTo>
                  <a:pt x="7417" y="449"/>
                  <a:pt x="7418" y="452"/>
                  <a:pt x="7421" y="459"/>
                </a:cubicBezTo>
                <a:cubicBezTo>
                  <a:pt x="7411" y="440"/>
                  <a:pt x="7407" y="421"/>
                  <a:pt x="7402" y="402"/>
                </a:cubicBezTo>
                <a:cubicBezTo>
                  <a:pt x="7402" y="402"/>
                  <a:pt x="7400" y="395"/>
                  <a:pt x="7399" y="388"/>
                </a:cubicBezTo>
                <a:lnTo>
                  <a:pt x="7399" y="388"/>
                </a:lnTo>
                <a:cubicBezTo>
                  <a:pt x="7399" y="388"/>
                  <a:pt x="7399" y="388"/>
                  <a:pt x="7399" y="388"/>
                </a:cubicBezTo>
                <a:cubicBezTo>
                  <a:pt x="7400" y="388"/>
                  <a:pt x="7397" y="363"/>
                  <a:pt x="7397" y="359"/>
                </a:cubicBezTo>
                <a:lnTo>
                  <a:pt x="7397" y="331"/>
                </a:lnTo>
                <a:cubicBezTo>
                  <a:pt x="7397" y="326"/>
                  <a:pt x="7396" y="323"/>
                  <a:pt x="7396" y="322"/>
                </a:cubicBezTo>
                <a:lnTo>
                  <a:pt x="7396" y="322"/>
                </a:lnTo>
                <a:cubicBezTo>
                  <a:pt x="7396" y="322"/>
                  <a:pt x="7396" y="321"/>
                  <a:pt x="7397" y="320"/>
                </a:cubicBezTo>
                <a:cubicBezTo>
                  <a:pt x="7402" y="316"/>
                  <a:pt x="7402" y="307"/>
                  <a:pt x="7407" y="297"/>
                </a:cubicBezTo>
                <a:cubicBezTo>
                  <a:pt x="7408" y="291"/>
                  <a:pt x="7408" y="289"/>
                  <a:pt x="7407" y="289"/>
                </a:cubicBezTo>
                <a:cubicBezTo>
                  <a:pt x="7406" y="289"/>
                  <a:pt x="7406" y="289"/>
                  <a:pt x="7405" y="290"/>
                </a:cubicBezTo>
                <a:lnTo>
                  <a:pt x="7405" y="290"/>
                </a:lnTo>
                <a:cubicBezTo>
                  <a:pt x="7406" y="289"/>
                  <a:pt x="7406" y="288"/>
                  <a:pt x="7407" y="287"/>
                </a:cubicBezTo>
                <a:cubicBezTo>
                  <a:pt x="7411" y="283"/>
                  <a:pt x="7416" y="273"/>
                  <a:pt x="7421" y="263"/>
                </a:cubicBezTo>
                <a:cubicBezTo>
                  <a:pt x="7424" y="260"/>
                  <a:pt x="7426" y="258"/>
                  <a:pt x="7426" y="258"/>
                </a:cubicBezTo>
                <a:lnTo>
                  <a:pt x="7426" y="258"/>
                </a:lnTo>
                <a:cubicBezTo>
                  <a:pt x="7427" y="258"/>
                  <a:pt x="7423" y="262"/>
                  <a:pt x="7421" y="269"/>
                </a:cubicBezTo>
                <a:cubicBezTo>
                  <a:pt x="7425" y="263"/>
                  <a:pt x="7431" y="254"/>
                  <a:pt x="7435" y="249"/>
                </a:cubicBezTo>
                <a:cubicBezTo>
                  <a:pt x="7482" y="201"/>
                  <a:pt x="7488" y="126"/>
                  <a:pt x="7445" y="73"/>
                </a:cubicBezTo>
                <a:cubicBezTo>
                  <a:pt x="7419" y="38"/>
                  <a:pt x="7383" y="23"/>
                  <a:pt x="7346" y="23"/>
                </a:cubicBezTo>
                <a:cubicBezTo>
                  <a:pt x="7322" y="23"/>
                  <a:pt x="7297" y="29"/>
                  <a:pt x="7273" y="40"/>
                </a:cubicBezTo>
                <a:cubicBezTo>
                  <a:pt x="6864" y="212"/>
                  <a:pt x="6439" y="359"/>
                  <a:pt x="6010" y="478"/>
                </a:cubicBezTo>
                <a:cubicBezTo>
                  <a:pt x="5819" y="531"/>
                  <a:pt x="5610" y="593"/>
                  <a:pt x="5429" y="602"/>
                </a:cubicBezTo>
                <a:lnTo>
                  <a:pt x="5366" y="602"/>
                </a:lnTo>
                <a:cubicBezTo>
                  <a:pt x="5338" y="597"/>
                  <a:pt x="5324" y="597"/>
                  <a:pt x="5315" y="597"/>
                </a:cubicBezTo>
                <a:cubicBezTo>
                  <a:pt x="5295" y="593"/>
                  <a:pt x="5276" y="588"/>
                  <a:pt x="5258" y="583"/>
                </a:cubicBezTo>
                <a:cubicBezTo>
                  <a:pt x="5229" y="573"/>
                  <a:pt x="5219" y="573"/>
                  <a:pt x="5205" y="564"/>
                </a:cubicBezTo>
                <a:cubicBezTo>
                  <a:pt x="5195" y="559"/>
                  <a:pt x="5186" y="549"/>
                  <a:pt x="5177" y="544"/>
                </a:cubicBezTo>
                <a:cubicBezTo>
                  <a:pt x="5172" y="543"/>
                  <a:pt x="5166" y="538"/>
                  <a:pt x="5161" y="535"/>
                </a:cubicBezTo>
                <a:lnTo>
                  <a:pt x="5161" y="535"/>
                </a:lnTo>
                <a:cubicBezTo>
                  <a:pt x="5154" y="527"/>
                  <a:pt x="5146" y="519"/>
                  <a:pt x="5138" y="511"/>
                </a:cubicBezTo>
                <a:cubicBezTo>
                  <a:pt x="5133" y="507"/>
                  <a:pt x="5132" y="505"/>
                  <a:pt x="5132" y="505"/>
                </a:cubicBezTo>
                <a:lnTo>
                  <a:pt x="5132" y="505"/>
                </a:lnTo>
                <a:cubicBezTo>
                  <a:pt x="5132" y="505"/>
                  <a:pt x="5139" y="513"/>
                  <a:pt x="5143" y="516"/>
                </a:cubicBezTo>
                <a:cubicBezTo>
                  <a:pt x="5138" y="511"/>
                  <a:pt x="5133" y="502"/>
                  <a:pt x="5128" y="498"/>
                </a:cubicBezTo>
                <a:cubicBezTo>
                  <a:pt x="5124" y="492"/>
                  <a:pt x="5124" y="483"/>
                  <a:pt x="5119" y="478"/>
                </a:cubicBezTo>
                <a:cubicBezTo>
                  <a:pt x="5119" y="477"/>
                  <a:pt x="5118" y="477"/>
                  <a:pt x="5118" y="477"/>
                </a:cubicBezTo>
                <a:lnTo>
                  <a:pt x="5118" y="477"/>
                </a:lnTo>
                <a:cubicBezTo>
                  <a:pt x="5117" y="477"/>
                  <a:pt x="5119" y="485"/>
                  <a:pt x="5119" y="485"/>
                </a:cubicBezTo>
                <a:cubicBezTo>
                  <a:pt x="5119" y="485"/>
                  <a:pt x="5118" y="483"/>
                  <a:pt x="5115" y="474"/>
                </a:cubicBezTo>
                <a:cubicBezTo>
                  <a:pt x="5109" y="454"/>
                  <a:pt x="5104" y="435"/>
                  <a:pt x="5100" y="416"/>
                </a:cubicBezTo>
                <a:cubicBezTo>
                  <a:pt x="5100" y="414"/>
                  <a:pt x="5100" y="409"/>
                  <a:pt x="5100" y="409"/>
                </a:cubicBezTo>
                <a:lnTo>
                  <a:pt x="5100" y="409"/>
                </a:lnTo>
                <a:cubicBezTo>
                  <a:pt x="5101" y="415"/>
                  <a:pt x="5102" y="421"/>
                  <a:pt x="5104" y="426"/>
                </a:cubicBezTo>
                <a:cubicBezTo>
                  <a:pt x="5102" y="412"/>
                  <a:pt x="5101" y="408"/>
                  <a:pt x="5101" y="408"/>
                </a:cubicBezTo>
                <a:cubicBezTo>
                  <a:pt x="5101" y="408"/>
                  <a:pt x="5100" y="408"/>
                  <a:pt x="5100" y="409"/>
                </a:cubicBezTo>
                <a:lnTo>
                  <a:pt x="5100" y="409"/>
                </a:lnTo>
                <a:cubicBezTo>
                  <a:pt x="5100" y="403"/>
                  <a:pt x="5100" y="397"/>
                  <a:pt x="5100" y="392"/>
                </a:cubicBezTo>
                <a:cubicBezTo>
                  <a:pt x="5100" y="387"/>
                  <a:pt x="5101" y="370"/>
                  <a:pt x="5102" y="362"/>
                </a:cubicBezTo>
                <a:lnTo>
                  <a:pt x="5102" y="362"/>
                </a:lnTo>
                <a:cubicBezTo>
                  <a:pt x="5105" y="350"/>
                  <a:pt x="5105" y="337"/>
                  <a:pt x="5109" y="320"/>
                </a:cubicBezTo>
                <a:cubicBezTo>
                  <a:pt x="5109" y="318"/>
                  <a:pt x="5111" y="316"/>
                  <a:pt x="5112" y="313"/>
                </a:cubicBezTo>
                <a:lnTo>
                  <a:pt x="5112" y="313"/>
                </a:lnTo>
                <a:cubicBezTo>
                  <a:pt x="5112" y="313"/>
                  <a:pt x="5113" y="313"/>
                  <a:pt x="5113" y="313"/>
                </a:cubicBezTo>
                <a:lnTo>
                  <a:pt x="5113" y="313"/>
                </a:lnTo>
                <a:cubicBezTo>
                  <a:pt x="5111" y="320"/>
                  <a:pt x="5110" y="322"/>
                  <a:pt x="5110" y="322"/>
                </a:cubicBezTo>
                <a:cubicBezTo>
                  <a:pt x="5111" y="322"/>
                  <a:pt x="5114" y="316"/>
                  <a:pt x="5117" y="311"/>
                </a:cubicBezTo>
                <a:lnTo>
                  <a:pt x="5117" y="311"/>
                </a:lnTo>
                <a:cubicBezTo>
                  <a:pt x="5149" y="292"/>
                  <a:pt x="5182" y="273"/>
                  <a:pt x="5214" y="254"/>
                </a:cubicBezTo>
                <a:cubicBezTo>
                  <a:pt x="5267" y="225"/>
                  <a:pt x="5295" y="159"/>
                  <a:pt x="5276" y="102"/>
                </a:cubicBezTo>
                <a:cubicBezTo>
                  <a:pt x="5263" y="51"/>
                  <a:pt x="5210" y="1"/>
                  <a:pt x="515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85" name="Google Shape;785;p31"/>
          <p:cNvSpPr/>
          <p:nvPr/>
        </p:nvSpPr>
        <p:spPr>
          <a:xfrm rot="442611">
            <a:off x="413659" y="6330845"/>
            <a:ext cx="2161303" cy="908076"/>
          </a:xfrm>
          <a:custGeom>
            <a:avLst/>
            <a:gdLst/>
            <a:ahLst/>
            <a:cxnLst/>
            <a:rect l="l" t="t" r="r" b="b"/>
            <a:pathLst>
              <a:path w="9994" h="4199" extrusionOk="0">
                <a:moveTo>
                  <a:pt x="4816" y="1"/>
                </a:moveTo>
                <a:cubicBezTo>
                  <a:pt x="4588" y="1"/>
                  <a:pt x="4396" y="105"/>
                  <a:pt x="4208" y="231"/>
                </a:cubicBezTo>
                <a:cubicBezTo>
                  <a:pt x="3755" y="536"/>
                  <a:pt x="3546" y="1031"/>
                  <a:pt x="3656" y="1570"/>
                </a:cubicBezTo>
                <a:cubicBezTo>
                  <a:pt x="3670" y="1639"/>
                  <a:pt x="3651" y="1661"/>
                  <a:pt x="3613" y="1661"/>
                </a:cubicBezTo>
                <a:cubicBezTo>
                  <a:pt x="3602" y="1661"/>
                  <a:pt x="3589" y="1659"/>
                  <a:pt x="3575" y="1656"/>
                </a:cubicBezTo>
                <a:cubicBezTo>
                  <a:pt x="3518" y="1641"/>
                  <a:pt x="3463" y="1635"/>
                  <a:pt x="3408" y="1635"/>
                </a:cubicBezTo>
                <a:cubicBezTo>
                  <a:pt x="3306" y="1635"/>
                  <a:pt x="3207" y="1655"/>
                  <a:pt x="3108" y="1674"/>
                </a:cubicBezTo>
                <a:cubicBezTo>
                  <a:pt x="2730" y="1751"/>
                  <a:pt x="2369" y="1846"/>
                  <a:pt x="2169" y="2217"/>
                </a:cubicBezTo>
                <a:cubicBezTo>
                  <a:pt x="2151" y="2248"/>
                  <a:pt x="2123" y="2266"/>
                  <a:pt x="2086" y="2266"/>
                </a:cubicBezTo>
                <a:cubicBezTo>
                  <a:pt x="2081" y="2266"/>
                  <a:pt x="2077" y="2266"/>
                  <a:pt x="2073" y="2265"/>
                </a:cubicBezTo>
                <a:cubicBezTo>
                  <a:pt x="2025" y="2257"/>
                  <a:pt x="1977" y="2254"/>
                  <a:pt x="1929" y="2254"/>
                </a:cubicBezTo>
                <a:cubicBezTo>
                  <a:pt x="1784" y="2254"/>
                  <a:pt x="1640" y="2284"/>
                  <a:pt x="1496" y="2294"/>
                </a:cubicBezTo>
                <a:cubicBezTo>
                  <a:pt x="1082" y="2332"/>
                  <a:pt x="810" y="2613"/>
                  <a:pt x="667" y="2976"/>
                </a:cubicBezTo>
                <a:cubicBezTo>
                  <a:pt x="625" y="3099"/>
                  <a:pt x="568" y="3161"/>
                  <a:pt x="449" y="3185"/>
                </a:cubicBezTo>
                <a:cubicBezTo>
                  <a:pt x="271" y="3218"/>
                  <a:pt x="148" y="3319"/>
                  <a:pt x="71" y="3481"/>
                </a:cubicBezTo>
                <a:cubicBezTo>
                  <a:pt x="0" y="3629"/>
                  <a:pt x="29" y="3752"/>
                  <a:pt x="163" y="3847"/>
                </a:cubicBezTo>
                <a:cubicBezTo>
                  <a:pt x="243" y="3910"/>
                  <a:pt x="334" y="3962"/>
                  <a:pt x="434" y="3986"/>
                </a:cubicBezTo>
                <a:cubicBezTo>
                  <a:pt x="755" y="4054"/>
                  <a:pt x="1076" y="4101"/>
                  <a:pt x="1403" y="4101"/>
                </a:cubicBezTo>
                <a:cubicBezTo>
                  <a:pt x="1488" y="4101"/>
                  <a:pt x="1573" y="4098"/>
                  <a:pt x="1659" y="4091"/>
                </a:cubicBezTo>
                <a:cubicBezTo>
                  <a:pt x="2059" y="4062"/>
                  <a:pt x="2440" y="3981"/>
                  <a:pt x="2798" y="3786"/>
                </a:cubicBezTo>
                <a:cubicBezTo>
                  <a:pt x="2817" y="3775"/>
                  <a:pt x="2832" y="3770"/>
                  <a:pt x="2845" y="3770"/>
                </a:cubicBezTo>
                <a:cubicBezTo>
                  <a:pt x="2872" y="3770"/>
                  <a:pt x="2890" y="3790"/>
                  <a:pt x="2912" y="3819"/>
                </a:cubicBezTo>
                <a:cubicBezTo>
                  <a:pt x="3088" y="4076"/>
                  <a:pt x="3350" y="4177"/>
                  <a:pt x="3645" y="4196"/>
                </a:cubicBezTo>
                <a:cubicBezTo>
                  <a:pt x="3674" y="4198"/>
                  <a:pt x="3702" y="4198"/>
                  <a:pt x="3729" y="4198"/>
                </a:cubicBezTo>
                <a:cubicBezTo>
                  <a:pt x="4106" y="4198"/>
                  <a:pt x="4441" y="4057"/>
                  <a:pt x="4761" y="3867"/>
                </a:cubicBezTo>
                <a:cubicBezTo>
                  <a:pt x="4798" y="3846"/>
                  <a:pt x="4831" y="3836"/>
                  <a:pt x="4863" y="3836"/>
                </a:cubicBezTo>
                <a:cubicBezTo>
                  <a:pt x="4896" y="3836"/>
                  <a:pt x="4930" y="3847"/>
                  <a:pt x="4966" y="3871"/>
                </a:cubicBezTo>
                <a:cubicBezTo>
                  <a:pt x="5033" y="3915"/>
                  <a:pt x="5104" y="3967"/>
                  <a:pt x="5180" y="3996"/>
                </a:cubicBezTo>
                <a:cubicBezTo>
                  <a:pt x="5395" y="4081"/>
                  <a:pt x="5612" y="4114"/>
                  <a:pt x="5832" y="4114"/>
                </a:cubicBezTo>
                <a:cubicBezTo>
                  <a:pt x="5943" y="4114"/>
                  <a:pt x="6055" y="4105"/>
                  <a:pt x="6167" y="4091"/>
                </a:cubicBezTo>
                <a:cubicBezTo>
                  <a:pt x="6915" y="3996"/>
                  <a:pt x="7520" y="3643"/>
                  <a:pt x="8002" y="3071"/>
                </a:cubicBezTo>
                <a:cubicBezTo>
                  <a:pt x="8033" y="3030"/>
                  <a:pt x="8066" y="3006"/>
                  <a:pt x="8107" y="3006"/>
                </a:cubicBezTo>
                <a:cubicBezTo>
                  <a:pt x="8130" y="3006"/>
                  <a:pt x="8154" y="3013"/>
                  <a:pt x="8183" y="3028"/>
                </a:cubicBezTo>
                <a:cubicBezTo>
                  <a:pt x="8297" y="3089"/>
                  <a:pt x="8419" y="3136"/>
                  <a:pt x="8550" y="3136"/>
                </a:cubicBezTo>
                <a:cubicBezTo>
                  <a:pt x="8572" y="3136"/>
                  <a:pt x="8594" y="3135"/>
                  <a:pt x="8616" y="3132"/>
                </a:cubicBezTo>
                <a:cubicBezTo>
                  <a:pt x="9193" y="3062"/>
                  <a:pt x="9636" y="2780"/>
                  <a:pt x="9885" y="2237"/>
                </a:cubicBezTo>
                <a:cubicBezTo>
                  <a:pt x="9975" y="2032"/>
                  <a:pt x="9993" y="1823"/>
                  <a:pt x="9846" y="1627"/>
                </a:cubicBezTo>
                <a:cubicBezTo>
                  <a:pt x="9651" y="1375"/>
                  <a:pt x="9395" y="1276"/>
                  <a:pt x="9110" y="1276"/>
                </a:cubicBezTo>
                <a:cubicBezTo>
                  <a:pt x="9039" y="1276"/>
                  <a:pt x="8967" y="1282"/>
                  <a:pt x="8893" y="1293"/>
                </a:cubicBezTo>
                <a:cubicBezTo>
                  <a:pt x="8598" y="1341"/>
                  <a:pt x="8330" y="1465"/>
                  <a:pt x="8088" y="1651"/>
                </a:cubicBezTo>
                <a:cubicBezTo>
                  <a:pt x="8040" y="1484"/>
                  <a:pt x="7954" y="1360"/>
                  <a:pt x="7816" y="1274"/>
                </a:cubicBezTo>
                <a:cubicBezTo>
                  <a:pt x="7714" y="1211"/>
                  <a:pt x="7610" y="1179"/>
                  <a:pt x="7504" y="1179"/>
                </a:cubicBezTo>
                <a:cubicBezTo>
                  <a:pt x="7418" y="1179"/>
                  <a:pt x="7329" y="1200"/>
                  <a:pt x="7239" y="1245"/>
                </a:cubicBezTo>
                <a:cubicBezTo>
                  <a:pt x="7212" y="1258"/>
                  <a:pt x="7188" y="1267"/>
                  <a:pt x="7168" y="1267"/>
                </a:cubicBezTo>
                <a:cubicBezTo>
                  <a:pt x="7137" y="1267"/>
                  <a:pt x="7117" y="1245"/>
                  <a:pt x="7111" y="1183"/>
                </a:cubicBezTo>
                <a:cubicBezTo>
                  <a:pt x="7092" y="1036"/>
                  <a:pt x="7010" y="917"/>
                  <a:pt x="6925" y="812"/>
                </a:cubicBezTo>
                <a:cubicBezTo>
                  <a:pt x="6808" y="670"/>
                  <a:pt x="6663" y="575"/>
                  <a:pt x="6488" y="575"/>
                </a:cubicBezTo>
                <a:cubicBezTo>
                  <a:pt x="6435" y="575"/>
                  <a:pt x="6379" y="583"/>
                  <a:pt x="6320" y="602"/>
                </a:cubicBezTo>
                <a:cubicBezTo>
                  <a:pt x="6304" y="607"/>
                  <a:pt x="6291" y="610"/>
                  <a:pt x="6281" y="610"/>
                </a:cubicBezTo>
                <a:cubicBezTo>
                  <a:pt x="6251" y="610"/>
                  <a:pt x="6242" y="588"/>
                  <a:pt x="6238" y="545"/>
                </a:cubicBezTo>
                <a:cubicBezTo>
                  <a:pt x="6225" y="387"/>
                  <a:pt x="6133" y="292"/>
                  <a:pt x="5996" y="231"/>
                </a:cubicBezTo>
                <a:cubicBezTo>
                  <a:pt x="5875" y="174"/>
                  <a:pt x="5746" y="152"/>
                  <a:pt x="5614" y="152"/>
                </a:cubicBezTo>
                <a:cubicBezTo>
                  <a:pt x="5591" y="152"/>
                  <a:pt x="5567" y="153"/>
                  <a:pt x="5543" y="154"/>
                </a:cubicBezTo>
                <a:cubicBezTo>
                  <a:pt x="5534" y="155"/>
                  <a:pt x="5526" y="155"/>
                  <a:pt x="5517" y="155"/>
                </a:cubicBezTo>
                <a:cubicBezTo>
                  <a:pt x="5441" y="155"/>
                  <a:pt x="5372" y="137"/>
                  <a:pt x="5299" y="107"/>
                </a:cubicBezTo>
                <a:cubicBezTo>
                  <a:pt x="5161" y="50"/>
                  <a:pt x="5013" y="7"/>
                  <a:pt x="4861" y="2"/>
                </a:cubicBezTo>
                <a:cubicBezTo>
                  <a:pt x="4846" y="1"/>
                  <a:pt x="4831" y="1"/>
                  <a:pt x="48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86" name="Google Shape;786;p31"/>
          <p:cNvSpPr/>
          <p:nvPr/>
        </p:nvSpPr>
        <p:spPr>
          <a:xfrm>
            <a:off x="2624300" y="5936846"/>
            <a:ext cx="1640981" cy="642941"/>
          </a:xfrm>
          <a:custGeom>
            <a:avLst/>
            <a:gdLst/>
            <a:ahLst/>
            <a:cxnLst/>
            <a:rect l="l" t="t" r="r" b="b"/>
            <a:pathLst>
              <a:path w="7588" h="2973" extrusionOk="0">
                <a:moveTo>
                  <a:pt x="4084" y="1"/>
                </a:moveTo>
                <a:cubicBezTo>
                  <a:pt x="4078" y="1"/>
                  <a:pt x="4072" y="1"/>
                  <a:pt x="4066" y="1"/>
                </a:cubicBezTo>
                <a:cubicBezTo>
                  <a:pt x="3837" y="15"/>
                  <a:pt x="3617" y="67"/>
                  <a:pt x="3389" y="91"/>
                </a:cubicBezTo>
                <a:cubicBezTo>
                  <a:pt x="2841" y="153"/>
                  <a:pt x="2440" y="558"/>
                  <a:pt x="2350" y="1107"/>
                </a:cubicBezTo>
                <a:cubicBezTo>
                  <a:pt x="2336" y="1182"/>
                  <a:pt x="2312" y="1206"/>
                  <a:pt x="2269" y="1206"/>
                </a:cubicBezTo>
                <a:cubicBezTo>
                  <a:pt x="2253" y="1206"/>
                  <a:pt x="2234" y="1202"/>
                  <a:pt x="2212" y="1197"/>
                </a:cubicBezTo>
                <a:cubicBezTo>
                  <a:pt x="2069" y="1168"/>
                  <a:pt x="1928" y="1138"/>
                  <a:pt x="1772" y="1138"/>
                </a:cubicBezTo>
                <a:cubicBezTo>
                  <a:pt x="1751" y="1138"/>
                  <a:pt x="1728" y="1139"/>
                  <a:pt x="1706" y="1140"/>
                </a:cubicBezTo>
                <a:cubicBezTo>
                  <a:pt x="1680" y="1137"/>
                  <a:pt x="1654" y="1136"/>
                  <a:pt x="1628" y="1136"/>
                </a:cubicBezTo>
                <a:cubicBezTo>
                  <a:pt x="1446" y="1136"/>
                  <a:pt x="1268" y="1206"/>
                  <a:pt x="1101" y="1297"/>
                </a:cubicBezTo>
                <a:cubicBezTo>
                  <a:pt x="848" y="1440"/>
                  <a:pt x="615" y="1611"/>
                  <a:pt x="477" y="1873"/>
                </a:cubicBezTo>
                <a:cubicBezTo>
                  <a:pt x="425" y="1973"/>
                  <a:pt x="385" y="2053"/>
                  <a:pt x="263" y="2053"/>
                </a:cubicBezTo>
                <a:cubicBezTo>
                  <a:pt x="251" y="2053"/>
                  <a:pt x="238" y="2052"/>
                  <a:pt x="224" y="2051"/>
                </a:cubicBezTo>
                <a:cubicBezTo>
                  <a:pt x="217" y="2050"/>
                  <a:pt x="210" y="2049"/>
                  <a:pt x="204" y="2049"/>
                </a:cubicBezTo>
                <a:cubicBezTo>
                  <a:pt x="127" y="2049"/>
                  <a:pt x="60" y="2104"/>
                  <a:pt x="34" y="2188"/>
                </a:cubicBezTo>
                <a:cubicBezTo>
                  <a:pt x="1" y="2284"/>
                  <a:pt x="58" y="2346"/>
                  <a:pt x="120" y="2398"/>
                </a:cubicBezTo>
                <a:cubicBezTo>
                  <a:pt x="201" y="2460"/>
                  <a:pt x="287" y="2502"/>
                  <a:pt x="382" y="2541"/>
                </a:cubicBezTo>
                <a:cubicBezTo>
                  <a:pt x="811" y="2693"/>
                  <a:pt x="1259" y="2702"/>
                  <a:pt x="1706" y="2726"/>
                </a:cubicBezTo>
                <a:cubicBezTo>
                  <a:pt x="1819" y="2733"/>
                  <a:pt x="1931" y="2736"/>
                  <a:pt x="2045" y="2736"/>
                </a:cubicBezTo>
                <a:cubicBezTo>
                  <a:pt x="2339" y="2736"/>
                  <a:pt x="2635" y="2718"/>
                  <a:pt x="2931" y="2708"/>
                </a:cubicBezTo>
                <a:cubicBezTo>
                  <a:pt x="3026" y="2702"/>
                  <a:pt x="3117" y="2689"/>
                  <a:pt x="3212" y="2674"/>
                </a:cubicBezTo>
                <a:cubicBezTo>
                  <a:pt x="3403" y="2645"/>
                  <a:pt x="3589" y="2608"/>
                  <a:pt x="3780" y="2579"/>
                </a:cubicBezTo>
                <a:cubicBezTo>
                  <a:pt x="3816" y="2574"/>
                  <a:pt x="3853" y="2571"/>
                  <a:pt x="3888" y="2571"/>
                </a:cubicBezTo>
                <a:cubicBezTo>
                  <a:pt x="4084" y="2571"/>
                  <a:pt x="4265" y="2643"/>
                  <a:pt x="4442" y="2731"/>
                </a:cubicBezTo>
                <a:cubicBezTo>
                  <a:pt x="4732" y="2876"/>
                  <a:pt x="5038" y="2972"/>
                  <a:pt x="5359" y="2972"/>
                </a:cubicBezTo>
                <a:cubicBezTo>
                  <a:pt x="5387" y="2972"/>
                  <a:pt x="5415" y="2972"/>
                  <a:pt x="5443" y="2970"/>
                </a:cubicBezTo>
                <a:cubicBezTo>
                  <a:pt x="5885" y="2951"/>
                  <a:pt x="6310" y="2836"/>
                  <a:pt x="6705" y="2617"/>
                </a:cubicBezTo>
                <a:cubicBezTo>
                  <a:pt x="7001" y="2451"/>
                  <a:pt x="7282" y="2251"/>
                  <a:pt x="7482" y="1965"/>
                </a:cubicBezTo>
                <a:cubicBezTo>
                  <a:pt x="7583" y="1811"/>
                  <a:pt x="7587" y="1702"/>
                  <a:pt x="7478" y="1554"/>
                </a:cubicBezTo>
                <a:cubicBezTo>
                  <a:pt x="7130" y="1097"/>
                  <a:pt x="6629" y="997"/>
                  <a:pt x="6096" y="997"/>
                </a:cubicBezTo>
                <a:cubicBezTo>
                  <a:pt x="5881" y="997"/>
                  <a:pt x="5662" y="1039"/>
                  <a:pt x="5456" y="1116"/>
                </a:cubicBezTo>
                <a:cubicBezTo>
                  <a:pt x="5432" y="1125"/>
                  <a:pt x="5412" y="1129"/>
                  <a:pt x="5394" y="1129"/>
                </a:cubicBezTo>
                <a:cubicBezTo>
                  <a:pt x="5344" y="1129"/>
                  <a:pt x="5315" y="1095"/>
                  <a:pt x="5291" y="1026"/>
                </a:cubicBezTo>
                <a:cubicBezTo>
                  <a:pt x="5195" y="758"/>
                  <a:pt x="5023" y="564"/>
                  <a:pt x="4723" y="516"/>
                </a:cubicBezTo>
                <a:cubicBezTo>
                  <a:pt x="4651" y="506"/>
                  <a:pt x="4614" y="472"/>
                  <a:pt x="4590" y="397"/>
                </a:cubicBezTo>
                <a:cubicBezTo>
                  <a:pt x="4525" y="151"/>
                  <a:pt x="4289" y="1"/>
                  <a:pt x="408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87" name="Google Shape;787;p31"/>
          <p:cNvSpPr/>
          <p:nvPr/>
        </p:nvSpPr>
        <p:spPr>
          <a:xfrm>
            <a:off x="10489001" y="139550"/>
            <a:ext cx="947219" cy="311631"/>
          </a:xfrm>
          <a:custGeom>
            <a:avLst/>
            <a:gdLst/>
            <a:ahLst/>
            <a:cxnLst/>
            <a:rect l="l" t="t" r="r" b="b"/>
            <a:pathLst>
              <a:path w="4380" h="1441" extrusionOk="0">
                <a:moveTo>
                  <a:pt x="2126" y="0"/>
                </a:moveTo>
                <a:cubicBezTo>
                  <a:pt x="2112" y="0"/>
                  <a:pt x="2094" y="7"/>
                  <a:pt x="2082" y="11"/>
                </a:cubicBezTo>
                <a:cubicBezTo>
                  <a:pt x="1815" y="63"/>
                  <a:pt x="1672" y="226"/>
                  <a:pt x="1644" y="501"/>
                </a:cubicBezTo>
                <a:cubicBezTo>
                  <a:pt x="1640" y="547"/>
                  <a:pt x="1639" y="596"/>
                  <a:pt x="1592" y="596"/>
                </a:cubicBezTo>
                <a:cubicBezTo>
                  <a:pt x="1585" y="596"/>
                  <a:pt x="1577" y="595"/>
                  <a:pt x="1567" y="593"/>
                </a:cubicBezTo>
                <a:cubicBezTo>
                  <a:pt x="1527" y="583"/>
                  <a:pt x="1490" y="578"/>
                  <a:pt x="1454" y="578"/>
                </a:cubicBezTo>
                <a:cubicBezTo>
                  <a:pt x="1299" y="578"/>
                  <a:pt x="1184" y="667"/>
                  <a:pt x="1091" y="807"/>
                </a:cubicBezTo>
                <a:cubicBezTo>
                  <a:pt x="1061" y="854"/>
                  <a:pt x="1031" y="875"/>
                  <a:pt x="989" y="875"/>
                </a:cubicBezTo>
                <a:cubicBezTo>
                  <a:pt x="971" y="875"/>
                  <a:pt x="952" y="871"/>
                  <a:pt x="929" y="864"/>
                </a:cubicBezTo>
                <a:cubicBezTo>
                  <a:pt x="830" y="839"/>
                  <a:pt x="731" y="826"/>
                  <a:pt x="633" y="826"/>
                </a:cubicBezTo>
                <a:cubicBezTo>
                  <a:pt x="471" y="826"/>
                  <a:pt x="311" y="861"/>
                  <a:pt x="157" y="936"/>
                </a:cubicBezTo>
                <a:cubicBezTo>
                  <a:pt x="80" y="978"/>
                  <a:pt x="0" y="1016"/>
                  <a:pt x="9" y="1121"/>
                </a:cubicBezTo>
                <a:cubicBezTo>
                  <a:pt x="18" y="1222"/>
                  <a:pt x="100" y="1255"/>
                  <a:pt x="185" y="1279"/>
                </a:cubicBezTo>
                <a:cubicBezTo>
                  <a:pt x="318" y="1318"/>
                  <a:pt x="453" y="1329"/>
                  <a:pt x="589" y="1329"/>
                </a:cubicBezTo>
                <a:cubicBezTo>
                  <a:pt x="688" y="1329"/>
                  <a:pt x="788" y="1323"/>
                  <a:pt x="887" y="1317"/>
                </a:cubicBezTo>
                <a:cubicBezTo>
                  <a:pt x="900" y="1316"/>
                  <a:pt x="914" y="1316"/>
                  <a:pt x="927" y="1316"/>
                </a:cubicBezTo>
                <a:cubicBezTo>
                  <a:pt x="1020" y="1316"/>
                  <a:pt x="1108" y="1330"/>
                  <a:pt x="1195" y="1359"/>
                </a:cubicBezTo>
                <a:cubicBezTo>
                  <a:pt x="1378" y="1417"/>
                  <a:pt x="1561" y="1440"/>
                  <a:pt x="1744" y="1440"/>
                </a:cubicBezTo>
                <a:cubicBezTo>
                  <a:pt x="1896" y="1440"/>
                  <a:pt x="2048" y="1424"/>
                  <a:pt x="2202" y="1398"/>
                </a:cubicBezTo>
                <a:cubicBezTo>
                  <a:pt x="2366" y="1373"/>
                  <a:pt x="2529" y="1340"/>
                  <a:pt x="2693" y="1340"/>
                </a:cubicBezTo>
                <a:cubicBezTo>
                  <a:pt x="2781" y="1340"/>
                  <a:pt x="2870" y="1349"/>
                  <a:pt x="2959" y="1374"/>
                </a:cubicBezTo>
                <a:cubicBezTo>
                  <a:pt x="3046" y="1400"/>
                  <a:pt x="3135" y="1415"/>
                  <a:pt x="3221" y="1415"/>
                </a:cubicBezTo>
                <a:cubicBezTo>
                  <a:pt x="3244" y="1415"/>
                  <a:pt x="3266" y="1414"/>
                  <a:pt x="3289" y="1412"/>
                </a:cubicBezTo>
                <a:cubicBezTo>
                  <a:pt x="3303" y="1412"/>
                  <a:pt x="3318" y="1412"/>
                  <a:pt x="3332" y="1412"/>
                </a:cubicBezTo>
                <a:cubicBezTo>
                  <a:pt x="3486" y="1412"/>
                  <a:pt x="3626" y="1391"/>
                  <a:pt x="3769" y="1359"/>
                </a:cubicBezTo>
                <a:cubicBezTo>
                  <a:pt x="3955" y="1322"/>
                  <a:pt x="4136" y="1269"/>
                  <a:pt x="4284" y="1126"/>
                </a:cubicBezTo>
                <a:cubicBezTo>
                  <a:pt x="4380" y="1036"/>
                  <a:pt x="4380" y="921"/>
                  <a:pt x="4346" y="811"/>
                </a:cubicBezTo>
                <a:cubicBezTo>
                  <a:pt x="4318" y="697"/>
                  <a:pt x="4217" y="650"/>
                  <a:pt x="4103" y="640"/>
                </a:cubicBezTo>
                <a:cubicBezTo>
                  <a:pt x="4077" y="638"/>
                  <a:pt x="4052" y="637"/>
                  <a:pt x="4027" y="637"/>
                </a:cubicBezTo>
                <a:cubicBezTo>
                  <a:pt x="3911" y="637"/>
                  <a:pt x="3799" y="656"/>
                  <a:pt x="3693" y="712"/>
                </a:cubicBezTo>
                <a:cubicBezTo>
                  <a:pt x="3672" y="724"/>
                  <a:pt x="3654" y="729"/>
                  <a:pt x="3639" y="729"/>
                </a:cubicBezTo>
                <a:cubicBezTo>
                  <a:pt x="3610" y="729"/>
                  <a:pt x="3589" y="710"/>
                  <a:pt x="3564" y="673"/>
                </a:cubicBezTo>
                <a:cubicBezTo>
                  <a:pt x="3450" y="507"/>
                  <a:pt x="3289" y="407"/>
                  <a:pt x="3083" y="402"/>
                </a:cubicBezTo>
                <a:cubicBezTo>
                  <a:pt x="3040" y="402"/>
                  <a:pt x="3040" y="383"/>
                  <a:pt x="3031" y="354"/>
                </a:cubicBezTo>
                <a:cubicBezTo>
                  <a:pt x="2983" y="178"/>
                  <a:pt x="2873" y="63"/>
                  <a:pt x="2688" y="63"/>
                </a:cubicBezTo>
                <a:cubicBezTo>
                  <a:pt x="2502" y="63"/>
                  <a:pt x="2316" y="59"/>
                  <a:pt x="2134" y="2"/>
                </a:cubicBezTo>
                <a:cubicBezTo>
                  <a:pt x="2132" y="1"/>
                  <a:pt x="2129" y="0"/>
                  <a:pt x="212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85559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BE34-BAE8-4BDB-AA3C-0AA7147B1722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E07D-B9BE-43C9-862D-21E972A1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618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BE34-BAE8-4BDB-AA3C-0AA7147B1722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E07D-B9BE-43C9-862D-21E972A1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066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BE34-BAE8-4BDB-AA3C-0AA7147B1722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E07D-B9BE-43C9-862D-21E972A1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48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BE34-BAE8-4BDB-AA3C-0AA7147B1722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E07D-B9BE-43C9-862D-21E972A1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0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BE34-BAE8-4BDB-AA3C-0AA7147B1722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E07D-B9BE-43C9-862D-21E972A1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4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BE34-BAE8-4BDB-AA3C-0AA7147B1722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E07D-B9BE-43C9-862D-21E972A1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988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BE34-BAE8-4BDB-AA3C-0AA7147B1722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E07D-B9BE-43C9-862D-21E972A1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687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BE34-BAE8-4BDB-AA3C-0AA7147B1722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E07D-B9BE-43C9-862D-21E972A1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3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61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0BE34-BAE8-4BDB-AA3C-0AA7147B1722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5E07D-B9BE-43C9-862D-21E972A13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872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jp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1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2.xml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3.xml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4.xml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5.xml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59650" y="2311401"/>
            <a:ext cx="6542795" cy="984875"/>
          </a:xfrm>
          <a:prstGeom prst="rect">
            <a:avLst/>
          </a:prstGeom>
          <a:noFill/>
        </p:spPr>
        <p:txBody>
          <a:bodyPr wrap="none" lIns="121909" tIns="60955" rIns="121909" bIns="60955">
            <a:spAutoFit/>
          </a:bodyPr>
          <a:lstStyle/>
          <a:p>
            <a:pPr algn="ctr"/>
            <a:r>
              <a:rPr lang="id-ID" sz="5600" b="1" noProof="1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451527" y="3363326"/>
            <a:ext cx="7559040" cy="1354207"/>
          </a:xfrm>
          <a:prstGeom prst="rect">
            <a:avLst/>
          </a:prstGeom>
          <a:noFill/>
        </p:spPr>
        <p:txBody>
          <a:bodyPr wrap="square" lIns="121909" tIns="60955" rIns="121909" bIns="60955">
            <a:spAutoFit/>
          </a:bodyPr>
          <a:lstStyle/>
          <a:p>
            <a:pPr algn="ctr"/>
            <a:r>
              <a:rPr lang="id-ID" sz="4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80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32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</a:t>
            </a:r>
            <a:r>
              <a:rPr lang="id-ID" sz="32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X</a:t>
            </a:r>
            <a:r>
              <a:rPr lang="en-US" sz="32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I</a:t>
            </a:r>
            <a:endParaRPr lang="id-ID" sz="32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6327" y="3378200"/>
            <a:ext cx="694944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029" y="143058"/>
            <a:ext cx="3904342" cy="570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562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7" name="Google Shape;2697;p60"/>
          <p:cNvSpPr txBox="1">
            <a:spLocks noGrp="1"/>
          </p:cNvSpPr>
          <p:nvPr>
            <p:ph type="subTitle" idx="1"/>
          </p:nvPr>
        </p:nvSpPr>
        <p:spPr>
          <a:xfrm>
            <a:off x="1101766" y="2278364"/>
            <a:ext cx="6209542" cy="112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tahun</a:t>
            </a:r>
            <a:r>
              <a:rPr lang="en-US" sz="2000" dirty="0"/>
              <a:t> 1973, MPR RI </a:t>
            </a:r>
            <a:r>
              <a:rPr lang="en-US" sz="2000" dirty="0" err="1"/>
              <a:t>menetapkan</a:t>
            </a:r>
            <a:r>
              <a:rPr lang="en-US" sz="2000" dirty="0"/>
              <a:t> </a:t>
            </a:r>
            <a:r>
              <a:rPr lang="en-US" sz="2000" dirty="0" err="1"/>
              <a:t>ketahanan</a:t>
            </a:r>
            <a:r>
              <a:rPr lang="en-US" sz="2000" dirty="0"/>
              <a:t> </a:t>
            </a:r>
            <a:r>
              <a:rPr lang="en-US" sz="2000" dirty="0" err="1"/>
              <a:t>nasional</a:t>
            </a:r>
            <a:r>
              <a:rPr lang="en-US" sz="2000" dirty="0"/>
              <a:t> </a:t>
            </a:r>
            <a:r>
              <a:rPr lang="en-US" sz="2000" dirty="0" err="1"/>
              <a:t>sebagai</a:t>
            </a:r>
            <a:r>
              <a:rPr lang="en-US" sz="2000" dirty="0"/>
              <a:t> </a:t>
            </a:r>
            <a:r>
              <a:rPr lang="en-US" sz="2000" dirty="0" err="1"/>
              <a:t>konsepsi</a:t>
            </a:r>
            <a:r>
              <a:rPr lang="en-US" sz="2000" dirty="0"/>
              <a:t>, </a:t>
            </a:r>
            <a:r>
              <a:rPr lang="en-US" sz="2000" dirty="0" err="1"/>
              <a:t>metode</a:t>
            </a:r>
            <a:r>
              <a:rPr lang="en-US" sz="2000" dirty="0"/>
              <a:t>,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cara</a:t>
            </a:r>
            <a:r>
              <a:rPr lang="en-US" sz="2000" dirty="0"/>
              <a:t> </a:t>
            </a:r>
            <a:r>
              <a:rPr lang="en-US" sz="2000" dirty="0" err="1"/>
              <a:t>mengatur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menyelenggarakan</a:t>
            </a:r>
            <a:r>
              <a:rPr lang="en-US" sz="2000" dirty="0"/>
              <a:t> </a:t>
            </a:r>
            <a:r>
              <a:rPr lang="en-US" sz="2000" dirty="0" err="1"/>
              <a:t>kehidupan</a:t>
            </a:r>
            <a:r>
              <a:rPr lang="en-US" sz="2000" dirty="0"/>
              <a:t> </a:t>
            </a:r>
            <a:r>
              <a:rPr lang="en-US" sz="2000" dirty="0" err="1"/>
              <a:t>berbangsa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bernegara</a:t>
            </a:r>
            <a:r>
              <a:rPr lang="en-US" sz="2000" dirty="0"/>
              <a:t> </a:t>
            </a:r>
            <a:r>
              <a:rPr lang="en-US" sz="2000" dirty="0" err="1"/>
              <a:t>sekaligus</a:t>
            </a:r>
            <a:r>
              <a:rPr lang="en-US" sz="2000" dirty="0"/>
              <a:t> </a:t>
            </a:r>
            <a:r>
              <a:rPr lang="en-US" sz="2000" dirty="0" err="1"/>
              <a:t>sebagai</a:t>
            </a:r>
            <a:r>
              <a:rPr lang="en-US" sz="2000" dirty="0"/>
              <a:t> </a:t>
            </a:r>
            <a:r>
              <a:rPr lang="en-US" sz="2000" dirty="0" err="1"/>
              <a:t>identitas</a:t>
            </a:r>
            <a:r>
              <a:rPr lang="en-US" sz="2000" dirty="0"/>
              <a:t> </a:t>
            </a:r>
            <a:r>
              <a:rPr lang="en-US" sz="2000" dirty="0" err="1"/>
              <a:t>nasional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menghadapi</a:t>
            </a:r>
            <a:r>
              <a:rPr lang="en-US" sz="2000" dirty="0"/>
              <a:t> ATHG </a:t>
            </a:r>
            <a:r>
              <a:rPr lang="en-US" sz="2000" dirty="0" err="1"/>
              <a:t>terhadap</a:t>
            </a:r>
            <a:r>
              <a:rPr lang="en-US" sz="2000" dirty="0"/>
              <a:t> </a:t>
            </a:r>
            <a:r>
              <a:rPr lang="en-US" sz="2000" dirty="0" err="1"/>
              <a:t>integrasi</a:t>
            </a:r>
            <a:r>
              <a:rPr lang="en-US" sz="2000" dirty="0"/>
              <a:t> </a:t>
            </a:r>
            <a:r>
              <a:rPr lang="en-US" sz="2000" dirty="0" err="1"/>
              <a:t>bangsa</a:t>
            </a:r>
            <a:r>
              <a:rPr lang="en-US" sz="2000" dirty="0"/>
              <a:t> Indonesia. </a:t>
            </a:r>
            <a:endParaRPr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01" name="Google Shape;2701;p60"/>
          <p:cNvSpPr txBox="1">
            <a:spLocks noGrp="1"/>
          </p:cNvSpPr>
          <p:nvPr>
            <p:ph type="title" idx="6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Monteiro</a:t>
            </a:r>
            <a:endParaRPr dirty="0"/>
          </a:p>
        </p:txBody>
      </p:sp>
      <p:sp>
        <p:nvSpPr>
          <p:cNvPr id="2760" name="Google Shape;2760;p60"/>
          <p:cNvSpPr/>
          <p:nvPr/>
        </p:nvSpPr>
        <p:spPr>
          <a:xfrm>
            <a:off x="7715761" y="17"/>
            <a:ext cx="456635" cy="713503"/>
          </a:xfrm>
          <a:custGeom>
            <a:avLst/>
            <a:gdLst/>
            <a:ahLst/>
            <a:cxnLst/>
            <a:rect l="l" t="t" r="r" b="b"/>
            <a:pathLst>
              <a:path w="2108" h="3294" extrusionOk="0">
                <a:moveTo>
                  <a:pt x="489" y="443"/>
                </a:moveTo>
                <a:lnTo>
                  <a:pt x="489" y="443"/>
                </a:lnTo>
                <a:cubicBezTo>
                  <a:pt x="488" y="446"/>
                  <a:pt x="487" y="449"/>
                  <a:pt x="487" y="449"/>
                </a:cubicBezTo>
                <a:cubicBezTo>
                  <a:pt x="487" y="449"/>
                  <a:pt x="487" y="447"/>
                  <a:pt x="487" y="444"/>
                </a:cubicBezTo>
                <a:cubicBezTo>
                  <a:pt x="488" y="444"/>
                  <a:pt x="488" y="443"/>
                  <a:pt x="489" y="443"/>
                </a:cubicBezTo>
                <a:close/>
                <a:moveTo>
                  <a:pt x="245" y="1027"/>
                </a:moveTo>
                <a:cubicBezTo>
                  <a:pt x="245" y="1027"/>
                  <a:pt x="243" y="1031"/>
                  <a:pt x="243" y="1034"/>
                </a:cubicBezTo>
                <a:lnTo>
                  <a:pt x="243" y="1038"/>
                </a:lnTo>
                <a:cubicBezTo>
                  <a:pt x="246" y="1030"/>
                  <a:pt x="246" y="1027"/>
                  <a:pt x="245" y="1027"/>
                </a:cubicBezTo>
                <a:close/>
                <a:moveTo>
                  <a:pt x="244" y="1345"/>
                </a:moveTo>
                <a:cubicBezTo>
                  <a:pt x="244" y="1346"/>
                  <a:pt x="244" y="1347"/>
                  <a:pt x="245" y="1347"/>
                </a:cubicBezTo>
                <a:cubicBezTo>
                  <a:pt x="245" y="1347"/>
                  <a:pt x="244" y="1347"/>
                  <a:pt x="244" y="1345"/>
                </a:cubicBezTo>
                <a:close/>
                <a:moveTo>
                  <a:pt x="1491" y="1801"/>
                </a:moveTo>
                <a:cubicBezTo>
                  <a:pt x="1491" y="1801"/>
                  <a:pt x="1491" y="1801"/>
                  <a:pt x="1492" y="1801"/>
                </a:cubicBez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3" y="1803"/>
                </a:cubicBezTo>
                <a:lnTo>
                  <a:pt x="1493" y="1803"/>
                </a:lnTo>
                <a:cubicBezTo>
                  <a:pt x="1492" y="1803"/>
                  <a:pt x="1492" y="1803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2" y="1802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1" y="1802"/>
                  <a:pt x="1491" y="1802"/>
                </a:cubicBezTo>
                <a:lnTo>
                  <a:pt x="1491" y="1802"/>
                </a:lnTo>
                <a:cubicBezTo>
                  <a:pt x="1491" y="1802"/>
                  <a:pt x="1491" y="1801"/>
                  <a:pt x="1491" y="1801"/>
                </a:cubicBezTo>
                <a:close/>
                <a:moveTo>
                  <a:pt x="1491" y="1803"/>
                </a:moveTo>
                <a:cubicBezTo>
                  <a:pt x="1492" y="1803"/>
                  <a:pt x="1492" y="1803"/>
                  <a:pt x="1492" y="1803"/>
                </a:cubicBezTo>
                <a:lnTo>
                  <a:pt x="1492" y="1803"/>
                </a:lnTo>
                <a:cubicBezTo>
                  <a:pt x="1492" y="1804"/>
                  <a:pt x="1492" y="1805"/>
                  <a:pt x="1492" y="1806"/>
                </a:cubicBezTo>
                <a:lnTo>
                  <a:pt x="1492" y="1806"/>
                </a:lnTo>
                <a:cubicBezTo>
                  <a:pt x="1492" y="1806"/>
                  <a:pt x="1492" y="1806"/>
                  <a:pt x="1492" y="1806"/>
                </a:cubicBezTo>
                <a:cubicBezTo>
                  <a:pt x="1492" y="1805"/>
                  <a:pt x="1492" y="1804"/>
                  <a:pt x="1491" y="1803"/>
                </a:cubicBezTo>
                <a:close/>
                <a:moveTo>
                  <a:pt x="1493" y="1803"/>
                </a:moveTo>
                <a:cubicBezTo>
                  <a:pt x="1493" y="1803"/>
                  <a:pt x="1493" y="1803"/>
                  <a:pt x="1493" y="1803"/>
                </a:cubicBezTo>
                <a:cubicBezTo>
                  <a:pt x="1493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5"/>
                  <a:pt x="1493" y="1806"/>
                  <a:pt x="1493" y="1807"/>
                </a:cubicBezTo>
                <a:lnTo>
                  <a:pt x="1493" y="1807"/>
                </a:lnTo>
                <a:cubicBezTo>
                  <a:pt x="1492" y="1806"/>
                  <a:pt x="1492" y="1804"/>
                  <a:pt x="1492" y="1803"/>
                </a:cubicBezTo>
                <a:lnTo>
                  <a:pt x="1492" y="1803"/>
                </a:lnTo>
                <a:cubicBezTo>
                  <a:pt x="1492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3"/>
                  <a:pt x="1493" y="1803"/>
                  <a:pt x="1493" y="1803"/>
                </a:cubicBezTo>
                <a:close/>
                <a:moveTo>
                  <a:pt x="1493" y="1807"/>
                </a:moveTo>
                <a:cubicBezTo>
                  <a:pt x="1493" y="1808"/>
                  <a:pt x="1493" y="1809"/>
                  <a:pt x="1493" y="1810"/>
                </a:cubicBezTo>
                <a:lnTo>
                  <a:pt x="1493" y="1810"/>
                </a:lnTo>
                <a:cubicBezTo>
                  <a:pt x="1493" y="1809"/>
                  <a:pt x="1493" y="1808"/>
                  <a:pt x="1493" y="1807"/>
                </a:cubicBezTo>
                <a:lnTo>
                  <a:pt x="1493" y="1807"/>
                </a:lnTo>
                <a:cubicBezTo>
                  <a:pt x="1493" y="1807"/>
                  <a:pt x="1493" y="1807"/>
                  <a:pt x="1493" y="1807"/>
                </a:cubicBezTo>
                <a:close/>
                <a:moveTo>
                  <a:pt x="1493" y="1810"/>
                </a:moveTo>
                <a:lnTo>
                  <a:pt x="1493" y="1810"/>
                </a:lnTo>
                <a:cubicBezTo>
                  <a:pt x="1494" y="1810"/>
                  <a:pt x="1494" y="1811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4" y="1811"/>
                  <a:pt x="1493" y="1810"/>
                  <a:pt x="1493" y="1810"/>
                </a:cubicBezTo>
                <a:close/>
                <a:moveTo>
                  <a:pt x="920" y="2119"/>
                </a:moveTo>
                <a:cubicBezTo>
                  <a:pt x="925" y="2119"/>
                  <a:pt x="933" y="2120"/>
                  <a:pt x="925" y="2120"/>
                </a:cubicBezTo>
                <a:cubicBezTo>
                  <a:pt x="923" y="2120"/>
                  <a:pt x="922" y="2119"/>
                  <a:pt x="920" y="2119"/>
                </a:cubicBezTo>
                <a:close/>
                <a:moveTo>
                  <a:pt x="1463" y="1792"/>
                </a:moveTo>
                <a:cubicBezTo>
                  <a:pt x="1467" y="1792"/>
                  <a:pt x="1475" y="1794"/>
                  <a:pt x="1481" y="1796"/>
                </a:cubicBezTo>
                <a:lnTo>
                  <a:pt x="1481" y="1796"/>
                </a:lnTo>
                <a:cubicBezTo>
                  <a:pt x="1482" y="1796"/>
                  <a:pt x="1482" y="1796"/>
                  <a:pt x="1483" y="1797"/>
                </a:cubicBezTo>
                <a:cubicBezTo>
                  <a:pt x="1483" y="1797"/>
                  <a:pt x="1483" y="1797"/>
                  <a:pt x="1484" y="1797"/>
                </a:cubicBezTo>
                <a:lnTo>
                  <a:pt x="1484" y="1797"/>
                </a:lnTo>
                <a:cubicBezTo>
                  <a:pt x="1483" y="1797"/>
                  <a:pt x="1483" y="1797"/>
                  <a:pt x="1483" y="1797"/>
                </a:cubicBezTo>
                <a:lnTo>
                  <a:pt x="1483" y="1797"/>
                </a:lnTo>
                <a:cubicBezTo>
                  <a:pt x="1484" y="1797"/>
                  <a:pt x="1485" y="1799"/>
                  <a:pt x="1488" y="1800"/>
                </a:cubicBezTo>
                <a:lnTo>
                  <a:pt x="1488" y="1800"/>
                </a:lnTo>
                <a:cubicBezTo>
                  <a:pt x="1487" y="1799"/>
                  <a:pt x="1487" y="1798"/>
                  <a:pt x="1487" y="1797"/>
                </a:cubicBezTo>
                <a:lnTo>
                  <a:pt x="1487" y="1797"/>
                </a:lnTo>
                <a:cubicBezTo>
                  <a:pt x="1487" y="1797"/>
                  <a:pt x="1489" y="1799"/>
                  <a:pt x="1491" y="1801"/>
                </a:cubicBezTo>
                <a:lnTo>
                  <a:pt x="1491" y="1801"/>
                </a:lnTo>
                <a:cubicBezTo>
                  <a:pt x="1490" y="1801"/>
                  <a:pt x="1489" y="1800"/>
                  <a:pt x="1488" y="1800"/>
                </a:cubicBezTo>
                <a:lnTo>
                  <a:pt x="1488" y="1800"/>
                </a:lnTo>
                <a:cubicBezTo>
                  <a:pt x="1488" y="1800"/>
                  <a:pt x="1488" y="1800"/>
                  <a:pt x="1488" y="1800"/>
                </a:cubicBezTo>
                <a:lnTo>
                  <a:pt x="1488" y="1800"/>
                </a:lnTo>
                <a:cubicBezTo>
                  <a:pt x="1486" y="1799"/>
                  <a:pt x="1485" y="1798"/>
                  <a:pt x="1484" y="1797"/>
                </a:cubicBezTo>
                <a:lnTo>
                  <a:pt x="1484" y="1797"/>
                </a:lnTo>
                <a:cubicBezTo>
                  <a:pt x="1484" y="1798"/>
                  <a:pt x="1485" y="1799"/>
                  <a:pt x="1487" y="1801"/>
                </a:cubicBezTo>
                <a:cubicBezTo>
                  <a:pt x="1487" y="1801"/>
                  <a:pt x="1488" y="1801"/>
                  <a:pt x="1488" y="1801"/>
                </a:cubicBezTo>
                <a:lnTo>
                  <a:pt x="1488" y="1801"/>
                </a:lnTo>
                <a:cubicBezTo>
                  <a:pt x="1489" y="1806"/>
                  <a:pt x="1491" y="1808"/>
                  <a:pt x="1492" y="1808"/>
                </a:cubicBezTo>
                <a:cubicBezTo>
                  <a:pt x="1492" y="1808"/>
                  <a:pt x="1492" y="1808"/>
                  <a:pt x="1492" y="1808"/>
                </a:cubicBezTo>
                <a:lnTo>
                  <a:pt x="1492" y="1808"/>
                </a:lnTo>
                <a:cubicBezTo>
                  <a:pt x="1492" y="1810"/>
                  <a:pt x="1493" y="1811"/>
                  <a:pt x="1493" y="1812"/>
                </a:cubicBezTo>
                <a:lnTo>
                  <a:pt x="1493" y="1812"/>
                </a:lnTo>
                <a:cubicBezTo>
                  <a:pt x="1492" y="1813"/>
                  <a:pt x="1492" y="1818"/>
                  <a:pt x="1497" y="1825"/>
                </a:cubicBezTo>
                <a:cubicBezTo>
                  <a:pt x="1497" y="1823"/>
                  <a:pt x="1495" y="1817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5" y="1812"/>
                  <a:pt x="1497" y="1815"/>
                  <a:pt x="1497" y="1821"/>
                </a:cubicBezTo>
                <a:lnTo>
                  <a:pt x="1497" y="1834"/>
                </a:lnTo>
                <a:lnTo>
                  <a:pt x="1497" y="1839"/>
                </a:lnTo>
                <a:cubicBezTo>
                  <a:pt x="1492" y="1849"/>
                  <a:pt x="1492" y="1858"/>
                  <a:pt x="1492" y="1868"/>
                </a:cubicBezTo>
                <a:cubicBezTo>
                  <a:pt x="1487" y="1873"/>
                  <a:pt x="1487" y="1878"/>
                  <a:pt x="1487" y="1882"/>
                </a:cubicBezTo>
                <a:cubicBezTo>
                  <a:pt x="1487" y="1882"/>
                  <a:pt x="1487" y="1882"/>
                  <a:pt x="1487" y="1882"/>
                </a:cubicBezTo>
                <a:lnTo>
                  <a:pt x="1483" y="1887"/>
                </a:lnTo>
                <a:cubicBezTo>
                  <a:pt x="1483" y="1887"/>
                  <a:pt x="1483" y="1887"/>
                  <a:pt x="1484" y="1887"/>
                </a:cubicBezTo>
                <a:lnTo>
                  <a:pt x="1484" y="1887"/>
                </a:lnTo>
                <a:cubicBezTo>
                  <a:pt x="1483" y="1890"/>
                  <a:pt x="1483" y="1893"/>
                  <a:pt x="1483" y="1896"/>
                </a:cubicBezTo>
                <a:cubicBezTo>
                  <a:pt x="1478" y="1896"/>
                  <a:pt x="1478" y="1902"/>
                  <a:pt x="1472" y="1907"/>
                </a:cubicBezTo>
                <a:cubicBezTo>
                  <a:pt x="1468" y="1916"/>
                  <a:pt x="1463" y="1925"/>
                  <a:pt x="1459" y="1935"/>
                </a:cubicBezTo>
                <a:cubicBezTo>
                  <a:pt x="1459" y="1935"/>
                  <a:pt x="1454" y="1940"/>
                  <a:pt x="1454" y="1944"/>
                </a:cubicBezTo>
                <a:cubicBezTo>
                  <a:pt x="1451" y="1947"/>
                  <a:pt x="1450" y="1949"/>
                  <a:pt x="1449" y="1949"/>
                </a:cubicBezTo>
                <a:cubicBezTo>
                  <a:pt x="1448" y="1949"/>
                  <a:pt x="1457" y="1938"/>
                  <a:pt x="1456" y="1938"/>
                </a:cubicBezTo>
                <a:lnTo>
                  <a:pt x="1456" y="1938"/>
                </a:lnTo>
                <a:cubicBezTo>
                  <a:pt x="1456" y="1938"/>
                  <a:pt x="1455" y="1938"/>
                  <a:pt x="1454" y="1940"/>
                </a:cubicBezTo>
                <a:cubicBezTo>
                  <a:pt x="1450" y="1949"/>
                  <a:pt x="1439" y="1959"/>
                  <a:pt x="1430" y="1964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9" y="2004"/>
                  <a:pt x="1389" y="2004"/>
                  <a:pt x="1389" y="2004"/>
                </a:cubicBezTo>
                <a:lnTo>
                  <a:pt x="1389" y="2004"/>
                </a:lnTo>
                <a:cubicBezTo>
                  <a:pt x="1389" y="2004"/>
                  <a:pt x="1388" y="2004"/>
                  <a:pt x="1387" y="2006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8" y="2004"/>
                  <a:pt x="1387" y="2005"/>
                  <a:pt x="1386" y="2006"/>
                </a:cubicBezTo>
                <a:lnTo>
                  <a:pt x="1386" y="2006"/>
                </a:lnTo>
                <a:cubicBezTo>
                  <a:pt x="1386" y="2006"/>
                  <a:pt x="1387" y="2006"/>
                  <a:pt x="1387" y="2006"/>
                </a:cubicBezTo>
                <a:lnTo>
                  <a:pt x="1387" y="2006"/>
                </a:lnTo>
                <a:cubicBezTo>
                  <a:pt x="1382" y="2010"/>
                  <a:pt x="1381" y="2011"/>
                  <a:pt x="1380" y="2011"/>
                </a:cubicBezTo>
                <a:cubicBezTo>
                  <a:pt x="1380" y="2011"/>
                  <a:pt x="1384" y="2008"/>
                  <a:pt x="1386" y="2006"/>
                </a:cubicBezTo>
                <a:lnTo>
                  <a:pt x="1386" y="2006"/>
                </a:lnTo>
                <a:cubicBezTo>
                  <a:pt x="1382" y="2006"/>
                  <a:pt x="1377" y="2011"/>
                  <a:pt x="1373" y="2016"/>
                </a:cubicBezTo>
                <a:cubicBezTo>
                  <a:pt x="1364" y="2021"/>
                  <a:pt x="1354" y="2030"/>
                  <a:pt x="1344" y="2035"/>
                </a:cubicBezTo>
                <a:cubicBezTo>
                  <a:pt x="1330" y="2045"/>
                  <a:pt x="1311" y="2054"/>
                  <a:pt x="1292" y="2063"/>
                </a:cubicBezTo>
                <a:cubicBezTo>
                  <a:pt x="1286" y="2066"/>
                  <a:pt x="1280" y="2071"/>
                  <a:pt x="1274" y="2075"/>
                </a:cubicBezTo>
                <a:lnTo>
                  <a:pt x="1274" y="2075"/>
                </a:lnTo>
                <a:cubicBezTo>
                  <a:pt x="1272" y="2075"/>
                  <a:pt x="1268" y="2076"/>
                  <a:pt x="1263" y="2078"/>
                </a:cubicBezTo>
                <a:cubicBezTo>
                  <a:pt x="1267" y="2077"/>
                  <a:pt x="1269" y="2077"/>
                  <a:pt x="1271" y="2076"/>
                </a:cubicBezTo>
                <a:lnTo>
                  <a:pt x="1271" y="2076"/>
                </a:lnTo>
                <a:cubicBezTo>
                  <a:pt x="1268" y="2077"/>
                  <a:pt x="1266" y="2078"/>
                  <a:pt x="1263" y="2078"/>
                </a:cubicBezTo>
                <a:cubicBezTo>
                  <a:pt x="1259" y="2078"/>
                  <a:pt x="1249" y="2083"/>
                  <a:pt x="1239" y="2087"/>
                </a:cubicBezTo>
                <a:cubicBezTo>
                  <a:pt x="1201" y="2102"/>
                  <a:pt x="1158" y="2111"/>
                  <a:pt x="1116" y="2116"/>
                </a:cubicBezTo>
                <a:cubicBezTo>
                  <a:pt x="1113" y="2116"/>
                  <a:pt x="1111" y="2117"/>
                  <a:pt x="1108" y="2118"/>
                </a:cubicBezTo>
                <a:lnTo>
                  <a:pt x="1108" y="2118"/>
                </a:lnTo>
                <a:cubicBezTo>
                  <a:pt x="1108" y="2118"/>
                  <a:pt x="1108" y="2118"/>
                  <a:pt x="1108" y="2118"/>
                </a:cubicBezTo>
                <a:cubicBezTo>
                  <a:pt x="1110" y="2118"/>
                  <a:pt x="1109" y="2119"/>
                  <a:pt x="1106" y="2119"/>
                </a:cubicBezTo>
                <a:lnTo>
                  <a:pt x="1106" y="2119"/>
                </a:lnTo>
                <a:cubicBezTo>
                  <a:pt x="1106" y="2119"/>
                  <a:pt x="1107" y="2119"/>
                  <a:pt x="1108" y="2118"/>
                </a:cubicBezTo>
                <a:lnTo>
                  <a:pt x="1108" y="2118"/>
                </a:lnTo>
                <a:cubicBezTo>
                  <a:pt x="1104" y="2118"/>
                  <a:pt x="1092" y="2120"/>
                  <a:pt x="1101" y="2120"/>
                </a:cubicBezTo>
                <a:lnTo>
                  <a:pt x="1091" y="2120"/>
                </a:lnTo>
                <a:cubicBezTo>
                  <a:pt x="1091" y="2119"/>
                  <a:pt x="1091" y="2117"/>
                  <a:pt x="1092" y="2116"/>
                </a:cubicBezTo>
                <a:cubicBezTo>
                  <a:pt x="1094" y="2116"/>
                  <a:pt x="1096" y="2112"/>
                  <a:pt x="1097" y="2109"/>
                </a:cubicBezTo>
                <a:lnTo>
                  <a:pt x="1097" y="2109"/>
                </a:lnTo>
                <a:cubicBezTo>
                  <a:pt x="1097" y="2110"/>
                  <a:pt x="1096" y="2110"/>
                  <a:pt x="1096" y="2111"/>
                </a:cubicBezTo>
                <a:cubicBezTo>
                  <a:pt x="1095" y="2114"/>
                  <a:pt x="1095" y="2116"/>
                  <a:pt x="1095" y="2116"/>
                </a:cubicBezTo>
                <a:cubicBezTo>
                  <a:pt x="1095" y="2116"/>
                  <a:pt x="1101" y="2102"/>
                  <a:pt x="1101" y="2102"/>
                </a:cubicBezTo>
                <a:cubicBezTo>
                  <a:pt x="1106" y="2092"/>
                  <a:pt x="1111" y="2078"/>
                  <a:pt x="1116" y="2068"/>
                </a:cubicBezTo>
                <a:cubicBezTo>
                  <a:pt x="1125" y="2049"/>
                  <a:pt x="1140" y="2030"/>
                  <a:pt x="1153" y="2011"/>
                </a:cubicBezTo>
                <a:cubicBezTo>
                  <a:pt x="1153" y="2009"/>
                  <a:pt x="1157" y="2003"/>
                  <a:pt x="1160" y="1999"/>
                </a:cubicBezTo>
                <a:lnTo>
                  <a:pt x="1160" y="1999"/>
                </a:lnTo>
                <a:cubicBezTo>
                  <a:pt x="1159" y="2000"/>
                  <a:pt x="1159" y="2000"/>
                  <a:pt x="1158" y="2001"/>
                </a:cubicBezTo>
                <a:cubicBezTo>
                  <a:pt x="1159" y="2000"/>
                  <a:pt x="1159" y="2000"/>
                  <a:pt x="1160" y="1999"/>
                </a:cubicBezTo>
                <a:lnTo>
                  <a:pt x="1160" y="1999"/>
                </a:lnTo>
                <a:cubicBezTo>
                  <a:pt x="1160" y="1999"/>
                  <a:pt x="1160" y="1999"/>
                  <a:pt x="1160" y="1999"/>
                </a:cubicBezTo>
                <a:lnTo>
                  <a:pt x="1160" y="1999"/>
                </a:lnTo>
                <a:cubicBezTo>
                  <a:pt x="1160" y="1998"/>
                  <a:pt x="1161" y="1998"/>
                  <a:pt x="1161" y="1998"/>
                </a:cubicBezTo>
                <a:lnTo>
                  <a:pt x="1161" y="1998"/>
                </a:lnTo>
                <a:cubicBezTo>
                  <a:pt x="1161" y="1998"/>
                  <a:pt x="1160" y="1998"/>
                  <a:pt x="1160" y="1999"/>
                </a:cubicBezTo>
                <a:lnTo>
                  <a:pt x="1160" y="1999"/>
                </a:lnTo>
                <a:cubicBezTo>
                  <a:pt x="1162" y="1996"/>
                  <a:pt x="1164" y="1994"/>
                  <a:pt x="1164" y="1994"/>
                </a:cubicBezTo>
                <a:lnTo>
                  <a:pt x="1164" y="1994"/>
                </a:lnTo>
                <a:cubicBezTo>
                  <a:pt x="1164" y="1994"/>
                  <a:pt x="1163" y="1995"/>
                  <a:pt x="1161" y="1998"/>
                </a:cubicBezTo>
                <a:lnTo>
                  <a:pt x="1161" y="1998"/>
                </a:lnTo>
                <a:cubicBezTo>
                  <a:pt x="1170" y="1986"/>
                  <a:pt x="1178" y="1977"/>
                  <a:pt x="1187" y="1968"/>
                </a:cubicBezTo>
                <a:cubicBezTo>
                  <a:pt x="1201" y="1953"/>
                  <a:pt x="1215" y="1935"/>
                  <a:pt x="1235" y="1920"/>
                </a:cubicBezTo>
                <a:cubicBezTo>
                  <a:pt x="1239" y="1911"/>
                  <a:pt x="1249" y="1907"/>
                  <a:pt x="1259" y="1896"/>
                </a:cubicBezTo>
                <a:cubicBezTo>
                  <a:pt x="1263" y="1896"/>
                  <a:pt x="1268" y="1892"/>
                  <a:pt x="1272" y="1887"/>
                </a:cubicBezTo>
                <a:lnTo>
                  <a:pt x="1278" y="1882"/>
                </a:lnTo>
                <a:cubicBezTo>
                  <a:pt x="1280" y="1880"/>
                  <a:pt x="1281" y="1879"/>
                  <a:pt x="1281" y="1879"/>
                </a:cubicBezTo>
                <a:lnTo>
                  <a:pt x="1281" y="1879"/>
                </a:lnTo>
                <a:cubicBezTo>
                  <a:pt x="1280" y="1879"/>
                  <a:pt x="1277" y="1880"/>
                  <a:pt x="1272" y="1882"/>
                </a:cubicBezTo>
                <a:cubicBezTo>
                  <a:pt x="1278" y="1878"/>
                  <a:pt x="1296" y="1868"/>
                  <a:pt x="1301" y="1863"/>
                </a:cubicBezTo>
                <a:cubicBezTo>
                  <a:pt x="1311" y="1858"/>
                  <a:pt x="1320" y="1854"/>
                  <a:pt x="1325" y="1849"/>
                </a:cubicBezTo>
                <a:cubicBezTo>
                  <a:pt x="1349" y="1834"/>
                  <a:pt x="1368" y="1821"/>
                  <a:pt x="1392" y="1810"/>
                </a:cubicBezTo>
                <a:cubicBezTo>
                  <a:pt x="1392" y="1810"/>
                  <a:pt x="1398" y="1808"/>
                  <a:pt x="1402" y="1807"/>
                </a:cubicBezTo>
                <a:lnTo>
                  <a:pt x="1402" y="1807"/>
                </a:lnTo>
                <a:cubicBezTo>
                  <a:pt x="1400" y="1808"/>
                  <a:pt x="1399" y="1809"/>
                  <a:pt x="1397" y="1810"/>
                </a:cubicBezTo>
                <a:cubicBezTo>
                  <a:pt x="1403" y="1807"/>
                  <a:pt x="1405" y="1806"/>
                  <a:pt x="1404" y="1806"/>
                </a:cubicBezTo>
                <a:lnTo>
                  <a:pt x="1404" y="1806"/>
                </a:lnTo>
                <a:cubicBezTo>
                  <a:pt x="1404" y="1806"/>
                  <a:pt x="1403" y="1807"/>
                  <a:pt x="1402" y="1807"/>
                </a:cubicBezTo>
                <a:lnTo>
                  <a:pt x="1402" y="1807"/>
                </a:lnTo>
                <a:cubicBezTo>
                  <a:pt x="1405" y="1805"/>
                  <a:pt x="1408" y="1804"/>
                  <a:pt x="1411" y="1801"/>
                </a:cubicBezTo>
                <a:cubicBezTo>
                  <a:pt x="1426" y="1797"/>
                  <a:pt x="1435" y="1797"/>
                  <a:pt x="1450" y="1792"/>
                </a:cubicBezTo>
                <a:close/>
                <a:moveTo>
                  <a:pt x="1106" y="2119"/>
                </a:moveTo>
                <a:cubicBezTo>
                  <a:pt x="1104" y="2120"/>
                  <a:pt x="1102" y="2120"/>
                  <a:pt x="1101" y="2120"/>
                </a:cubicBezTo>
                <a:cubicBezTo>
                  <a:pt x="1103" y="2120"/>
                  <a:pt x="1104" y="2120"/>
                  <a:pt x="1106" y="2119"/>
                </a:cubicBezTo>
                <a:close/>
                <a:moveTo>
                  <a:pt x="1092" y="2420"/>
                </a:moveTo>
                <a:cubicBezTo>
                  <a:pt x="1094" y="2425"/>
                  <a:pt x="1097" y="2431"/>
                  <a:pt x="1097" y="2431"/>
                </a:cubicBezTo>
                <a:cubicBezTo>
                  <a:pt x="1098" y="2431"/>
                  <a:pt x="1097" y="2429"/>
                  <a:pt x="1096" y="2426"/>
                </a:cubicBezTo>
                <a:cubicBezTo>
                  <a:pt x="1094" y="2422"/>
                  <a:pt x="1093" y="2421"/>
                  <a:pt x="1092" y="2420"/>
                </a:cubicBezTo>
                <a:close/>
                <a:moveTo>
                  <a:pt x="1573" y="2521"/>
                </a:moveTo>
                <a:lnTo>
                  <a:pt x="1573" y="2521"/>
                </a:lnTo>
                <a:cubicBezTo>
                  <a:pt x="1573" y="2521"/>
                  <a:pt x="1573" y="2521"/>
                  <a:pt x="1573" y="2521"/>
                </a:cubicBezTo>
                <a:lnTo>
                  <a:pt x="1573" y="2521"/>
                </a:lnTo>
                <a:lnTo>
                  <a:pt x="1569" y="2525"/>
                </a:lnTo>
                <a:cubicBezTo>
                  <a:pt x="1568" y="2525"/>
                  <a:pt x="1568" y="2525"/>
                  <a:pt x="1568" y="2526"/>
                </a:cubicBezTo>
                <a:lnTo>
                  <a:pt x="1568" y="2526"/>
                </a:lnTo>
                <a:cubicBezTo>
                  <a:pt x="1569" y="2524"/>
                  <a:pt x="1571" y="2521"/>
                  <a:pt x="1573" y="2521"/>
                </a:cubicBezTo>
                <a:close/>
                <a:moveTo>
                  <a:pt x="1478" y="2593"/>
                </a:moveTo>
                <a:cubicBezTo>
                  <a:pt x="1478" y="2593"/>
                  <a:pt x="1474" y="2596"/>
                  <a:pt x="1470" y="2597"/>
                </a:cubicBezTo>
                <a:lnTo>
                  <a:pt x="1470" y="2597"/>
                </a:lnTo>
                <a:cubicBezTo>
                  <a:pt x="1472" y="2596"/>
                  <a:pt x="1475" y="2594"/>
                  <a:pt x="1478" y="2593"/>
                </a:cubicBezTo>
                <a:close/>
                <a:moveTo>
                  <a:pt x="1255" y="2598"/>
                </a:moveTo>
                <a:cubicBezTo>
                  <a:pt x="1257" y="2599"/>
                  <a:pt x="1259" y="2601"/>
                  <a:pt x="1259" y="2601"/>
                </a:cubicBezTo>
                <a:cubicBezTo>
                  <a:pt x="1259" y="2601"/>
                  <a:pt x="1258" y="2600"/>
                  <a:pt x="1255" y="2598"/>
                </a:cubicBezTo>
                <a:close/>
                <a:moveTo>
                  <a:pt x="1724" y="2606"/>
                </a:moveTo>
                <a:cubicBezTo>
                  <a:pt x="1722" y="2607"/>
                  <a:pt x="1721" y="2608"/>
                  <a:pt x="1720" y="2609"/>
                </a:cubicBezTo>
                <a:lnTo>
                  <a:pt x="1720" y="2609"/>
                </a:lnTo>
                <a:cubicBezTo>
                  <a:pt x="1720" y="2608"/>
                  <a:pt x="1720" y="2607"/>
                  <a:pt x="1721" y="2606"/>
                </a:cubicBezTo>
                <a:cubicBezTo>
                  <a:pt x="1721" y="2606"/>
                  <a:pt x="1722" y="2606"/>
                  <a:pt x="1722" y="2606"/>
                </a:cubicBezTo>
                <a:lnTo>
                  <a:pt x="1722" y="2606"/>
                </a:lnTo>
                <a:cubicBezTo>
                  <a:pt x="1723" y="2606"/>
                  <a:pt x="1723" y="2606"/>
                  <a:pt x="1724" y="2606"/>
                </a:cubicBezTo>
                <a:close/>
                <a:moveTo>
                  <a:pt x="1319" y="2616"/>
                </a:moveTo>
                <a:lnTo>
                  <a:pt x="1319" y="2616"/>
                </a:lnTo>
                <a:cubicBezTo>
                  <a:pt x="1319" y="2616"/>
                  <a:pt x="1320" y="2616"/>
                  <a:pt x="1320" y="2617"/>
                </a:cubicBezTo>
                <a:lnTo>
                  <a:pt x="1316" y="2617"/>
                </a:lnTo>
                <a:cubicBezTo>
                  <a:pt x="1317" y="2616"/>
                  <a:pt x="1318" y="2616"/>
                  <a:pt x="1319" y="2616"/>
                </a:cubicBezTo>
                <a:close/>
                <a:moveTo>
                  <a:pt x="1616" y="2864"/>
                </a:moveTo>
                <a:cubicBezTo>
                  <a:pt x="1618" y="2864"/>
                  <a:pt x="1619" y="2869"/>
                  <a:pt x="1620" y="2872"/>
                </a:cubicBezTo>
                <a:lnTo>
                  <a:pt x="1620" y="2872"/>
                </a:lnTo>
                <a:cubicBezTo>
                  <a:pt x="1620" y="2870"/>
                  <a:pt x="1618" y="2868"/>
                  <a:pt x="1615" y="2868"/>
                </a:cubicBezTo>
                <a:cubicBezTo>
                  <a:pt x="1615" y="2865"/>
                  <a:pt x="1616" y="2864"/>
                  <a:pt x="1616" y="2864"/>
                </a:cubicBezTo>
                <a:close/>
                <a:moveTo>
                  <a:pt x="1666" y="2986"/>
                </a:moveTo>
                <a:cubicBezTo>
                  <a:pt x="1665" y="2986"/>
                  <a:pt x="1667" y="2988"/>
                  <a:pt x="1668" y="2990"/>
                </a:cubicBezTo>
                <a:lnTo>
                  <a:pt x="1668" y="2990"/>
                </a:lnTo>
                <a:cubicBezTo>
                  <a:pt x="1668" y="2989"/>
                  <a:pt x="1668" y="2989"/>
                  <a:pt x="1668" y="2989"/>
                </a:cubicBezTo>
                <a:cubicBezTo>
                  <a:pt x="1666" y="2987"/>
                  <a:pt x="1666" y="2986"/>
                  <a:pt x="1666" y="2986"/>
                </a:cubicBezTo>
                <a:close/>
                <a:moveTo>
                  <a:pt x="1724" y="3044"/>
                </a:moveTo>
                <a:lnTo>
                  <a:pt x="1724" y="3044"/>
                </a:lnTo>
                <a:cubicBezTo>
                  <a:pt x="1724" y="3045"/>
                  <a:pt x="1725" y="3045"/>
                  <a:pt x="1725" y="3046"/>
                </a:cubicBezTo>
                <a:cubicBezTo>
                  <a:pt x="1725" y="3045"/>
                  <a:pt x="1724" y="3045"/>
                  <a:pt x="1724" y="3044"/>
                </a:cubicBezTo>
                <a:close/>
                <a:moveTo>
                  <a:pt x="1787" y="3082"/>
                </a:moveTo>
                <a:lnTo>
                  <a:pt x="1787" y="3082"/>
                </a:lnTo>
                <a:cubicBezTo>
                  <a:pt x="1788" y="3082"/>
                  <a:pt x="1788" y="3082"/>
                  <a:pt x="1788" y="3082"/>
                </a:cubicBezTo>
                <a:lnTo>
                  <a:pt x="1788" y="3082"/>
                </a:lnTo>
                <a:cubicBezTo>
                  <a:pt x="1788" y="3082"/>
                  <a:pt x="1788" y="3082"/>
                  <a:pt x="1787" y="3082"/>
                </a:cubicBezTo>
                <a:close/>
                <a:moveTo>
                  <a:pt x="1854" y="3100"/>
                </a:moveTo>
                <a:cubicBezTo>
                  <a:pt x="1855" y="3101"/>
                  <a:pt x="1857" y="3102"/>
                  <a:pt x="1859" y="3103"/>
                </a:cubicBezTo>
                <a:lnTo>
                  <a:pt x="1859" y="3103"/>
                </a:lnTo>
                <a:cubicBezTo>
                  <a:pt x="1856" y="3103"/>
                  <a:pt x="1853" y="3101"/>
                  <a:pt x="1854" y="3100"/>
                </a:cubicBezTo>
                <a:close/>
                <a:moveTo>
                  <a:pt x="731" y="1"/>
                </a:moveTo>
                <a:cubicBezTo>
                  <a:pt x="714" y="1"/>
                  <a:pt x="698" y="5"/>
                  <a:pt x="682" y="15"/>
                </a:cubicBezTo>
                <a:cubicBezTo>
                  <a:pt x="324" y="243"/>
                  <a:pt x="95" y="629"/>
                  <a:pt x="48" y="1049"/>
                </a:cubicBezTo>
                <a:cubicBezTo>
                  <a:pt x="0" y="1467"/>
                  <a:pt x="172" y="1925"/>
                  <a:pt x="529" y="2168"/>
                </a:cubicBezTo>
                <a:cubicBezTo>
                  <a:pt x="635" y="2238"/>
                  <a:pt x="754" y="2283"/>
                  <a:pt x="876" y="2303"/>
                </a:cubicBezTo>
                <a:lnTo>
                  <a:pt x="876" y="2303"/>
                </a:lnTo>
                <a:cubicBezTo>
                  <a:pt x="886" y="2477"/>
                  <a:pt x="968" y="2642"/>
                  <a:pt x="1120" y="2740"/>
                </a:cubicBezTo>
                <a:cubicBezTo>
                  <a:pt x="1191" y="2786"/>
                  <a:pt x="1275" y="2808"/>
                  <a:pt x="1359" y="2808"/>
                </a:cubicBezTo>
                <a:cubicBezTo>
                  <a:pt x="1382" y="2808"/>
                  <a:pt x="1405" y="2806"/>
                  <a:pt x="1428" y="2803"/>
                </a:cubicBezTo>
                <a:lnTo>
                  <a:pt x="1428" y="2803"/>
                </a:lnTo>
                <a:cubicBezTo>
                  <a:pt x="1427" y="2826"/>
                  <a:pt x="1427" y="2850"/>
                  <a:pt x="1430" y="2874"/>
                </a:cubicBezTo>
                <a:cubicBezTo>
                  <a:pt x="1439" y="2969"/>
                  <a:pt x="1472" y="3050"/>
                  <a:pt x="1530" y="3121"/>
                </a:cubicBezTo>
                <a:cubicBezTo>
                  <a:pt x="1587" y="3189"/>
                  <a:pt x="1659" y="3236"/>
                  <a:pt x="1740" y="3264"/>
                </a:cubicBezTo>
                <a:cubicBezTo>
                  <a:pt x="1793" y="3284"/>
                  <a:pt x="1850" y="3294"/>
                  <a:pt x="1906" y="3294"/>
                </a:cubicBezTo>
                <a:cubicBezTo>
                  <a:pt x="1945" y="3294"/>
                  <a:pt x="1984" y="3289"/>
                  <a:pt x="2021" y="3279"/>
                </a:cubicBezTo>
                <a:cubicBezTo>
                  <a:pt x="2068" y="3264"/>
                  <a:pt x="2107" y="3207"/>
                  <a:pt x="2088" y="3160"/>
                </a:cubicBezTo>
                <a:cubicBezTo>
                  <a:pt x="2075" y="3119"/>
                  <a:pt x="2037" y="3089"/>
                  <a:pt x="1996" y="3089"/>
                </a:cubicBezTo>
                <a:cubicBezTo>
                  <a:pt x="1988" y="3089"/>
                  <a:pt x="1981" y="3090"/>
                  <a:pt x="1973" y="3093"/>
                </a:cubicBezTo>
                <a:cubicBezTo>
                  <a:pt x="1959" y="3097"/>
                  <a:pt x="1940" y="3097"/>
                  <a:pt x="1925" y="3103"/>
                </a:cubicBezTo>
                <a:lnTo>
                  <a:pt x="1859" y="3103"/>
                </a:lnTo>
                <a:cubicBezTo>
                  <a:pt x="1863" y="3104"/>
                  <a:pt x="1864" y="3105"/>
                  <a:pt x="1864" y="3105"/>
                </a:cubicBezTo>
                <a:cubicBezTo>
                  <a:pt x="1864" y="3105"/>
                  <a:pt x="1862" y="3104"/>
                  <a:pt x="1859" y="3103"/>
                </a:cubicBezTo>
                <a:lnTo>
                  <a:pt x="1859" y="3103"/>
                </a:lnTo>
                <a:cubicBezTo>
                  <a:pt x="1859" y="3103"/>
                  <a:pt x="1859" y="3103"/>
                  <a:pt x="1859" y="3103"/>
                </a:cubicBezTo>
                <a:cubicBezTo>
                  <a:pt x="1856" y="3101"/>
                  <a:pt x="1855" y="3100"/>
                  <a:pt x="1854" y="3100"/>
                </a:cubicBezTo>
                <a:lnTo>
                  <a:pt x="1854" y="3100"/>
                </a:lnTo>
                <a:cubicBezTo>
                  <a:pt x="1854" y="3100"/>
                  <a:pt x="1854" y="3100"/>
                  <a:pt x="1854" y="3100"/>
                </a:cubicBezTo>
                <a:lnTo>
                  <a:pt x="1854" y="3100"/>
                </a:lnTo>
                <a:cubicBezTo>
                  <a:pt x="1852" y="3099"/>
                  <a:pt x="1851" y="3098"/>
                  <a:pt x="1850" y="3097"/>
                </a:cubicBezTo>
                <a:cubicBezTo>
                  <a:pt x="1840" y="3097"/>
                  <a:pt x="1830" y="3093"/>
                  <a:pt x="1821" y="3093"/>
                </a:cubicBezTo>
                <a:cubicBezTo>
                  <a:pt x="1810" y="3089"/>
                  <a:pt x="1799" y="3086"/>
                  <a:pt x="1788" y="3082"/>
                </a:cubicBezTo>
                <a:lnTo>
                  <a:pt x="1788" y="3082"/>
                </a:lnTo>
                <a:cubicBezTo>
                  <a:pt x="1789" y="3082"/>
                  <a:pt x="1789" y="3082"/>
                  <a:pt x="1789" y="3082"/>
                </a:cubicBezTo>
                <a:cubicBezTo>
                  <a:pt x="1790" y="3082"/>
                  <a:pt x="1789" y="3082"/>
                  <a:pt x="1785" y="3081"/>
                </a:cubicBezTo>
                <a:lnTo>
                  <a:pt x="1785" y="3081"/>
                </a:lnTo>
                <a:cubicBezTo>
                  <a:pt x="1786" y="3081"/>
                  <a:pt x="1787" y="3082"/>
                  <a:pt x="1787" y="3082"/>
                </a:cubicBezTo>
                <a:lnTo>
                  <a:pt x="1787" y="3082"/>
                </a:lnTo>
                <a:cubicBezTo>
                  <a:pt x="1784" y="3081"/>
                  <a:pt x="1781" y="3080"/>
                  <a:pt x="1778" y="3079"/>
                </a:cubicBezTo>
                <a:lnTo>
                  <a:pt x="1778" y="3079"/>
                </a:lnTo>
                <a:cubicBezTo>
                  <a:pt x="1781" y="3080"/>
                  <a:pt x="1783" y="3080"/>
                  <a:pt x="1785" y="3081"/>
                </a:cubicBezTo>
                <a:lnTo>
                  <a:pt x="1785" y="3081"/>
                </a:lnTo>
                <a:cubicBezTo>
                  <a:pt x="1784" y="3080"/>
                  <a:pt x="1783" y="3080"/>
                  <a:pt x="1782" y="3079"/>
                </a:cubicBezTo>
                <a:cubicBezTo>
                  <a:pt x="1778" y="3079"/>
                  <a:pt x="1773" y="3074"/>
                  <a:pt x="1773" y="3074"/>
                </a:cubicBezTo>
                <a:cubicBezTo>
                  <a:pt x="1764" y="3069"/>
                  <a:pt x="1754" y="3064"/>
                  <a:pt x="1749" y="3059"/>
                </a:cubicBezTo>
                <a:cubicBezTo>
                  <a:pt x="1740" y="3059"/>
                  <a:pt x="1736" y="3055"/>
                  <a:pt x="1730" y="3050"/>
                </a:cubicBezTo>
                <a:cubicBezTo>
                  <a:pt x="1724" y="3047"/>
                  <a:pt x="1718" y="3040"/>
                  <a:pt x="1718" y="3039"/>
                </a:cubicBezTo>
                <a:lnTo>
                  <a:pt x="1718" y="3039"/>
                </a:lnTo>
                <a:cubicBezTo>
                  <a:pt x="1720" y="3041"/>
                  <a:pt x="1722" y="3043"/>
                  <a:pt x="1724" y="3044"/>
                </a:cubicBezTo>
                <a:lnTo>
                  <a:pt x="1724" y="3044"/>
                </a:lnTo>
                <a:cubicBezTo>
                  <a:pt x="1721" y="3041"/>
                  <a:pt x="1719" y="3039"/>
                  <a:pt x="1718" y="3039"/>
                </a:cubicBezTo>
                <a:lnTo>
                  <a:pt x="1718" y="3039"/>
                </a:lnTo>
                <a:cubicBezTo>
                  <a:pt x="1718" y="3039"/>
                  <a:pt x="1718" y="3039"/>
                  <a:pt x="1718" y="3039"/>
                </a:cubicBezTo>
                <a:lnTo>
                  <a:pt x="1718" y="3039"/>
                </a:lnTo>
                <a:cubicBezTo>
                  <a:pt x="1708" y="3031"/>
                  <a:pt x="1695" y="3023"/>
                  <a:pt x="1688" y="3011"/>
                </a:cubicBezTo>
                <a:lnTo>
                  <a:pt x="1673" y="2998"/>
                </a:lnTo>
                <a:cubicBezTo>
                  <a:pt x="1671" y="2996"/>
                  <a:pt x="1670" y="2995"/>
                  <a:pt x="1669" y="2994"/>
                </a:cubicBezTo>
                <a:lnTo>
                  <a:pt x="1669" y="2994"/>
                </a:lnTo>
                <a:cubicBezTo>
                  <a:pt x="1670" y="2995"/>
                  <a:pt x="1671" y="2995"/>
                  <a:pt x="1671" y="2995"/>
                </a:cubicBezTo>
                <a:cubicBezTo>
                  <a:pt x="1672" y="2995"/>
                  <a:pt x="1670" y="2992"/>
                  <a:pt x="1668" y="2990"/>
                </a:cubicBezTo>
                <a:lnTo>
                  <a:pt x="1668" y="2990"/>
                </a:lnTo>
                <a:cubicBezTo>
                  <a:pt x="1668" y="2992"/>
                  <a:pt x="1668" y="2993"/>
                  <a:pt x="1669" y="2994"/>
                </a:cubicBezTo>
                <a:lnTo>
                  <a:pt x="1669" y="2994"/>
                </a:lnTo>
                <a:cubicBezTo>
                  <a:pt x="1669" y="2994"/>
                  <a:pt x="1669" y="2994"/>
                  <a:pt x="1668" y="2993"/>
                </a:cubicBezTo>
                <a:cubicBezTo>
                  <a:pt x="1659" y="2978"/>
                  <a:pt x="1650" y="2964"/>
                  <a:pt x="1644" y="2950"/>
                </a:cubicBezTo>
                <a:cubicBezTo>
                  <a:pt x="1643" y="2948"/>
                  <a:pt x="1641" y="2945"/>
                  <a:pt x="1639" y="2942"/>
                </a:cubicBezTo>
                <a:lnTo>
                  <a:pt x="1639" y="2942"/>
                </a:lnTo>
                <a:cubicBezTo>
                  <a:pt x="1639" y="2939"/>
                  <a:pt x="1633" y="2930"/>
                  <a:pt x="1630" y="2926"/>
                </a:cubicBezTo>
                <a:cubicBezTo>
                  <a:pt x="1626" y="2912"/>
                  <a:pt x="1626" y="2897"/>
                  <a:pt x="1621" y="2879"/>
                </a:cubicBezTo>
                <a:cubicBezTo>
                  <a:pt x="1621" y="2877"/>
                  <a:pt x="1621" y="2874"/>
                  <a:pt x="1621" y="2872"/>
                </a:cubicBezTo>
                <a:lnTo>
                  <a:pt x="1621" y="2872"/>
                </a:lnTo>
                <a:cubicBezTo>
                  <a:pt x="1621" y="2873"/>
                  <a:pt x="1621" y="2874"/>
                  <a:pt x="1621" y="2874"/>
                </a:cubicBezTo>
                <a:cubicBezTo>
                  <a:pt x="1621" y="2868"/>
                  <a:pt x="1615" y="2859"/>
                  <a:pt x="1615" y="2855"/>
                </a:cubicBezTo>
                <a:lnTo>
                  <a:pt x="1615" y="2807"/>
                </a:lnTo>
                <a:lnTo>
                  <a:pt x="1621" y="2793"/>
                </a:lnTo>
                <a:lnTo>
                  <a:pt x="1621" y="2793"/>
                </a:lnTo>
                <a:cubicBezTo>
                  <a:pt x="1621" y="2793"/>
                  <a:pt x="1618" y="2805"/>
                  <a:pt x="1619" y="2805"/>
                </a:cubicBezTo>
                <a:cubicBezTo>
                  <a:pt x="1619" y="2805"/>
                  <a:pt x="1620" y="2803"/>
                  <a:pt x="1621" y="2798"/>
                </a:cubicBezTo>
                <a:lnTo>
                  <a:pt x="1621" y="2778"/>
                </a:lnTo>
                <a:cubicBezTo>
                  <a:pt x="1626" y="2764"/>
                  <a:pt x="1630" y="2745"/>
                  <a:pt x="1635" y="2731"/>
                </a:cubicBezTo>
                <a:cubicBezTo>
                  <a:pt x="1635" y="2725"/>
                  <a:pt x="1639" y="2721"/>
                  <a:pt x="1639" y="2721"/>
                </a:cubicBezTo>
                <a:cubicBezTo>
                  <a:pt x="1640" y="2720"/>
                  <a:pt x="1640" y="2719"/>
                  <a:pt x="1640" y="2718"/>
                </a:cubicBezTo>
                <a:lnTo>
                  <a:pt x="1640" y="2718"/>
                </a:lnTo>
                <a:cubicBezTo>
                  <a:pt x="1641" y="2718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1" y="2718"/>
                  <a:pt x="1641" y="2720"/>
                  <a:pt x="1640" y="2721"/>
                </a:cubicBezTo>
                <a:lnTo>
                  <a:pt x="1640" y="2721"/>
                </a:lnTo>
                <a:cubicBezTo>
                  <a:pt x="1641" y="2720"/>
                  <a:pt x="1642" y="2718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56" y="2707"/>
                  <a:pt x="1670" y="2695"/>
                  <a:pt x="1683" y="2683"/>
                </a:cubicBezTo>
                <a:cubicBezTo>
                  <a:pt x="1716" y="2650"/>
                  <a:pt x="1745" y="2611"/>
                  <a:pt x="1764" y="2569"/>
                </a:cubicBezTo>
                <a:cubicBezTo>
                  <a:pt x="1782" y="2531"/>
                  <a:pt x="1782" y="2483"/>
                  <a:pt x="1749" y="2454"/>
                </a:cubicBezTo>
                <a:cubicBezTo>
                  <a:pt x="1731" y="2437"/>
                  <a:pt x="1704" y="2424"/>
                  <a:pt x="1678" y="2424"/>
                </a:cubicBezTo>
                <a:cubicBezTo>
                  <a:pt x="1663" y="2424"/>
                  <a:pt x="1647" y="2429"/>
                  <a:pt x="1635" y="2440"/>
                </a:cubicBezTo>
                <a:cubicBezTo>
                  <a:pt x="1581" y="2477"/>
                  <a:pt x="1535" y="2525"/>
                  <a:pt x="1501" y="2581"/>
                </a:cubicBezTo>
                <a:lnTo>
                  <a:pt x="1501" y="2581"/>
                </a:lnTo>
                <a:cubicBezTo>
                  <a:pt x="1496" y="2583"/>
                  <a:pt x="1492" y="2586"/>
                  <a:pt x="1487" y="2588"/>
                </a:cubicBezTo>
                <a:cubicBezTo>
                  <a:pt x="1487" y="2588"/>
                  <a:pt x="1483" y="2593"/>
                  <a:pt x="1478" y="2593"/>
                </a:cubicBezTo>
                <a:cubicBezTo>
                  <a:pt x="1472" y="2593"/>
                  <a:pt x="1454" y="2602"/>
                  <a:pt x="1450" y="2602"/>
                </a:cubicBezTo>
                <a:cubicBezTo>
                  <a:pt x="1444" y="2606"/>
                  <a:pt x="1435" y="2606"/>
                  <a:pt x="1430" y="2611"/>
                </a:cubicBezTo>
                <a:cubicBezTo>
                  <a:pt x="1423" y="2611"/>
                  <a:pt x="1414" y="2614"/>
                  <a:pt x="1405" y="2616"/>
                </a:cubicBezTo>
                <a:lnTo>
                  <a:pt x="1405" y="2616"/>
                </a:lnTo>
                <a:cubicBezTo>
                  <a:pt x="1404" y="2615"/>
                  <a:pt x="1402" y="2614"/>
                  <a:pt x="1400" y="2614"/>
                </a:cubicBezTo>
                <a:cubicBezTo>
                  <a:pt x="1396" y="2614"/>
                  <a:pt x="1391" y="2617"/>
                  <a:pt x="1387" y="2617"/>
                </a:cubicBezTo>
                <a:lnTo>
                  <a:pt x="1320" y="2617"/>
                </a:lnTo>
                <a:cubicBezTo>
                  <a:pt x="1330" y="2617"/>
                  <a:pt x="1331" y="2614"/>
                  <a:pt x="1326" y="2614"/>
                </a:cubicBezTo>
                <a:cubicBezTo>
                  <a:pt x="1325" y="2614"/>
                  <a:pt x="1322" y="2615"/>
                  <a:pt x="1319" y="2616"/>
                </a:cubicBezTo>
                <a:lnTo>
                  <a:pt x="1319" y="2616"/>
                </a:lnTo>
                <a:cubicBezTo>
                  <a:pt x="1309" y="2611"/>
                  <a:pt x="1296" y="2611"/>
                  <a:pt x="1287" y="2606"/>
                </a:cubicBezTo>
                <a:cubicBezTo>
                  <a:pt x="1278" y="2606"/>
                  <a:pt x="1272" y="2602"/>
                  <a:pt x="1263" y="2602"/>
                </a:cubicBezTo>
                <a:cubicBezTo>
                  <a:pt x="1260" y="2599"/>
                  <a:pt x="1254" y="2595"/>
                  <a:pt x="1251" y="2595"/>
                </a:cubicBezTo>
                <a:cubicBezTo>
                  <a:pt x="1251" y="2595"/>
                  <a:pt x="1251" y="2596"/>
                  <a:pt x="1250" y="2596"/>
                </a:cubicBezTo>
                <a:lnTo>
                  <a:pt x="1250" y="2596"/>
                </a:lnTo>
                <a:cubicBezTo>
                  <a:pt x="1232" y="2587"/>
                  <a:pt x="1214" y="2577"/>
                  <a:pt x="1197" y="2564"/>
                </a:cubicBezTo>
                <a:cubicBezTo>
                  <a:pt x="1194" y="2562"/>
                  <a:pt x="1192" y="2561"/>
                  <a:pt x="1192" y="2561"/>
                </a:cubicBezTo>
                <a:lnTo>
                  <a:pt x="1192" y="2561"/>
                </a:lnTo>
                <a:cubicBezTo>
                  <a:pt x="1193" y="2561"/>
                  <a:pt x="1201" y="2567"/>
                  <a:pt x="1203" y="2567"/>
                </a:cubicBezTo>
                <a:cubicBezTo>
                  <a:pt x="1204" y="2567"/>
                  <a:pt x="1203" y="2566"/>
                  <a:pt x="1201" y="2564"/>
                </a:cubicBezTo>
                <a:cubicBezTo>
                  <a:pt x="1197" y="2564"/>
                  <a:pt x="1192" y="2560"/>
                  <a:pt x="1187" y="2554"/>
                </a:cubicBezTo>
                <a:lnTo>
                  <a:pt x="1168" y="2536"/>
                </a:lnTo>
                <a:lnTo>
                  <a:pt x="1144" y="2512"/>
                </a:lnTo>
                <a:cubicBezTo>
                  <a:pt x="1144" y="2512"/>
                  <a:pt x="1139" y="2501"/>
                  <a:pt x="1139" y="2501"/>
                </a:cubicBezTo>
                <a:lnTo>
                  <a:pt x="1139" y="2501"/>
                </a:lnTo>
                <a:cubicBezTo>
                  <a:pt x="1138" y="2501"/>
                  <a:pt x="1138" y="2502"/>
                  <a:pt x="1139" y="2503"/>
                </a:cubicBezTo>
                <a:lnTo>
                  <a:pt x="1139" y="2503"/>
                </a:lnTo>
                <a:cubicBezTo>
                  <a:pt x="1137" y="2500"/>
                  <a:pt x="1135" y="2497"/>
                  <a:pt x="1135" y="2497"/>
                </a:cubicBezTo>
                <a:cubicBezTo>
                  <a:pt x="1120" y="2478"/>
                  <a:pt x="1111" y="2464"/>
                  <a:pt x="1101" y="2445"/>
                </a:cubicBezTo>
                <a:cubicBezTo>
                  <a:pt x="1101" y="2440"/>
                  <a:pt x="1101" y="2435"/>
                  <a:pt x="1096" y="2430"/>
                </a:cubicBezTo>
                <a:cubicBezTo>
                  <a:pt x="1096" y="2430"/>
                  <a:pt x="1091" y="2420"/>
                  <a:pt x="1092" y="2420"/>
                </a:cubicBezTo>
                <a:lnTo>
                  <a:pt x="1092" y="2420"/>
                </a:lnTo>
                <a:cubicBezTo>
                  <a:pt x="1092" y="2420"/>
                  <a:pt x="1092" y="2420"/>
                  <a:pt x="1092" y="2420"/>
                </a:cubicBezTo>
                <a:lnTo>
                  <a:pt x="1092" y="2420"/>
                </a:lnTo>
                <a:cubicBezTo>
                  <a:pt x="1092" y="2419"/>
                  <a:pt x="1092" y="2417"/>
                  <a:pt x="1092" y="2417"/>
                </a:cubicBezTo>
                <a:cubicBezTo>
                  <a:pt x="1092" y="2411"/>
                  <a:pt x="1087" y="2406"/>
                  <a:pt x="1087" y="2397"/>
                </a:cubicBezTo>
                <a:cubicBezTo>
                  <a:pt x="1078" y="2378"/>
                  <a:pt x="1072" y="2359"/>
                  <a:pt x="1072" y="2340"/>
                </a:cubicBezTo>
                <a:cubicBezTo>
                  <a:pt x="1068" y="2335"/>
                  <a:pt x="1068" y="2331"/>
                  <a:pt x="1068" y="2321"/>
                </a:cubicBezTo>
                <a:cubicBezTo>
                  <a:pt x="1068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21"/>
                  <a:pt x="1068" y="2323"/>
                  <a:pt x="1068" y="2325"/>
                </a:cubicBezTo>
                <a:cubicBezTo>
                  <a:pt x="1068" y="2323"/>
                  <a:pt x="1067" y="2322"/>
                  <a:pt x="1067" y="2320"/>
                </a:cubicBezTo>
                <a:lnTo>
                  <a:pt x="1067" y="2320"/>
                </a:lnTo>
                <a:cubicBezTo>
                  <a:pt x="1067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18"/>
                  <a:pt x="1067" y="2317"/>
                  <a:pt x="1067" y="2316"/>
                </a:cubicBezTo>
                <a:lnTo>
                  <a:pt x="1067" y="2316"/>
                </a:lnTo>
                <a:cubicBezTo>
                  <a:pt x="1067" y="2317"/>
                  <a:pt x="1067" y="2319"/>
                  <a:pt x="1067" y="2320"/>
                </a:cubicBezTo>
                <a:lnTo>
                  <a:pt x="1067" y="2320"/>
                </a:lnTo>
                <a:cubicBezTo>
                  <a:pt x="1066" y="2316"/>
                  <a:pt x="1065" y="2314"/>
                  <a:pt x="1066" y="2314"/>
                </a:cubicBezTo>
                <a:lnTo>
                  <a:pt x="1066" y="2314"/>
                </a:lnTo>
                <a:cubicBezTo>
                  <a:pt x="1066" y="2314"/>
                  <a:pt x="1066" y="2315"/>
                  <a:pt x="1067" y="2316"/>
                </a:cubicBezTo>
                <a:lnTo>
                  <a:pt x="1067" y="2316"/>
                </a:lnTo>
                <a:cubicBezTo>
                  <a:pt x="1066" y="2315"/>
                  <a:pt x="1066" y="2314"/>
                  <a:pt x="1066" y="2314"/>
                </a:cubicBezTo>
                <a:lnTo>
                  <a:pt x="1066" y="2314"/>
                </a:lnTo>
                <a:cubicBezTo>
                  <a:pt x="1091" y="2312"/>
                  <a:pt x="1115" y="2310"/>
                  <a:pt x="1140" y="2307"/>
                </a:cubicBezTo>
                <a:cubicBezTo>
                  <a:pt x="1244" y="2292"/>
                  <a:pt x="1344" y="2259"/>
                  <a:pt x="1430" y="2206"/>
                </a:cubicBezTo>
                <a:cubicBezTo>
                  <a:pt x="1516" y="2154"/>
                  <a:pt x="1602" y="2083"/>
                  <a:pt x="1644" y="1992"/>
                </a:cubicBezTo>
                <a:cubicBezTo>
                  <a:pt x="1692" y="1887"/>
                  <a:pt x="1712" y="1764"/>
                  <a:pt x="1630" y="1673"/>
                </a:cubicBezTo>
                <a:cubicBezTo>
                  <a:pt x="1587" y="1623"/>
                  <a:pt x="1529" y="1603"/>
                  <a:pt x="1470" y="1603"/>
                </a:cubicBezTo>
                <a:cubicBezTo>
                  <a:pt x="1400" y="1603"/>
                  <a:pt x="1327" y="1630"/>
                  <a:pt x="1268" y="1663"/>
                </a:cubicBezTo>
                <a:cubicBezTo>
                  <a:pt x="1099" y="1755"/>
                  <a:pt x="949" y="1921"/>
                  <a:pt x="895" y="2113"/>
                </a:cubicBezTo>
                <a:lnTo>
                  <a:pt x="895" y="2113"/>
                </a:lnTo>
                <a:cubicBezTo>
                  <a:pt x="894" y="2112"/>
                  <a:pt x="893" y="2112"/>
                  <a:pt x="891" y="2111"/>
                </a:cubicBezTo>
                <a:cubicBezTo>
                  <a:pt x="849" y="2107"/>
                  <a:pt x="806" y="2092"/>
                  <a:pt x="763" y="2078"/>
                </a:cubicBezTo>
                <a:cubicBezTo>
                  <a:pt x="758" y="2078"/>
                  <a:pt x="753" y="2074"/>
                  <a:pt x="749" y="2074"/>
                </a:cubicBezTo>
                <a:lnTo>
                  <a:pt x="749" y="2074"/>
                </a:lnTo>
                <a:cubicBezTo>
                  <a:pt x="752" y="2075"/>
                  <a:pt x="757" y="2077"/>
                  <a:pt x="757" y="2077"/>
                </a:cubicBezTo>
                <a:cubicBezTo>
                  <a:pt x="757" y="2077"/>
                  <a:pt x="754" y="2076"/>
                  <a:pt x="748" y="2074"/>
                </a:cubicBezTo>
                <a:lnTo>
                  <a:pt x="748" y="2074"/>
                </a:lnTo>
                <a:cubicBezTo>
                  <a:pt x="749" y="2074"/>
                  <a:pt x="749" y="2074"/>
                  <a:pt x="749" y="2074"/>
                </a:cubicBezTo>
                <a:lnTo>
                  <a:pt x="749" y="2074"/>
                </a:lnTo>
                <a:cubicBezTo>
                  <a:pt x="749" y="2073"/>
                  <a:pt x="748" y="2073"/>
                  <a:pt x="748" y="2073"/>
                </a:cubicBezTo>
                <a:lnTo>
                  <a:pt x="748" y="2073"/>
                </a:lnTo>
                <a:cubicBezTo>
                  <a:pt x="748" y="2073"/>
                  <a:pt x="748" y="2073"/>
                  <a:pt x="748" y="2074"/>
                </a:cubicBezTo>
                <a:cubicBezTo>
                  <a:pt x="746" y="2073"/>
                  <a:pt x="745" y="2072"/>
                  <a:pt x="745" y="2072"/>
                </a:cubicBezTo>
                <a:lnTo>
                  <a:pt x="745" y="2072"/>
                </a:lnTo>
                <a:cubicBezTo>
                  <a:pt x="745" y="2072"/>
                  <a:pt x="746" y="2072"/>
                  <a:pt x="748" y="2073"/>
                </a:cubicBezTo>
                <a:lnTo>
                  <a:pt x="748" y="2073"/>
                </a:lnTo>
                <a:cubicBezTo>
                  <a:pt x="739" y="2067"/>
                  <a:pt x="729" y="2063"/>
                  <a:pt x="720" y="2059"/>
                </a:cubicBezTo>
                <a:cubicBezTo>
                  <a:pt x="700" y="2049"/>
                  <a:pt x="678" y="2035"/>
                  <a:pt x="658" y="2025"/>
                </a:cubicBezTo>
                <a:cubicBezTo>
                  <a:pt x="639" y="2011"/>
                  <a:pt x="620" y="2001"/>
                  <a:pt x="606" y="1988"/>
                </a:cubicBezTo>
                <a:cubicBezTo>
                  <a:pt x="601" y="1982"/>
                  <a:pt x="596" y="1982"/>
                  <a:pt x="592" y="1977"/>
                </a:cubicBezTo>
                <a:cubicBezTo>
                  <a:pt x="581" y="1968"/>
                  <a:pt x="572" y="1964"/>
                  <a:pt x="563" y="1953"/>
                </a:cubicBezTo>
                <a:cubicBezTo>
                  <a:pt x="524" y="1925"/>
                  <a:pt x="496" y="1892"/>
                  <a:pt x="463" y="1854"/>
                </a:cubicBezTo>
                <a:cubicBezTo>
                  <a:pt x="458" y="1845"/>
                  <a:pt x="449" y="1839"/>
                  <a:pt x="443" y="1830"/>
                </a:cubicBezTo>
                <a:lnTo>
                  <a:pt x="443" y="1830"/>
                </a:lnTo>
                <a:cubicBezTo>
                  <a:pt x="445" y="1831"/>
                  <a:pt x="445" y="1832"/>
                  <a:pt x="446" y="1832"/>
                </a:cubicBezTo>
                <a:cubicBezTo>
                  <a:pt x="447" y="1832"/>
                  <a:pt x="440" y="1823"/>
                  <a:pt x="439" y="1823"/>
                </a:cubicBezTo>
                <a:lnTo>
                  <a:pt x="439" y="1823"/>
                </a:lnTo>
                <a:cubicBezTo>
                  <a:pt x="438" y="1823"/>
                  <a:pt x="439" y="1825"/>
                  <a:pt x="443" y="1830"/>
                </a:cubicBezTo>
                <a:cubicBezTo>
                  <a:pt x="439" y="1825"/>
                  <a:pt x="434" y="1821"/>
                  <a:pt x="434" y="1816"/>
                </a:cubicBezTo>
                <a:cubicBezTo>
                  <a:pt x="420" y="1797"/>
                  <a:pt x="405" y="1777"/>
                  <a:pt x="392" y="1753"/>
                </a:cubicBezTo>
                <a:cubicBezTo>
                  <a:pt x="368" y="1716"/>
                  <a:pt x="348" y="1678"/>
                  <a:pt x="329" y="1634"/>
                </a:cubicBezTo>
                <a:cubicBezTo>
                  <a:pt x="322" y="1628"/>
                  <a:pt x="318" y="1618"/>
                  <a:pt x="314" y="1610"/>
                </a:cubicBezTo>
                <a:lnTo>
                  <a:pt x="314" y="1610"/>
                </a:lnTo>
                <a:cubicBezTo>
                  <a:pt x="315" y="1609"/>
                  <a:pt x="309" y="1591"/>
                  <a:pt x="306" y="1587"/>
                </a:cubicBezTo>
                <a:cubicBezTo>
                  <a:pt x="296" y="1563"/>
                  <a:pt x="291" y="1544"/>
                  <a:pt x="282" y="1520"/>
                </a:cubicBezTo>
                <a:cubicBezTo>
                  <a:pt x="267" y="1473"/>
                  <a:pt x="258" y="1430"/>
                  <a:pt x="249" y="1382"/>
                </a:cubicBezTo>
                <a:cubicBezTo>
                  <a:pt x="249" y="1372"/>
                  <a:pt x="243" y="1359"/>
                  <a:pt x="243" y="1348"/>
                </a:cubicBezTo>
                <a:cubicBezTo>
                  <a:pt x="243" y="1346"/>
                  <a:pt x="243" y="1345"/>
                  <a:pt x="243" y="1343"/>
                </a:cubicBezTo>
                <a:lnTo>
                  <a:pt x="243" y="1343"/>
                </a:lnTo>
                <a:cubicBezTo>
                  <a:pt x="243" y="1344"/>
                  <a:pt x="243" y="1344"/>
                  <a:pt x="244" y="1345"/>
                </a:cubicBezTo>
                <a:lnTo>
                  <a:pt x="244" y="1345"/>
                </a:lnTo>
                <a:cubicBezTo>
                  <a:pt x="243" y="1343"/>
                  <a:pt x="243" y="1341"/>
                  <a:pt x="243" y="1339"/>
                </a:cubicBezTo>
                <a:cubicBezTo>
                  <a:pt x="238" y="1315"/>
                  <a:pt x="238" y="1291"/>
                  <a:pt x="234" y="1267"/>
                </a:cubicBezTo>
                <a:cubicBezTo>
                  <a:pt x="234" y="1225"/>
                  <a:pt x="229" y="1177"/>
                  <a:pt x="234" y="1130"/>
                </a:cubicBezTo>
                <a:cubicBezTo>
                  <a:pt x="234" y="1110"/>
                  <a:pt x="234" y="1091"/>
                  <a:pt x="238" y="1067"/>
                </a:cubicBezTo>
                <a:cubicBezTo>
                  <a:pt x="238" y="1058"/>
                  <a:pt x="238" y="1044"/>
                  <a:pt x="243" y="1034"/>
                </a:cubicBezTo>
                <a:lnTo>
                  <a:pt x="243" y="1020"/>
                </a:lnTo>
                <a:cubicBezTo>
                  <a:pt x="253" y="972"/>
                  <a:pt x="262" y="930"/>
                  <a:pt x="272" y="886"/>
                </a:cubicBezTo>
                <a:cubicBezTo>
                  <a:pt x="286" y="844"/>
                  <a:pt x="296" y="800"/>
                  <a:pt x="315" y="758"/>
                </a:cubicBezTo>
                <a:cubicBezTo>
                  <a:pt x="320" y="748"/>
                  <a:pt x="320" y="739"/>
                  <a:pt x="324" y="730"/>
                </a:cubicBezTo>
                <a:cubicBezTo>
                  <a:pt x="325" y="727"/>
                  <a:pt x="326" y="726"/>
                  <a:pt x="327" y="724"/>
                </a:cubicBezTo>
                <a:lnTo>
                  <a:pt x="327" y="724"/>
                </a:lnTo>
                <a:cubicBezTo>
                  <a:pt x="327" y="726"/>
                  <a:pt x="326" y="728"/>
                  <a:pt x="324" y="730"/>
                </a:cubicBezTo>
                <a:cubicBezTo>
                  <a:pt x="331" y="723"/>
                  <a:pt x="332" y="720"/>
                  <a:pt x="332" y="720"/>
                </a:cubicBezTo>
                <a:lnTo>
                  <a:pt x="332" y="720"/>
                </a:lnTo>
                <a:cubicBezTo>
                  <a:pt x="331" y="720"/>
                  <a:pt x="329" y="722"/>
                  <a:pt x="327" y="724"/>
                </a:cubicBezTo>
                <a:lnTo>
                  <a:pt x="327" y="724"/>
                </a:lnTo>
                <a:cubicBezTo>
                  <a:pt x="329" y="721"/>
                  <a:pt x="329" y="718"/>
                  <a:pt x="329" y="715"/>
                </a:cubicBezTo>
                <a:cubicBezTo>
                  <a:pt x="339" y="695"/>
                  <a:pt x="348" y="672"/>
                  <a:pt x="363" y="653"/>
                </a:cubicBezTo>
                <a:cubicBezTo>
                  <a:pt x="381" y="609"/>
                  <a:pt x="405" y="572"/>
                  <a:pt x="429" y="529"/>
                </a:cubicBezTo>
                <a:cubicBezTo>
                  <a:pt x="439" y="515"/>
                  <a:pt x="453" y="495"/>
                  <a:pt x="463" y="477"/>
                </a:cubicBezTo>
                <a:cubicBezTo>
                  <a:pt x="472" y="467"/>
                  <a:pt x="477" y="457"/>
                  <a:pt x="487" y="453"/>
                </a:cubicBezTo>
                <a:cubicBezTo>
                  <a:pt x="487" y="450"/>
                  <a:pt x="488" y="446"/>
                  <a:pt x="489" y="443"/>
                </a:cubicBezTo>
                <a:lnTo>
                  <a:pt x="489" y="443"/>
                </a:lnTo>
                <a:cubicBezTo>
                  <a:pt x="491" y="441"/>
                  <a:pt x="492" y="438"/>
                  <a:pt x="496" y="438"/>
                </a:cubicBezTo>
                <a:cubicBezTo>
                  <a:pt x="553" y="367"/>
                  <a:pt x="615" y="301"/>
                  <a:pt x="687" y="243"/>
                </a:cubicBezTo>
                <a:cubicBezTo>
                  <a:pt x="691" y="243"/>
                  <a:pt x="691" y="238"/>
                  <a:pt x="695" y="238"/>
                </a:cubicBezTo>
                <a:lnTo>
                  <a:pt x="695" y="238"/>
                </a:lnTo>
                <a:cubicBezTo>
                  <a:pt x="694" y="238"/>
                  <a:pt x="694" y="239"/>
                  <a:pt x="694" y="239"/>
                </a:cubicBezTo>
                <a:cubicBezTo>
                  <a:pt x="694" y="239"/>
                  <a:pt x="695" y="239"/>
                  <a:pt x="696" y="238"/>
                </a:cubicBezTo>
                <a:lnTo>
                  <a:pt x="696" y="238"/>
                </a:lnTo>
                <a:cubicBezTo>
                  <a:pt x="696" y="238"/>
                  <a:pt x="696" y="238"/>
                  <a:pt x="696" y="238"/>
                </a:cubicBezTo>
                <a:cubicBezTo>
                  <a:pt x="701" y="234"/>
                  <a:pt x="703" y="233"/>
                  <a:pt x="703" y="233"/>
                </a:cubicBezTo>
                <a:lnTo>
                  <a:pt x="703" y="233"/>
                </a:lnTo>
                <a:cubicBezTo>
                  <a:pt x="703" y="233"/>
                  <a:pt x="700" y="234"/>
                  <a:pt x="698" y="236"/>
                </a:cubicBezTo>
                <a:lnTo>
                  <a:pt x="698" y="236"/>
                </a:lnTo>
                <a:cubicBezTo>
                  <a:pt x="707" y="228"/>
                  <a:pt x="716" y="224"/>
                  <a:pt x="720" y="219"/>
                </a:cubicBezTo>
                <a:cubicBezTo>
                  <a:pt x="739" y="205"/>
                  <a:pt x="758" y="191"/>
                  <a:pt x="777" y="181"/>
                </a:cubicBezTo>
                <a:cubicBezTo>
                  <a:pt x="821" y="152"/>
                  <a:pt x="843" y="90"/>
                  <a:pt x="815" y="48"/>
                </a:cubicBezTo>
                <a:cubicBezTo>
                  <a:pt x="796" y="19"/>
                  <a:pt x="764" y="1"/>
                  <a:pt x="7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2761" name="Google Shape;2761;p60"/>
          <p:cNvGrpSpPr/>
          <p:nvPr/>
        </p:nvGrpSpPr>
        <p:grpSpPr>
          <a:xfrm rot="-9168125">
            <a:off x="1419396" y="5271037"/>
            <a:ext cx="308656" cy="362065"/>
            <a:chOff x="139275" y="1078372"/>
            <a:chExt cx="231475" cy="271529"/>
          </a:xfrm>
        </p:grpSpPr>
        <p:sp>
          <p:nvSpPr>
            <p:cNvPr id="2762" name="Google Shape;2762;p6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3" name="Google Shape;2763;p6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4" name="Google Shape;2764;p6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65" name="Google Shape;2765;p60"/>
          <p:cNvGrpSpPr/>
          <p:nvPr/>
        </p:nvGrpSpPr>
        <p:grpSpPr>
          <a:xfrm rot="3145801">
            <a:off x="3814606" y="2692657"/>
            <a:ext cx="308668" cy="362080"/>
            <a:chOff x="139275" y="1078372"/>
            <a:chExt cx="231475" cy="271529"/>
          </a:xfrm>
        </p:grpSpPr>
        <p:sp>
          <p:nvSpPr>
            <p:cNvPr id="2766" name="Google Shape;2766;p6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7" name="Google Shape;2767;p6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8" name="Google Shape;2768;p6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769" name="Google Shape;2769;p60"/>
          <p:cNvSpPr/>
          <p:nvPr/>
        </p:nvSpPr>
        <p:spPr>
          <a:xfrm>
            <a:off x="1585849" y="1722633"/>
            <a:ext cx="928620" cy="335852"/>
          </a:xfrm>
          <a:custGeom>
            <a:avLst/>
            <a:gdLst/>
            <a:ahLst/>
            <a:cxnLst/>
            <a:rect l="l" t="t" r="r" b="b"/>
            <a:pathLst>
              <a:path w="4294" h="1553" extrusionOk="0">
                <a:moveTo>
                  <a:pt x="2393" y="1"/>
                </a:moveTo>
                <a:cubicBezTo>
                  <a:pt x="2372" y="1"/>
                  <a:pt x="2352" y="5"/>
                  <a:pt x="2336" y="13"/>
                </a:cubicBezTo>
                <a:cubicBezTo>
                  <a:pt x="2217" y="70"/>
                  <a:pt x="2078" y="42"/>
                  <a:pt x="1959" y="93"/>
                </a:cubicBezTo>
                <a:cubicBezTo>
                  <a:pt x="1654" y="223"/>
                  <a:pt x="1416" y="418"/>
                  <a:pt x="1335" y="757"/>
                </a:cubicBezTo>
                <a:cubicBezTo>
                  <a:pt x="1325" y="794"/>
                  <a:pt x="1315" y="808"/>
                  <a:pt x="1273" y="808"/>
                </a:cubicBezTo>
                <a:cubicBezTo>
                  <a:pt x="1106" y="828"/>
                  <a:pt x="939" y="847"/>
                  <a:pt x="772" y="876"/>
                </a:cubicBezTo>
                <a:cubicBezTo>
                  <a:pt x="506" y="918"/>
                  <a:pt x="277" y="1028"/>
                  <a:pt x="95" y="1232"/>
                </a:cubicBezTo>
                <a:cubicBezTo>
                  <a:pt x="0" y="1347"/>
                  <a:pt x="29" y="1447"/>
                  <a:pt x="172" y="1490"/>
                </a:cubicBezTo>
                <a:cubicBezTo>
                  <a:pt x="233" y="1505"/>
                  <a:pt x="295" y="1509"/>
                  <a:pt x="358" y="1514"/>
                </a:cubicBezTo>
                <a:cubicBezTo>
                  <a:pt x="376" y="1515"/>
                  <a:pt x="394" y="1515"/>
                  <a:pt x="412" y="1515"/>
                </a:cubicBezTo>
                <a:cubicBezTo>
                  <a:pt x="519" y="1515"/>
                  <a:pt x="628" y="1501"/>
                  <a:pt x="736" y="1501"/>
                </a:cubicBezTo>
                <a:cubicBezTo>
                  <a:pt x="788" y="1501"/>
                  <a:pt x="840" y="1504"/>
                  <a:pt x="891" y="1514"/>
                </a:cubicBezTo>
                <a:cubicBezTo>
                  <a:pt x="1003" y="1531"/>
                  <a:pt x="1118" y="1552"/>
                  <a:pt x="1226" y="1552"/>
                </a:cubicBezTo>
                <a:cubicBezTo>
                  <a:pt x="1238" y="1552"/>
                  <a:pt x="1251" y="1552"/>
                  <a:pt x="1263" y="1552"/>
                </a:cubicBezTo>
                <a:cubicBezTo>
                  <a:pt x="1473" y="1538"/>
                  <a:pt x="1678" y="1500"/>
                  <a:pt x="1883" y="1437"/>
                </a:cubicBezTo>
                <a:cubicBezTo>
                  <a:pt x="2005" y="1401"/>
                  <a:pt x="2128" y="1360"/>
                  <a:pt x="2252" y="1360"/>
                </a:cubicBezTo>
                <a:cubicBezTo>
                  <a:pt x="2327" y="1360"/>
                  <a:pt x="2402" y="1375"/>
                  <a:pt x="2479" y="1414"/>
                </a:cubicBezTo>
                <a:cubicBezTo>
                  <a:pt x="2640" y="1494"/>
                  <a:pt x="2817" y="1514"/>
                  <a:pt x="3022" y="1514"/>
                </a:cubicBezTo>
                <a:cubicBezTo>
                  <a:pt x="3035" y="1516"/>
                  <a:pt x="3049" y="1516"/>
                  <a:pt x="3063" y="1516"/>
                </a:cubicBezTo>
                <a:cubicBezTo>
                  <a:pt x="3127" y="1516"/>
                  <a:pt x="3201" y="1502"/>
                  <a:pt x="3279" y="1490"/>
                </a:cubicBezTo>
                <a:cubicBezTo>
                  <a:pt x="3550" y="1452"/>
                  <a:pt x="3823" y="1399"/>
                  <a:pt x="4084" y="1305"/>
                </a:cubicBezTo>
                <a:cubicBezTo>
                  <a:pt x="4227" y="1252"/>
                  <a:pt x="4294" y="1128"/>
                  <a:pt x="4241" y="1008"/>
                </a:cubicBezTo>
                <a:cubicBezTo>
                  <a:pt x="4184" y="880"/>
                  <a:pt x="4113" y="761"/>
                  <a:pt x="3970" y="704"/>
                </a:cubicBezTo>
                <a:cubicBezTo>
                  <a:pt x="3803" y="635"/>
                  <a:pt x="3633" y="569"/>
                  <a:pt x="3450" y="569"/>
                </a:cubicBezTo>
                <a:cubicBezTo>
                  <a:pt x="3418" y="569"/>
                  <a:pt x="3387" y="571"/>
                  <a:pt x="3355" y="575"/>
                </a:cubicBezTo>
                <a:cubicBezTo>
                  <a:pt x="3350" y="575"/>
                  <a:pt x="3346" y="576"/>
                  <a:pt x="3342" y="576"/>
                </a:cubicBezTo>
                <a:cubicBezTo>
                  <a:pt x="3314" y="576"/>
                  <a:pt x="3303" y="562"/>
                  <a:pt x="3298" y="532"/>
                </a:cubicBezTo>
                <a:cubicBezTo>
                  <a:pt x="3246" y="251"/>
                  <a:pt x="3050" y="128"/>
                  <a:pt x="2798" y="46"/>
                </a:cubicBezTo>
                <a:cubicBezTo>
                  <a:pt x="2779" y="41"/>
                  <a:pt x="2761" y="39"/>
                  <a:pt x="2744" y="39"/>
                </a:cubicBezTo>
                <a:cubicBezTo>
                  <a:pt x="2693" y="39"/>
                  <a:pt x="2644" y="55"/>
                  <a:pt x="2595" y="55"/>
                </a:cubicBezTo>
                <a:cubicBezTo>
                  <a:pt x="2565" y="55"/>
                  <a:pt x="2536" y="49"/>
                  <a:pt x="2507" y="32"/>
                </a:cubicBezTo>
                <a:cubicBezTo>
                  <a:pt x="2473" y="13"/>
                  <a:pt x="2431" y="1"/>
                  <a:pt x="239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88" name="Group 87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89" name="Group 88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3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4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92" name="Picture 9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90" name="Rectangle 89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42366" y="1561535"/>
            <a:ext cx="3675314" cy="542400"/>
          </a:xfrm>
        </p:spPr>
        <p:txBody>
          <a:bodyPr/>
          <a:lstStyle/>
          <a:p>
            <a:r>
              <a:rPr lang="en-US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10. </a:t>
            </a:r>
            <a:r>
              <a:rPr lang="en-US" sz="2400" b="1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Ketahanan</a:t>
            </a:r>
            <a:r>
              <a:rPr lang="en-US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Nasional</a:t>
            </a:r>
            <a:endParaRPr lang="en-US" sz="2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4472" y="1802559"/>
            <a:ext cx="3389648" cy="329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90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016567" y="177801"/>
            <a:ext cx="2158867" cy="6096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3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3770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667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4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588673" y="792323"/>
            <a:ext cx="9014653" cy="544985"/>
          </a:xfrm>
          <a:prstGeom prst="rect">
            <a:avLst/>
          </a:prstGeom>
        </p:spPr>
        <p:txBody>
          <a:bodyPr wrap="square" lIns="52036" tIns="26017" rIns="52036" bIns="26017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NEGARA KESATUAN REPUBLIK INDONESIA</a:t>
            </a:r>
            <a:endParaRPr lang="en-US" sz="3200" b="1" dirty="0">
              <a:solidFill>
                <a:srgbClr val="002060"/>
              </a:solidFill>
              <a:latin typeface="Candara" pitchFamily="34" charset="0"/>
              <a:cs typeface="Calibri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0" y="1481318"/>
            <a:ext cx="6057107" cy="4674315"/>
            <a:chOff x="0" y="1413510"/>
            <a:chExt cx="4542830" cy="3505732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3140191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80000"/>
              </a:schemeClr>
            </a:solidFill>
          </p:spPr>
          <p:txBody>
            <a:bodyPr wrap="square" lIns="285635" tIns="142817" rIns="285635" bIns="142817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id-ID" sz="2000" noProof="1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Peserta didik diharapkan mampu</a:t>
              </a:r>
              <a:r>
                <a:rPr lang="id-ID" sz="2000" noProof="1" smtClean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:</a:t>
              </a:r>
              <a:endParaRPr lang="en-US" sz="2000" noProof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marL="457200" indent="-457200">
                <a:spcBef>
                  <a:spcPts val="400"/>
                </a:spcBef>
                <a:buFont typeface="+mj-lt"/>
                <a:buAutoNum type="arabicPeriod"/>
              </a:pPr>
              <a:r>
                <a:rPr lang="en-US" sz="2000" noProof="1" smtClean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Mengidentifikasi ancaman, tantangan, hambatan dan gangguan (ATHG) yang dihadapi oleh Indonesia;</a:t>
              </a:r>
            </a:p>
            <a:p>
              <a:pPr marL="457200" indent="-457200">
                <a:spcBef>
                  <a:spcPts val="400"/>
                </a:spcBef>
                <a:buFont typeface="+mj-lt"/>
                <a:buAutoNum type="arabicPeriod"/>
              </a:pPr>
              <a:r>
                <a:rPr lang="en-US" sz="2000" noProof="1" smtClean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Menganalisis ancaman, tantangan, hambatan dan gangguan (ATHG) terhadap integrasi nasional Indonesia;</a:t>
              </a:r>
            </a:p>
            <a:p>
              <a:pPr marL="457200" indent="-457200">
                <a:spcBef>
                  <a:spcPts val="400"/>
                </a:spcBef>
                <a:buFont typeface="+mj-lt"/>
                <a:buAutoNum type="arabicPeriod"/>
              </a:pPr>
              <a:r>
                <a:rPr lang="en-US" sz="2000" noProof="1" smtClean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Memberi soslusi terhadap ancaman, tantangan, hambatan dan gangguan (ATHG) terhadap integrasi nasional Indonesia;</a:t>
              </a:r>
            </a:p>
            <a:p>
              <a:pPr marL="457200" indent="-457200">
                <a:spcBef>
                  <a:spcPts val="400"/>
                </a:spcBef>
                <a:buFont typeface="+mj-lt"/>
                <a:buAutoNum type="arabicPeriod"/>
              </a:pPr>
              <a:r>
                <a:rPr lang="en-US" sz="2000" noProof="1" smtClean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Mendeksripsikan strategi-strategi untuk menghadapi ATHG di berbagai bidang kehidupan</a:t>
              </a:r>
              <a:endParaRPr lang="id-ID" sz="2000" noProof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13510"/>
              <a:ext cx="4542830" cy="346249"/>
            </a:xfrm>
            <a:prstGeom prst="rect">
              <a:avLst/>
            </a:prstGeom>
            <a:solidFill>
              <a:srgbClr val="2C987E">
                <a:alpha val="8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sz="2400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sz="2400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7107" y="2007696"/>
            <a:ext cx="6134893" cy="362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4655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" name="Google Shape;2344;p55"/>
          <p:cNvSpPr/>
          <p:nvPr/>
        </p:nvSpPr>
        <p:spPr>
          <a:xfrm>
            <a:off x="6878000" y="2000039"/>
            <a:ext cx="4363040" cy="3351695"/>
          </a:xfrm>
          <a:custGeom>
            <a:avLst/>
            <a:gdLst/>
            <a:ahLst/>
            <a:cxnLst/>
            <a:rect l="l" t="t" r="r" b="b"/>
            <a:pathLst>
              <a:path w="121567" h="93388" extrusionOk="0">
                <a:moveTo>
                  <a:pt x="119766" y="29681"/>
                </a:moveTo>
                <a:cubicBezTo>
                  <a:pt x="114356" y="20992"/>
                  <a:pt x="95196" y="3300"/>
                  <a:pt x="83841" y="399"/>
                </a:cubicBezTo>
                <a:cubicBezTo>
                  <a:pt x="72486" y="-2501"/>
                  <a:pt x="63147" y="11351"/>
                  <a:pt x="51638" y="12278"/>
                </a:cubicBezTo>
                <a:cubicBezTo>
                  <a:pt x="40129" y="13206"/>
                  <a:pt x="20766" y="-259"/>
                  <a:pt x="14789" y="5964"/>
                </a:cubicBezTo>
                <a:cubicBezTo>
                  <a:pt x="8812" y="12187"/>
                  <a:pt x="17896" y="35437"/>
                  <a:pt x="15776" y="49617"/>
                </a:cubicBezTo>
                <a:cubicBezTo>
                  <a:pt x="13657" y="63797"/>
                  <a:pt x="-6388" y="84616"/>
                  <a:pt x="2072" y="91044"/>
                </a:cubicBezTo>
                <a:cubicBezTo>
                  <a:pt x="10532" y="97472"/>
                  <a:pt x="47334" y="88703"/>
                  <a:pt x="66537" y="88185"/>
                </a:cubicBezTo>
                <a:cubicBezTo>
                  <a:pt x="85740" y="87667"/>
                  <a:pt x="108997" y="93880"/>
                  <a:pt x="117291" y="87938"/>
                </a:cubicBezTo>
                <a:cubicBezTo>
                  <a:pt x="125585" y="81996"/>
                  <a:pt x="115888" y="62244"/>
                  <a:pt x="116300" y="52534"/>
                </a:cubicBezTo>
                <a:cubicBezTo>
                  <a:pt x="116713" y="42825"/>
                  <a:pt x="125176" y="38370"/>
                  <a:pt x="119766" y="296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345" name="Google Shape;2345;p55"/>
          <p:cNvSpPr txBox="1">
            <a:spLocks noGrp="1"/>
          </p:cNvSpPr>
          <p:nvPr>
            <p:ph type="subTitle" idx="1"/>
          </p:nvPr>
        </p:nvSpPr>
        <p:spPr>
          <a:xfrm>
            <a:off x="1279758" y="76449"/>
            <a:ext cx="8826116" cy="1078078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 algn="ctr"/>
            <a:r>
              <a:rPr lang="en-US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SOLUSI MENGHADAPI ATHG TERHADAP INTEGRASI NASIONAL</a:t>
            </a:r>
            <a:endParaRPr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46" name="Google Shape;2346;p55"/>
          <p:cNvSpPr txBox="1">
            <a:spLocks noGrp="1"/>
          </p:cNvSpPr>
          <p:nvPr>
            <p:ph type="title"/>
          </p:nvPr>
        </p:nvSpPr>
        <p:spPr>
          <a:xfrm>
            <a:off x="1313968" y="2317735"/>
            <a:ext cx="5606722" cy="600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“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Ancaman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tantangan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hambatan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gangguan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(ATHG)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terhadap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integrasi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nasional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Indonesia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adalah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tanggung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jawab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seluruh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bangsa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Indonesia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untuk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dihadapi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bersama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Solusi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untuk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menghadapinya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adalah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dengan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memperkuat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identitas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nasional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” </a:t>
            </a:r>
            <a:endParaRPr sz="20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347" name="Google Shape;2347;p55"/>
          <p:cNvGrpSpPr/>
          <p:nvPr/>
        </p:nvGrpSpPr>
        <p:grpSpPr>
          <a:xfrm>
            <a:off x="7022715" y="2038463"/>
            <a:ext cx="2126148" cy="3193828"/>
            <a:chOff x="3535617" y="1953893"/>
            <a:chExt cx="1278655" cy="1920753"/>
          </a:xfrm>
        </p:grpSpPr>
        <p:sp>
          <p:nvSpPr>
            <p:cNvPr id="2348" name="Google Shape;2348;p55"/>
            <p:cNvSpPr/>
            <p:nvPr/>
          </p:nvSpPr>
          <p:spPr>
            <a:xfrm>
              <a:off x="3535617" y="1953893"/>
              <a:ext cx="1278655" cy="1920753"/>
            </a:xfrm>
            <a:custGeom>
              <a:avLst/>
              <a:gdLst/>
              <a:ahLst/>
              <a:cxnLst/>
              <a:rect l="l" t="t" r="r" b="b"/>
              <a:pathLst>
                <a:path w="9232" h="13868" extrusionOk="0">
                  <a:moveTo>
                    <a:pt x="4799" y="3004"/>
                  </a:moveTo>
                  <a:lnTo>
                    <a:pt x="4792" y="3008"/>
                  </a:lnTo>
                  <a:lnTo>
                    <a:pt x="4792" y="3008"/>
                  </a:lnTo>
                  <a:cubicBezTo>
                    <a:pt x="4792" y="3006"/>
                    <a:pt x="4791" y="3005"/>
                    <a:pt x="4790" y="3004"/>
                  </a:cubicBezTo>
                  <a:close/>
                  <a:moveTo>
                    <a:pt x="4792" y="3027"/>
                  </a:moveTo>
                  <a:cubicBezTo>
                    <a:pt x="4790" y="3042"/>
                    <a:pt x="4780" y="3055"/>
                    <a:pt x="4773" y="3070"/>
                  </a:cubicBezTo>
                  <a:lnTo>
                    <a:pt x="4773" y="3070"/>
                  </a:lnTo>
                  <a:cubicBezTo>
                    <a:pt x="4776" y="3062"/>
                    <a:pt x="4779" y="3054"/>
                    <a:pt x="4781" y="3046"/>
                  </a:cubicBezTo>
                  <a:cubicBezTo>
                    <a:pt x="4785" y="3040"/>
                    <a:pt x="4790" y="3033"/>
                    <a:pt x="4792" y="3027"/>
                  </a:cubicBezTo>
                  <a:close/>
                  <a:moveTo>
                    <a:pt x="5267" y="3757"/>
                  </a:moveTo>
                  <a:lnTo>
                    <a:pt x="5267" y="3757"/>
                  </a:lnTo>
                  <a:cubicBezTo>
                    <a:pt x="5257" y="3771"/>
                    <a:pt x="5243" y="3781"/>
                    <a:pt x="5224" y="3785"/>
                  </a:cubicBezTo>
                  <a:cubicBezTo>
                    <a:pt x="5204" y="3790"/>
                    <a:pt x="5185" y="3793"/>
                    <a:pt x="5166" y="3796"/>
                  </a:cubicBezTo>
                  <a:lnTo>
                    <a:pt x="5166" y="3796"/>
                  </a:lnTo>
                  <a:cubicBezTo>
                    <a:pt x="5184" y="3793"/>
                    <a:pt x="5202" y="3789"/>
                    <a:pt x="5219" y="3785"/>
                  </a:cubicBezTo>
                  <a:cubicBezTo>
                    <a:pt x="5239" y="3776"/>
                    <a:pt x="5252" y="3766"/>
                    <a:pt x="5267" y="3757"/>
                  </a:cubicBezTo>
                  <a:close/>
                  <a:moveTo>
                    <a:pt x="7170" y="0"/>
                  </a:moveTo>
                  <a:cubicBezTo>
                    <a:pt x="7163" y="0"/>
                    <a:pt x="7156" y="1"/>
                    <a:pt x="7149" y="2"/>
                  </a:cubicBezTo>
                  <a:cubicBezTo>
                    <a:pt x="7111" y="15"/>
                    <a:pt x="7082" y="48"/>
                    <a:pt x="7054" y="83"/>
                  </a:cubicBezTo>
                  <a:cubicBezTo>
                    <a:pt x="7030" y="116"/>
                    <a:pt x="7006" y="149"/>
                    <a:pt x="6992" y="187"/>
                  </a:cubicBezTo>
                  <a:cubicBezTo>
                    <a:pt x="6974" y="241"/>
                    <a:pt x="6945" y="260"/>
                    <a:pt x="6902" y="260"/>
                  </a:cubicBezTo>
                  <a:cubicBezTo>
                    <a:pt x="6887" y="260"/>
                    <a:pt x="6871" y="258"/>
                    <a:pt x="6854" y="254"/>
                  </a:cubicBezTo>
                  <a:cubicBezTo>
                    <a:pt x="6747" y="235"/>
                    <a:pt x="6643" y="225"/>
                    <a:pt x="6543" y="225"/>
                  </a:cubicBezTo>
                  <a:cubicBezTo>
                    <a:pt x="6082" y="225"/>
                    <a:pt x="5688" y="426"/>
                    <a:pt x="5367" y="778"/>
                  </a:cubicBezTo>
                  <a:cubicBezTo>
                    <a:pt x="4990" y="1188"/>
                    <a:pt x="4799" y="1693"/>
                    <a:pt x="4786" y="2256"/>
                  </a:cubicBezTo>
                  <a:cubicBezTo>
                    <a:pt x="4786" y="2384"/>
                    <a:pt x="4775" y="2513"/>
                    <a:pt x="4753" y="2637"/>
                  </a:cubicBezTo>
                  <a:cubicBezTo>
                    <a:pt x="4733" y="2694"/>
                    <a:pt x="4733" y="2747"/>
                    <a:pt x="4705" y="2799"/>
                  </a:cubicBezTo>
                  <a:cubicBezTo>
                    <a:pt x="4671" y="2903"/>
                    <a:pt x="4632" y="3009"/>
                    <a:pt x="4562" y="3094"/>
                  </a:cubicBezTo>
                  <a:cubicBezTo>
                    <a:pt x="4493" y="3178"/>
                    <a:pt x="4419" y="3246"/>
                    <a:pt x="4313" y="3246"/>
                  </a:cubicBezTo>
                  <a:cubicBezTo>
                    <a:pt x="4287" y="3246"/>
                    <a:pt x="4258" y="3242"/>
                    <a:pt x="4228" y="3233"/>
                  </a:cubicBezTo>
                  <a:cubicBezTo>
                    <a:pt x="4219" y="3230"/>
                    <a:pt x="4210" y="3229"/>
                    <a:pt x="4201" y="3229"/>
                  </a:cubicBezTo>
                  <a:cubicBezTo>
                    <a:pt x="4171" y="3229"/>
                    <a:pt x="4142" y="3243"/>
                    <a:pt x="4128" y="3280"/>
                  </a:cubicBezTo>
                  <a:cubicBezTo>
                    <a:pt x="4113" y="3323"/>
                    <a:pt x="4133" y="3361"/>
                    <a:pt x="4166" y="3385"/>
                  </a:cubicBezTo>
                  <a:cubicBezTo>
                    <a:pt x="4215" y="3421"/>
                    <a:pt x="4265" y="3436"/>
                    <a:pt x="4318" y="3436"/>
                  </a:cubicBezTo>
                  <a:cubicBezTo>
                    <a:pt x="4348" y="3436"/>
                    <a:pt x="4378" y="3431"/>
                    <a:pt x="4409" y="3423"/>
                  </a:cubicBezTo>
                  <a:cubicBezTo>
                    <a:pt x="4576" y="3367"/>
                    <a:pt x="4693" y="3258"/>
                    <a:pt x="4760" y="3100"/>
                  </a:cubicBezTo>
                  <a:lnTo>
                    <a:pt x="4760" y="3100"/>
                  </a:lnTo>
                  <a:cubicBezTo>
                    <a:pt x="4701" y="3257"/>
                    <a:pt x="4647" y="3421"/>
                    <a:pt x="4500" y="3528"/>
                  </a:cubicBezTo>
                  <a:cubicBezTo>
                    <a:pt x="4456" y="3561"/>
                    <a:pt x="4404" y="3600"/>
                    <a:pt x="4428" y="3666"/>
                  </a:cubicBezTo>
                  <a:cubicBezTo>
                    <a:pt x="4452" y="3737"/>
                    <a:pt x="4518" y="3747"/>
                    <a:pt x="4581" y="3747"/>
                  </a:cubicBezTo>
                  <a:cubicBezTo>
                    <a:pt x="4700" y="3747"/>
                    <a:pt x="4804" y="3719"/>
                    <a:pt x="4914" y="3680"/>
                  </a:cubicBezTo>
                  <a:lnTo>
                    <a:pt x="4914" y="3680"/>
                  </a:lnTo>
                  <a:cubicBezTo>
                    <a:pt x="4897" y="3743"/>
                    <a:pt x="4897" y="3778"/>
                    <a:pt x="4920" y="3795"/>
                  </a:cubicBezTo>
                  <a:lnTo>
                    <a:pt x="4920" y="3795"/>
                  </a:lnTo>
                  <a:cubicBezTo>
                    <a:pt x="4877" y="3792"/>
                    <a:pt x="4834" y="3788"/>
                    <a:pt x="4790" y="3785"/>
                  </a:cubicBezTo>
                  <a:cubicBezTo>
                    <a:pt x="4726" y="3780"/>
                    <a:pt x="4661" y="3777"/>
                    <a:pt x="4597" y="3777"/>
                  </a:cubicBezTo>
                  <a:cubicBezTo>
                    <a:pt x="4382" y="3777"/>
                    <a:pt x="4168" y="3802"/>
                    <a:pt x="3952" y="3809"/>
                  </a:cubicBezTo>
                  <a:cubicBezTo>
                    <a:pt x="3541" y="3818"/>
                    <a:pt x="3242" y="4009"/>
                    <a:pt x="3046" y="4376"/>
                  </a:cubicBezTo>
                  <a:cubicBezTo>
                    <a:pt x="2984" y="4495"/>
                    <a:pt x="2936" y="4614"/>
                    <a:pt x="2903" y="4744"/>
                  </a:cubicBezTo>
                  <a:cubicBezTo>
                    <a:pt x="2822" y="5063"/>
                    <a:pt x="2769" y="5386"/>
                    <a:pt x="2708" y="5705"/>
                  </a:cubicBezTo>
                  <a:cubicBezTo>
                    <a:pt x="2650" y="6002"/>
                    <a:pt x="2641" y="6306"/>
                    <a:pt x="2426" y="6554"/>
                  </a:cubicBezTo>
                  <a:cubicBezTo>
                    <a:pt x="2372" y="6616"/>
                    <a:pt x="2356" y="6644"/>
                    <a:pt x="2323" y="6644"/>
                  </a:cubicBezTo>
                  <a:cubicBezTo>
                    <a:pt x="2302" y="6644"/>
                    <a:pt x="2276" y="6634"/>
                    <a:pt x="2231" y="6616"/>
                  </a:cubicBezTo>
                  <a:cubicBezTo>
                    <a:pt x="2118" y="6570"/>
                    <a:pt x="2002" y="6545"/>
                    <a:pt x="1882" y="6545"/>
                  </a:cubicBezTo>
                  <a:cubicBezTo>
                    <a:pt x="1840" y="6545"/>
                    <a:pt x="1798" y="6548"/>
                    <a:pt x="1755" y="6554"/>
                  </a:cubicBezTo>
                  <a:cubicBezTo>
                    <a:pt x="1302" y="6616"/>
                    <a:pt x="950" y="7016"/>
                    <a:pt x="939" y="7498"/>
                  </a:cubicBezTo>
                  <a:cubicBezTo>
                    <a:pt x="935" y="7836"/>
                    <a:pt x="959" y="8165"/>
                    <a:pt x="1040" y="8494"/>
                  </a:cubicBezTo>
                  <a:cubicBezTo>
                    <a:pt x="1221" y="9223"/>
                    <a:pt x="1392" y="9961"/>
                    <a:pt x="1573" y="10691"/>
                  </a:cubicBezTo>
                  <a:cubicBezTo>
                    <a:pt x="1601" y="10800"/>
                    <a:pt x="1636" y="10900"/>
                    <a:pt x="1588" y="11015"/>
                  </a:cubicBezTo>
                  <a:cubicBezTo>
                    <a:pt x="1478" y="11296"/>
                    <a:pt x="1397" y="11587"/>
                    <a:pt x="1293" y="11873"/>
                  </a:cubicBezTo>
                  <a:cubicBezTo>
                    <a:pt x="1221" y="12073"/>
                    <a:pt x="1159" y="12282"/>
                    <a:pt x="1073" y="12482"/>
                  </a:cubicBezTo>
                  <a:cubicBezTo>
                    <a:pt x="1025" y="12550"/>
                    <a:pt x="950" y="12544"/>
                    <a:pt x="882" y="12563"/>
                  </a:cubicBezTo>
                  <a:cubicBezTo>
                    <a:pt x="807" y="12583"/>
                    <a:pt x="725" y="12592"/>
                    <a:pt x="673" y="12658"/>
                  </a:cubicBezTo>
                  <a:cubicBezTo>
                    <a:pt x="563" y="12702"/>
                    <a:pt x="458" y="12740"/>
                    <a:pt x="354" y="12783"/>
                  </a:cubicBezTo>
                  <a:cubicBezTo>
                    <a:pt x="101" y="12893"/>
                    <a:pt x="0" y="13045"/>
                    <a:pt x="6" y="13311"/>
                  </a:cubicBezTo>
                  <a:cubicBezTo>
                    <a:pt x="11" y="13445"/>
                    <a:pt x="35" y="13474"/>
                    <a:pt x="167" y="13478"/>
                  </a:cubicBezTo>
                  <a:cubicBezTo>
                    <a:pt x="203" y="13480"/>
                    <a:pt x="239" y="13480"/>
                    <a:pt x="275" y="13480"/>
                  </a:cubicBezTo>
                  <a:cubicBezTo>
                    <a:pt x="339" y="13480"/>
                    <a:pt x="404" y="13479"/>
                    <a:pt x="468" y="13479"/>
                  </a:cubicBezTo>
                  <a:cubicBezTo>
                    <a:pt x="527" y="13479"/>
                    <a:pt x="586" y="13480"/>
                    <a:pt x="644" y="13483"/>
                  </a:cubicBezTo>
                  <a:cubicBezTo>
                    <a:pt x="771" y="13490"/>
                    <a:pt x="897" y="13495"/>
                    <a:pt x="1023" y="13495"/>
                  </a:cubicBezTo>
                  <a:cubicBezTo>
                    <a:pt x="1149" y="13495"/>
                    <a:pt x="1276" y="13490"/>
                    <a:pt x="1401" y="13478"/>
                  </a:cubicBezTo>
                  <a:cubicBezTo>
                    <a:pt x="1959" y="13421"/>
                    <a:pt x="2503" y="13298"/>
                    <a:pt x="3037" y="13135"/>
                  </a:cubicBezTo>
                  <a:cubicBezTo>
                    <a:pt x="3151" y="13102"/>
                    <a:pt x="3266" y="13059"/>
                    <a:pt x="3380" y="13016"/>
                  </a:cubicBezTo>
                  <a:cubicBezTo>
                    <a:pt x="3466" y="12988"/>
                    <a:pt x="3504" y="12873"/>
                    <a:pt x="3480" y="12764"/>
                  </a:cubicBezTo>
                  <a:cubicBezTo>
                    <a:pt x="3462" y="12697"/>
                    <a:pt x="3418" y="12684"/>
                    <a:pt x="3369" y="12684"/>
                  </a:cubicBezTo>
                  <a:cubicBezTo>
                    <a:pt x="3352" y="12684"/>
                    <a:pt x="3335" y="12686"/>
                    <a:pt x="3317" y="12687"/>
                  </a:cubicBezTo>
                  <a:cubicBezTo>
                    <a:pt x="3306" y="12687"/>
                    <a:pt x="3294" y="12691"/>
                    <a:pt x="3283" y="12691"/>
                  </a:cubicBezTo>
                  <a:cubicBezTo>
                    <a:pt x="3272" y="12691"/>
                    <a:pt x="3263" y="12686"/>
                    <a:pt x="3260" y="12664"/>
                  </a:cubicBezTo>
                  <a:cubicBezTo>
                    <a:pt x="3284" y="12625"/>
                    <a:pt x="3299" y="12583"/>
                    <a:pt x="3289" y="12539"/>
                  </a:cubicBezTo>
                  <a:cubicBezTo>
                    <a:pt x="3275" y="12416"/>
                    <a:pt x="3194" y="12326"/>
                    <a:pt x="3136" y="12220"/>
                  </a:cubicBezTo>
                  <a:cubicBezTo>
                    <a:pt x="3094" y="12139"/>
                    <a:pt x="3075" y="12068"/>
                    <a:pt x="3146" y="11987"/>
                  </a:cubicBezTo>
                  <a:cubicBezTo>
                    <a:pt x="3198" y="11934"/>
                    <a:pt x="3227" y="11849"/>
                    <a:pt x="3189" y="11782"/>
                  </a:cubicBezTo>
                  <a:cubicBezTo>
                    <a:pt x="3127" y="11686"/>
                    <a:pt x="3117" y="11596"/>
                    <a:pt x="3141" y="11492"/>
                  </a:cubicBezTo>
                  <a:cubicBezTo>
                    <a:pt x="3141" y="11472"/>
                    <a:pt x="3141" y="11453"/>
                    <a:pt x="3132" y="11435"/>
                  </a:cubicBezTo>
                  <a:cubicBezTo>
                    <a:pt x="3079" y="11301"/>
                    <a:pt x="3084" y="11149"/>
                    <a:pt x="3046" y="11006"/>
                  </a:cubicBezTo>
                  <a:cubicBezTo>
                    <a:pt x="3003" y="10863"/>
                    <a:pt x="2993" y="10709"/>
                    <a:pt x="2984" y="10557"/>
                  </a:cubicBezTo>
                  <a:cubicBezTo>
                    <a:pt x="2974" y="10390"/>
                    <a:pt x="2969" y="10223"/>
                    <a:pt x="2960" y="10119"/>
                  </a:cubicBezTo>
                  <a:lnTo>
                    <a:pt x="2960" y="10119"/>
                  </a:lnTo>
                  <a:cubicBezTo>
                    <a:pt x="3194" y="10881"/>
                    <a:pt x="3456" y="11701"/>
                    <a:pt x="3713" y="12526"/>
                  </a:cubicBezTo>
                  <a:cubicBezTo>
                    <a:pt x="3717" y="12597"/>
                    <a:pt x="3695" y="12678"/>
                    <a:pt x="3723" y="12750"/>
                  </a:cubicBezTo>
                  <a:cubicBezTo>
                    <a:pt x="3761" y="12807"/>
                    <a:pt x="3808" y="12842"/>
                    <a:pt x="3870" y="12842"/>
                  </a:cubicBezTo>
                  <a:cubicBezTo>
                    <a:pt x="3885" y="12842"/>
                    <a:pt x="3901" y="12840"/>
                    <a:pt x="3918" y="12836"/>
                  </a:cubicBezTo>
                  <a:cubicBezTo>
                    <a:pt x="3994" y="12816"/>
                    <a:pt x="4047" y="12768"/>
                    <a:pt x="4051" y="12687"/>
                  </a:cubicBezTo>
                  <a:cubicBezTo>
                    <a:pt x="4042" y="12621"/>
                    <a:pt x="4027" y="12563"/>
                    <a:pt x="3970" y="12526"/>
                  </a:cubicBezTo>
                  <a:cubicBezTo>
                    <a:pt x="3904" y="12493"/>
                    <a:pt x="3880" y="12425"/>
                    <a:pt x="3856" y="12359"/>
                  </a:cubicBezTo>
                  <a:cubicBezTo>
                    <a:pt x="3632" y="11663"/>
                    <a:pt x="3418" y="10962"/>
                    <a:pt x="3198" y="10262"/>
                  </a:cubicBezTo>
                  <a:cubicBezTo>
                    <a:pt x="3165" y="10166"/>
                    <a:pt x="3141" y="10071"/>
                    <a:pt x="3108" y="9976"/>
                  </a:cubicBezTo>
                  <a:cubicBezTo>
                    <a:pt x="3079" y="9891"/>
                    <a:pt x="3051" y="9794"/>
                    <a:pt x="3027" y="9704"/>
                  </a:cubicBezTo>
                  <a:lnTo>
                    <a:pt x="3027" y="9704"/>
                  </a:lnTo>
                  <a:cubicBezTo>
                    <a:pt x="3449" y="10066"/>
                    <a:pt x="3929" y="10272"/>
                    <a:pt x="4471" y="10272"/>
                  </a:cubicBezTo>
                  <a:cubicBezTo>
                    <a:pt x="4521" y="10272"/>
                    <a:pt x="4572" y="10270"/>
                    <a:pt x="4623" y="10267"/>
                  </a:cubicBezTo>
                  <a:cubicBezTo>
                    <a:pt x="5114" y="10228"/>
                    <a:pt x="5576" y="10080"/>
                    <a:pt x="6000" y="9828"/>
                  </a:cubicBezTo>
                  <a:cubicBezTo>
                    <a:pt x="6034" y="9809"/>
                    <a:pt x="6062" y="9781"/>
                    <a:pt x="6110" y="9776"/>
                  </a:cubicBezTo>
                  <a:lnTo>
                    <a:pt x="6110" y="9776"/>
                  </a:lnTo>
                  <a:cubicBezTo>
                    <a:pt x="6044" y="10080"/>
                    <a:pt x="5963" y="10371"/>
                    <a:pt x="5905" y="10667"/>
                  </a:cubicBezTo>
                  <a:cubicBezTo>
                    <a:pt x="5853" y="10914"/>
                    <a:pt x="5734" y="11153"/>
                    <a:pt x="5763" y="11420"/>
                  </a:cubicBezTo>
                  <a:cubicBezTo>
                    <a:pt x="5767" y="11444"/>
                    <a:pt x="5753" y="11468"/>
                    <a:pt x="5743" y="11492"/>
                  </a:cubicBezTo>
                  <a:cubicBezTo>
                    <a:pt x="5620" y="11801"/>
                    <a:pt x="5501" y="12111"/>
                    <a:pt x="5371" y="12416"/>
                  </a:cubicBezTo>
                  <a:cubicBezTo>
                    <a:pt x="5347" y="12464"/>
                    <a:pt x="5324" y="12506"/>
                    <a:pt x="5272" y="12526"/>
                  </a:cubicBezTo>
                  <a:cubicBezTo>
                    <a:pt x="5219" y="12559"/>
                    <a:pt x="5186" y="12597"/>
                    <a:pt x="5181" y="12664"/>
                  </a:cubicBezTo>
                  <a:cubicBezTo>
                    <a:pt x="5171" y="12697"/>
                    <a:pt x="5153" y="12730"/>
                    <a:pt x="5143" y="12764"/>
                  </a:cubicBezTo>
                  <a:cubicBezTo>
                    <a:pt x="5129" y="12845"/>
                    <a:pt x="5191" y="12921"/>
                    <a:pt x="5272" y="12921"/>
                  </a:cubicBezTo>
                  <a:cubicBezTo>
                    <a:pt x="5410" y="12921"/>
                    <a:pt x="5496" y="12830"/>
                    <a:pt x="5486" y="12687"/>
                  </a:cubicBezTo>
                  <a:cubicBezTo>
                    <a:pt x="5462" y="12630"/>
                    <a:pt x="5510" y="12592"/>
                    <a:pt x="5519" y="12544"/>
                  </a:cubicBezTo>
                  <a:cubicBezTo>
                    <a:pt x="5603" y="12315"/>
                    <a:pt x="5715" y="12101"/>
                    <a:pt x="5787" y="11867"/>
                  </a:cubicBezTo>
                  <a:lnTo>
                    <a:pt x="5787" y="11867"/>
                  </a:lnTo>
                  <a:cubicBezTo>
                    <a:pt x="5781" y="11900"/>
                    <a:pt x="5784" y="11933"/>
                    <a:pt x="5805" y="11963"/>
                  </a:cubicBezTo>
                  <a:cubicBezTo>
                    <a:pt x="5862" y="12058"/>
                    <a:pt x="5829" y="12139"/>
                    <a:pt x="5800" y="12225"/>
                  </a:cubicBezTo>
                  <a:cubicBezTo>
                    <a:pt x="5758" y="12330"/>
                    <a:pt x="5710" y="12430"/>
                    <a:pt x="5662" y="12526"/>
                  </a:cubicBezTo>
                  <a:cubicBezTo>
                    <a:pt x="5648" y="12573"/>
                    <a:pt x="5615" y="12612"/>
                    <a:pt x="5624" y="12664"/>
                  </a:cubicBezTo>
                  <a:cubicBezTo>
                    <a:pt x="5600" y="12702"/>
                    <a:pt x="5582" y="12744"/>
                    <a:pt x="5558" y="12788"/>
                  </a:cubicBezTo>
                  <a:cubicBezTo>
                    <a:pt x="5358" y="13111"/>
                    <a:pt x="5386" y="13369"/>
                    <a:pt x="5657" y="13636"/>
                  </a:cubicBezTo>
                  <a:cubicBezTo>
                    <a:pt x="5825" y="13808"/>
                    <a:pt x="6043" y="13867"/>
                    <a:pt x="6256" y="13867"/>
                  </a:cubicBezTo>
                  <a:cubicBezTo>
                    <a:pt x="6279" y="13867"/>
                    <a:pt x="6302" y="13866"/>
                    <a:pt x="6325" y="13865"/>
                  </a:cubicBezTo>
                  <a:cubicBezTo>
                    <a:pt x="6634" y="13850"/>
                    <a:pt x="6939" y="13769"/>
                    <a:pt x="7197" y="13564"/>
                  </a:cubicBezTo>
                  <a:cubicBezTo>
                    <a:pt x="7373" y="13421"/>
                    <a:pt x="7483" y="13245"/>
                    <a:pt x="7459" y="13007"/>
                  </a:cubicBezTo>
                  <a:cubicBezTo>
                    <a:pt x="7445" y="12887"/>
                    <a:pt x="7388" y="12792"/>
                    <a:pt x="7344" y="12687"/>
                  </a:cubicBezTo>
                  <a:cubicBezTo>
                    <a:pt x="7355" y="12625"/>
                    <a:pt x="7320" y="12578"/>
                    <a:pt x="7307" y="12526"/>
                  </a:cubicBezTo>
                  <a:cubicBezTo>
                    <a:pt x="7269" y="12430"/>
                    <a:pt x="7230" y="12335"/>
                    <a:pt x="7192" y="12240"/>
                  </a:cubicBezTo>
                  <a:cubicBezTo>
                    <a:pt x="7159" y="12154"/>
                    <a:pt x="7168" y="12097"/>
                    <a:pt x="7259" y="12049"/>
                  </a:cubicBezTo>
                  <a:cubicBezTo>
                    <a:pt x="7359" y="11996"/>
                    <a:pt x="7368" y="11954"/>
                    <a:pt x="7320" y="11849"/>
                  </a:cubicBezTo>
                  <a:cubicBezTo>
                    <a:pt x="7287" y="11778"/>
                    <a:pt x="7297" y="11721"/>
                    <a:pt x="7355" y="11663"/>
                  </a:cubicBezTo>
                  <a:cubicBezTo>
                    <a:pt x="7426" y="11600"/>
                    <a:pt x="7454" y="11515"/>
                    <a:pt x="7440" y="11424"/>
                  </a:cubicBezTo>
                  <a:cubicBezTo>
                    <a:pt x="7430" y="11339"/>
                    <a:pt x="7445" y="11263"/>
                    <a:pt x="7469" y="11186"/>
                  </a:cubicBezTo>
                  <a:cubicBezTo>
                    <a:pt x="7498" y="11081"/>
                    <a:pt x="7535" y="10977"/>
                    <a:pt x="7569" y="10872"/>
                  </a:cubicBezTo>
                  <a:cubicBezTo>
                    <a:pt x="7716" y="10438"/>
                    <a:pt x="7773" y="9995"/>
                    <a:pt x="7821" y="9561"/>
                  </a:cubicBezTo>
                  <a:cubicBezTo>
                    <a:pt x="7826" y="9605"/>
                    <a:pt x="7841" y="9662"/>
                    <a:pt x="7854" y="9719"/>
                  </a:cubicBezTo>
                  <a:cubicBezTo>
                    <a:pt x="7936" y="10104"/>
                    <a:pt x="8017" y="10491"/>
                    <a:pt x="8103" y="10876"/>
                  </a:cubicBezTo>
                  <a:cubicBezTo>
                    <a:pt x="8222" y="11429"/>
                    <a:pt x="8336" y="11987"/>
                    <a:pt x="8464" y="12535"/>
                  </a:cubicBezTo>
                  <a:cubicBezTo>
                    <a:pt x="8470" y="12583"/>
                    <a:pt x="8479" y="12621"/>
                    <a:pt x="8503" y="12664"/>
                  </a:cubicBezTo>
                  <a:cubicBezTo>
                    <a:pt x="8459" y="12735"/>
                    <a:pt x="8435" y="12807"/>
                    <a:pt x="8517" y="12869"/>
                  </a:cubicBezTo>
                  <a:cubicBezTo>
                    <a:pt x="8548" y="12891"/>
                    <a:pt x="8583" y="12907"/>
                    <a:pt x="8618" y="12907"/>
                  </a:cubicBezTo>
                  <a:cubicBezTo>
                    <a:pt x="8641" y="12907"/>
                    <a:pt x="8665" y="12900"/>
                    <a:pt x="8688" y="12883"/>
                  </a:cubicBezTo>
                  <a:cubicBezTo>
                    <a:pt x="8769" y="12821"/>
                    <a:pt x="8745" y="12740"/>
                    <a:pt x="8712" y="12664"/>
                  </a:cubicBezTo>
                  <a:cubicBezTo>
                    <a:pt x="8703" y="12601"/>
                    <a:pt x="8626" y="12568"/>
                    <a:pt x="8641" y="12497"/>
                  </a:cubicBezTo>
                  <a:cubicBezTo>
                    <a:pt x="8636" y="12458"/>
                    <a:pt x="8626" y="12421"/>
                    <a:pt x="8622" y="12378"/>
                  </a:cubicBezTo>
                  <a:cubicBezTo>
                    <a:pt x="8398" y="11358"/>
                    <a:pt x="8178" y="10333"/>
                    <a:pt x="7960" y="9308"/>
                  </a:cubicBezTo>
                  <a:cubicBezTo>
                    <a:pt x="7927" y="9161"/>
                    <a:pt x="7936" y="9152"/>
                    <a:pt x="8074" y="9099"/>
                  </a:cubicBezTo>
                  <a:cubicBezTo>
                    <a:pt x="8193" y="9056"/>
                    <a:pt x="8321" y="9027"/>
                    <a:pt x="8435" y="8965"/>
                  </a:cubicBezTo>
                  <a:cubicBezTo>
                    <a:pt x="8474" y="8951"/>
                    <a:pt x="8508" y="8927"/>
                    <a:pt x="8545" y="8903"/>
                  </a:cubicBezTo>
                  <a:cubicBezTo>
                    <a:pt x="8855" y="8747"/>
                    <a:pt x="9065" y="8512"/>
                    <a:pt x="9127" y="8160"/>
                  </a:cubicBezTo>
                  <a:cubicBezTo>
                    <a:pt x="9156" y="7979"/>
                    <a:pt x="9165" y="7803"/>
                    <a:pt x="9141" y="7621"/>
                  </a:cubicBezTo>
                  <a:cubicBezTo>
                    <a:pt x="9108" y="7374"/>
                    <a:pt x="9065" y="7126"/>
                    <a:pt x="9031" y="6878"/>
                  </a:cubicBezTo>
                  <a:cubicBezTo>
                    <a:pt x="9007" y="6717"/>
                    <a:pt x="8989" y="6559"/>
                    <a:pt x="9018" y="6396"/>
                  </a:cubicBezTo>
                  <a:cubicBezTo>
                    <a:pt x="9060" y="6163"/>
                    <a:pt x="9099" y="5930"/>
                    <a:pt x="9141" y="5701"/>
                  </a:cubicBezTo>
                  <a:cubicBezTo>
                    <a:pt x="9185" y="5453"/>
                    <a:pt x="9232" y="5210"/>
                    <a:pt x="9222" y="4957"/>
                  </a:cubicBezTo>
                  <a:cubicBezTo>
                    <a:pt x="9208" y="4566"/>
                    <a:pt x="8946" y="4223"/>
                    <a:pt x="8574" y="4128"/>
                  </a:cubicBezTo>
                  <a:cubicBezTo>
                    <a:pt x="8521" y="4119"/>
                    <a:pt x="8493" y="4091"/>
                    <a:pt x="8470" y="4042"/>
                  </a:cubicBezTo>
                  <a:cubicBezTo>
                    <a:pt x="8417" y="3909"/>
                    <a:pt x="8365" y="3776"/>
                    <a:pt x="8355" y="3628"/>
                  </a:cubicBezTo>
                  <a:lnTo>
                    <a:pt x="8355" y="3628"/>
                  </a:lnTo>
                  <a:cubicBezTo>
                    <a:pt x="8402" y="3695"/>
                    <a:pt x="8470" y="3737"/>
                    <a:pt x="8545" y="3752"/>
                  </a:cubicBezTo>
                  <a:cubicBezTo>
                    <a:pt x="8562" y="3756"/>
                    <a:pt x="8579" y="3758"/>
                    <a:pt x="8596" y="3758"/>
                  </a:cubicBezTo>
                  <a:cubicBezTo>
                    <a:pt x="8676" y="3758"/>
                    <a:pt x="8751" y="3714"/>
                    <a:pt x="8779" y="3647"/>
                  </a:cubicBezTo>
                  <a:cubicBezTo>
                    <a:pt x="8798" y="3614"/>
                    <a:pt x="8798" y="3580"/>
                    <a:pt x="8769" y="3547"/>
                  </a:cubicBezTo>
                  <a:cubicBezTo>
                    <a:pt x="8754" y="3529"/>
                    <a:pt x="8735" y="3522"/>
                    <a:pt x="8715" y="3522"/>
                  </a:cubicBezTo>
                  <a:cubicBezTo>
                    <a:pt x="8703" y="3522"/>
                    <a:pt x="8691" y="3524"/>
                    <a:pt x="8679" y="3528"/>
                  </a:cubicBezTo>
                  <a:cubicBezTo>
                    <a:pt x="8645" y="3536"/>
                    <a:pt x="8615" y="3540"/>
                    <a:pt x="8589" y="3540"/>
                  </a:cubicBezTo>
                  <a:cubicBezTo>
                    <a:pt x="8512" y="3540"/>
                    <a:pt x="8469" y="3500"/>
                    <a:pt x="8426" y="3404"/>
                  </a:cubicBezTo>
                  <a:cubicBezTo>
                    <a:pt x="8365" y="3270"/>
                    <a:pt x="8369" y="3132"/>
                    <a:pt x="8398" y="2994"/>
                  </a:cubicBezTo>
                  <a:cubicBezTo>
                    <a:pt x="8431" y="2822"/>
                    <a:pt x="8479" y="2656"/>
                    <a:pt x="8517" y="2489"/>
                  </a:cubicBezTo>
                  <a:cubicBezTo>
                    <a:pt x="8622" y="2065"/>
                    <a:pt x="8613" y="1650"/>
                    <a:pt x="8441" y="1240"/>
                  </a:cubicBezTo>
                  <a:cubicBezTo>
                    <a:pt x="8413" y="1154"/>
                    <a:pt x="8355" y="1073"/>
                    <a:pt x="8321" y="983"/>
                  </a:cubicBezTo>
                  <a:cubicBezTo>
                    <a:pt x="8164" y="692"/>
                    <a:pt x="7936" y="492"/>
                    <a:pt x="7617" y="387"/>
                  </a:cubicBezTo>
                  <a:cubicBezTo>
                    <a:pt x="7542" y="367"/>
                    <a:pt x="7466" y="341"/>
                    <a:pt x="7389" y="341"/>
                  </a:cubicBezTo>
                  <a:cubicBezTo>
                    <a:pt x="7372" y="341"/>
                    <a:pt x="7356" y="342"/>
                    <a:pt x="7340" y="345"/>
                  </a:cubicBezTo>
                  <a:cubicBezTo>
                    <a:pt x="7402" y="334"/>
                    <a:pt x="7459" y="325"/>
                    <a:pt x="7520" y="321"/>
                  </a:cubicBezTo>
                  <a:cubicBezTo>
                    <a:pt x="7544" y="321"/>
                    <a:pt x="7569" y="330"/>
                    <a:pt x="7593" y="334"/>
                  </a:cubicBezTo>
                  <a:cubicBezTo>
                    <a:pt x="7602" y="335"/>
                    <a:pt x="7612" y="336"/>
                    <a:pt x="7621" y="336"/>
                  </a:cubicBezTo>
                  <a:cubicBezTo>
                    <a:pt x="7662" y="336"/>
                    <a:pt x="7696" y="324"/>
                    <a:pt x="7711" y="277"/>
                  </a:cubicBezTo>
                  <a:cubicBezTo>
                    <a:pt x="7726" y="220"/>
                    <a:pt x="7687" y="191"/>
                    <a:pt x="7641" y="169"/>
                  </a:cubicBezTo>
                  <a:cubicBezTo>
                    <a:pt x="7601" y="149"/>
                    <a:pt x="7556" y="140"/>
                    <a:pt x="7511" y="140"/>
                  </a:cubicBezTo>
                  <a:cubicBezTo>
                    <a:pt x="7492" y="140"/>
                    <a:pt x="7473" y="141"/>
                    <a:pt x="7454" y="145"/>
                  </a:cubicBezTo>
                  <a:cubicBezTo>
                    <a:pt x="7351" y="167"/>
                    <a:pt x="7244" y="177"/>
                    <a:pt x="7153" y="229"/>
                  </a:cubicBezTo>
                  <a:lnTo>
                    <a:pt x="7153" y="229"/>
                  </a:lnTo>
                  <a:cubicBezTo>
                    <a:pt x="7228" y="180"/>
                    <a:pt x="7248" y="132"/>
                    <a:pt x="7230" y="30"/>
                  </a:cubicBezTo>
                  <a:cubicBezTo>
                    <a:pt x="7216" y="8"/>
                    <a:pt x="7195" y="0"/>
                    <a:pt x="71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49" name="Google Shape;2349;p55"/>
            <p:cNvSpPr/>
            <p:nvPr/>
          </p:nvSpPr>
          <p:spPr>
            <a:xfrm>
              <a:off x="3682847" y="2831587"/>
              <a:ext cx="977551" cy="802068"/>
            </a:xfrm>
            <a:custGeom>
              <a:avLst/>
              <a:gdLst/>
              <a:ahLst/>
              <a:cxnLst/>
              <a:rect l="l" t="t" r="r" b="b"/>
              <a:pathLst>
                <a:path w="7058" h="5791" extrusionOk="0">
                  <a:moveTo>
                    <a:pt x="6636" y="0"/>
                  </a:moveTo>
                  <a:cubicBezTo>
                    <a:pt x="6590" y="0"/>
                    <a:pt x="6542" y="7"/>
                    <a:pt x="6492" y="22"/>
                  </a:cubicBezTo>
                  <a:cubicBezTo>
                    <a:pt x="6382" y="50"/>
                    <a:pt x="6277" y="98"/>
                    <a:pt x="6177" y="155"/>
                  </a:cubicBezTo>
                  <a:cubicBezTo>
                    <a:pt x="5806" y="374"/>
                    <a:pt x="5491" y="660"/>
                    <a:pt x="5199" y="974"/>
                  </a:cubicBezTo>
                  <a:cubicBezTo>
                    <a:pt x="4847" y="1361"/>
                    <a:pt x="4519" y="1770"/>
                    <a:pt x="4046" y="2071"/>
                  </a:cubicBezTo>
                  <a:cubicBezTo>
                    <a:pt x="4108" y="2085"/>
                    <a:pt x="4176" y="2071"/>
                    <a:pt x="4161" y="2138"/>
                  </a:cubicBezTo>
                  <a:cubicBezTo>
                    <a:pt x="4152" y="2176"/>
                    <a:pt x="4125" y="2187"/>
                    <a:pt x="4095" y="2187"/>
                  </a:cubicBezTo>
                  <a:cubicBezTo>
                    <a:pt x="4080" y="2187"/>
                    <a:pt x="4065" y="2184"/>
                    <a:pt x="4051" y="2181"/>
                  </a:cubicBezTo>
                  <a:cubicBezTo>
                    <a:pt x="3965" y="2166"/>
                    <a:pt x="3879" y="2166"/>
                    <a:pt x="3804" y="2133"/>
                  </a:cubicBezTo>
                  <a:cubicBezTo>
                    <a:pt x="3393" y="1966"/>
                    <a:pt x="2998" y="1770"/>
                    <a:pt x="2660" y="1480"/>
                  </a:cubicBezTo>
                  <a:cubicBezTo>
                    <a:pt x="2221" y="1099"/>
                    <a:pt x="1735" y="784"/>
                    <a:pt x="1244" y="484"/>
                  </a:cubicBezTo>
                  <a:cubicBezTo>
                    <a:pt x="1104" y="398"/>
                    <a:pt x="957" y="359"/>
                    <a:pt x="816" y="359"/>
                  </a:cubicBezTo>
                  <a:cubicBezTo>
                    <a:pt x="414" y="359"/>
                    <a:pt x="56" y="675"/>
                    <a:pt x="24" y="1137"/>
                  </a:cubicBezTo>
                  <a:cubicBezTo>
                    <a:pt x="1" y="1484"/>
                    <a:pt x="48" y="1818"/>
                    <a:pt x="129" y="2152"/>
                  </a:cubicBezTo>
                  <a:cubicBezTo>
                    <a:pt x="338" y="3029"/>
                    <a:pt x="553" y="3906"/>
                    <a:pt x="767" y="4783"/>
                  </a:cubicBezTo>
                  <a:cubicBezTo>
                    <a:pt x="791" y="4878"/>
                    <a:pt x="778" y="4968"/>
                    <a:pt x="734" y="5045"/>
                  </a:cubicBezTo>
                  <a:cubicBezTo>
                    <a:pt x="681" y="5135"/>
                    <a:pt x="710" y="5169"/>
                    <a:pt x="787" y="5206"/>
                  </a:cubicBezTo>
                  <a:cubicBezTo>
                    <a:pt x="844" y="5235"/>
                    <a:pt x="921" y="5283"/>
                    <a:pt x="887" y="5355"/>
                  </a:cubicBezTo>
                  <a:cubicBezTo>
                    <a:pt x="848" y="5430"/>
                    <a:pt x="824" y="5492"/>
                    <a:pt x="892" y="5560"/>
                  </a:cubicBezTo>
                  <a:cubicBezTo>
                    <a:pt x="896" y="5569"/>
                    <a:pt x="896" y="5584"/>
                    <a:pt x="896" y="5593"/>
                  </a:cubicBezTo>
                  <a:cubicBezTo>
                    <a:pt x="882" y="5674"/>
                    <a:pt x="939" y="5703"/>
                    <a:pt x="1002" y="5721"/>
                  </a:cubicBezTo>
                  <a:cubicBezTo>
                    <a:pt x="1049" y="5740"/>
                    <a:pt x="1101" y="5755"/>
                    <a:pt x="1149" y="5764"/>
                  </a:cubicBezTo>
                  <a:cubicBezTo>
                    <a:pt x="1225" y="5782"/>
                    <a:pt x="1299" y="5791"/>
                    <a:pt x="1371" y="5791"/>
                  </a:cubicBezTo>
                  <a:cubicBezTo>
                    <a:pt x="1569" y="5791"/>
                    <a:pt x="1755" y="5727"/>
                    <a:pt x="1926" y="5612"/>
                  </a:cubicBezTo>
                  <a:cubicBezTo>
                    <a:pt x="1992" y="5569"/>
                    <a:pt x="2025" y="5512"/>
                    <a:pt x="1950" y="5441"/>
                  </a:cubicBezTo>
                  <a:cubicBezTo>
                    <a:pt x="1906" y="5402"/>
                    <a:pt x="1873" y="5349"/>
                    <a:pt x="1897" y="5292"/>
                  </a:cubicBezTo>
                  <a:cubicBezTo>
                    <a:pt x="1978" y="5126"/>
                    <a:pt x="1873" y="4977"/>
                    <a:pt x="1854" y="4821"/>
                  </a:cubicBezTo>
                  <a:cubicBezTo>
                    <a:pt x="1831" y="4621"/>
                    <a:pt x="1774" y="4420"/>
                    <a:pt x="1774" y="4211"/>
                  </a:cubicBezTo>
                  <a:cubicBezTo>
                    <a:pt x="1763" y="3782"/>
                    <a:pt x="1721" y="3348"/>
                    <a:pt x="1735" y="2914"/>
                  </a:cubicBezTo>
                  <a:cubicBezTo>
                    <a:pt x="1750" y="2423"/>
                    <a:pt x="1659" y="1942"/>
                    <a:pt x="1521" y="1471"/>
                  </a:cubicBezTo>
                  <a:cubicBezTo>
                    <a:pt x="1511" y="1427"/>
                    <a:pt x="1488" y="1375"/>
                    <a:pt x="1545" y="1356"/>
                  </a:cubicBezTo>
                  <a:cubicBezTo>
                    <a:pt x="1553" y="1354"/>
                    <a:pt x="1560" y="1352"/>
                    <a:pt x="1566" y="1352"/>
                  </a:cubicBezTo>
                  <a:cubicBezTo>
                    <a:pt x="1605" y="1352"/>
                    <a:pt x="1613" y="1400"/>
                    <a:pt x="1625" y="1438"/>
                  </a:cubicBezTo>
                  <a:cubicBezTo>
                    <a:pt x="1717" y="1766"/>
                    <a:pt x="1797" y="2095"/>
                    <a:pt x="1821" y="2438"/>
                  </a:cubicBezTo>
                  <a:cubicBezTo>
                    <a:pt x="1825" y="2500"/>
                    <a:pt x="1849" y="2518"/>
                    <a:pt x="1897" y="2538"/>
                  </a:cubicBezTo>
                  <a:cubicBezTo>
                    <a:pt x="2054" y="2604"/>
                    <a:pt x="2221" y="2639"/>
                    <a:pt x="2388" y="2667"/>
                  </a:cubicBezTo>
                  <a:cubicBezTo>
                    <a:pt x="2828" y="2751"/>
                    <a:pt x="3269" y="2813"/>
                    <a:pt x="3713" y="2813"/>
                  </a:cubicBezTo>
                  <a:cubicBezTo>
                    <a:pt x="3924" y="2813"/>
                    <a:pt x="4135" y="2799"/>
                    <a:pt x="4347" y="2767"/>
                  </a:cubicBezTo>
                  <a:cubicBezTo>
                    <a:pt x="4638" y="2724"/>
                    <a:pt x="4919" y="2676"/>
                    <a:pt x="5195" y="2586"/>
                  </a:cubicBezTo>
                  <a:cubicBezTo>
                    <a:pt x="5252" y="2566"/>
                    <a:pt x="5285" y="2542"/>
                    <a:pt x="5300" y="2476"/>
                  </a:cubicBezTo>
                  <a:cubicBezTo>
                    <a:pt x="5333" y="2276"/>
                    <a:pt x="5381" y="2080"/>
                    <a:pt x="5424" y="1880"/>
                  </a:cubicBezTo>
                  <a:cubicBezTo>
                    <a:pt x="5485" y="1599"/>
                    <a:pt x="5610" y="1341"/>
                    <a:pt x="5762" y="1094"/>
                  </a:cubicBezTo>
                  <a:cubicBezTo>
                    <a:pt x="5781" y="1068"/>
                    <a:pt x="5802" y="1033"/>
                    <a:pt x="5836" y="1033"/>
                  </a:cubicBezTo>
                  <a:cubicBezTo>
                    <a:pt x="5846" y="1033"/>
                    <a:pt x="5856" y="1036"/>
                    <a:pt x="5867" y="1042"/>
                  </a:cubicBezTo>
                  <a:cubicBezTo>
                    <a:pt x="5910" y="1066"/>
                    <a:pt x="5886" y="1108"/>
                    <a:pt x="5867" y="1141"/>
                  </a:cubicBezTo>
                  <a:cubicBezTo>
                    <a:pt x="5648" y="1456"/>
                    <a:pt x="5538" y="1818"/>
                    <a:pt x="5467" y="2195"/>
                  </a:cubicBezTo>
                  <a:cubicBezTo>
                    <a:pt x="5300" y="3077"/>
                    <a:pt x="5080" y="3948"/>
                    <a:pt x="4871" y="4825"/>
                  </a:cubicBezTo>
                  <a:cubicBezTo>
                    <a:pt x="4852" y="4902"/>
                    <a:pt x="4823" y="4968"/>
                    <a:pt x="4895" y="5035"/>
                  </a:cubicBezTo>
                  <a:cubicBezTo>
                    <a:pt x="4924" y="5063"/>
                    <a:pt x="4919" y="5116"/>
                    <a:pt x="4904" y="5155"/>
                  </a:cubicBezTo>
                  <a:cubicBezTo>
                    <a:pt x="4856" y="5269"/>
                    <a:pt x="4909" y="5393"/>
                    <a:pt x="4866" y="5512"/>
                  </a:cubicBezTo>
                  <a:cubicBezTo>
                    <a:pt x="4847" y="5564"/>
                    <a:pt x="4900" y="5578"/>
                    <a:pt x="4937" y="5588"/>
                  </a:cubicBezTo>
                  <a:cubicBezTo>
                    <a:pt x="5062" y="5617"/>
                    <a:pt x="5186" y="5655"/>
                    <a:pt x="5314" y="5674"/>
                  </a:cubicBezTo>
                  <a:cubicBezTo>
                    <a:pt x="5426" y="5691"/>
                    <a:pt x="5538" y="5705"/>
                    <a:pt x="5649" y="5705"/>
                  </a:cubicBezTo>
                  <a:cubicBezTo>
                    <a:pt x="5784" y="5705"/>
                    <a:pt x="5917" y="5684"/>
                    <a:pt x="6048" y="5621"/>
                  </a:cubicBezTo>
                  <a:cubicBezTo>
                    <a:pt x="6101" y="5597"/>
                    <a:pt x="6120" y="5584"/>
                    <a:pt x="6096" y="5521"/>
                  </a:cubicBezTo>
                  <a:cubicBezTo>
                    <a:pt x="6063" y="5412"/>
                    <a:pt x="6053" y="5302"/>
                    <a:pt x="6177" y="5230"/>
                  </a:cubicBezTo>
                  <a:cubicBezTo>
                    <a:pt x="6244" y="5193"/>
                    <a:pt x="6248" y="5131"/>
                    <a:pt x="6229" y="5063"/>
                  </a:cubicBezTo>
                  <a:cubicBezTo>
                    <a:pt x="6210" y="4997"/>
                    <a:pt x="6215" y="4931"/>
                    <a:pt x="6239" y="4863"/>
                  </a:cubicBezTo>
                  <a:cubicBezTo>
                    <a:pt x="6353" y="4544"/>
                    <a:pt x="6457" y="4229"/>
                    <a:pt x="6515" y="3901"/>
                  </a:cubicBezTo>
                  <a:cubicBezTo>
                    <a:pt x="6567" y="3615"/>
                    <a:pt x="6596" y="3325"/>
                    <a:pt x="6648" y="3039"/>
                  </a:cubicBezTo>
                  <a:cubicBezTo>
                    <a:pt x="6754" y="2452"/>
                    <a:pt x="6968" y="1885"/>
                    <a:pt x="7006" y="1280"/>
                  </a:cubicBezTo>
                  <a:cubicBezTo>
                    <a:pt x="7025" y="970"/>
                    <a:pt x="7058" y="666"/>
                    <a:pt x="7016" y="356"/>
                  </a:cubicBezTo>
                  <a:cubicBezTo>
                    <a:pt x="6985" y="131"/>
                    <a:pt x="6834" y="0"/>
                    <a:pt x="66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50" name="Google Shape;2350;p55"/>
            <p:cNvSpPr/>
            <p:nvPr/>
          </p:nvSpPr>
          <p:spPr>
            <a:xfrm>
              <a:off x="4061655" y="2559705"/>
              <a:ext cx="296534" cy="430327"/>
            </a:xfrm>
            <a:custGeom>
              <a:avLst/>
              <a:gdLst/>
              <a:ahLst/>
              <a:cxnLst/>
              <a:rect l="l" t="t" r="r" b="b"/>
              <a:pathLst>
                <a:path w="2141" h="3107" extrusionOk="0">
                  <a:moveTo>
                    <a:pt x="1338" y="1"/>
                  </a:moveTo>
                  <a:cubicBezTo>
                    <a:pt x="1215" y="1"/>
                    <a:pt x="1095" y="23"/>
                    <a:pt x="977" y="40"/>
                  </a:cubicBezTo>
                  <a:cubicBezTo>
                    <a:pt x="682" y="88"/>
                    <a:pt x="597" y="188"/>
                    <a:pt x="611" y="484"/>
                  </a:cubicBezTo>
                  <a:cubicBezTo>
                    <a:pt x="616" y="583"/>
                    <a:pt x="611" y="665"/>
                    <a:pt x="530" y="736"/>
                  </a:cubicBezTo>
                  <a:cubicBezTo>
                    <a:pt x="497" y="770"/>
                    <a:pt x="482" y="827"/>
                    <a:pt x="478" y="879"/>
                  </a:cubicBezTo>
                  <a:cubicBezTo>
                    <a:pt x="468" y="955"/>
                    <a:pt x="473" y="1041"/>
                    <a:pt x="444" y="1107"/>
                  </a:cubicBezTo>
                  <a:cubicBezTo>
                    <a:pt x="363" y="1285"/>
                    <a:pt x="301" y="1465"/>
                    <a:pt x="216" y="1641"/>
                  </a:cubicBezTo>
                  <a:cubicBezTo>
                    <a:pt x="91" y="1894"/>
                    <a:pt x="20" y="2156"/>
                    <a:pt x="77" y="2442"/>
                  </a:cubicBezTo>
                  <a:cubicBezTo>
                    <a:pt x="97" y="2552"/>
                    <a:pt x="120" y="2671"/>
                    <a:pt x="44" y="2781"/>
                  </a:cubicBezTo>
                  <a:cubicBezTo>
                    <a:pt x="25" y="2809"/>
                    <a:pt x="1" y="2876"/>
                    <a:pt x="40" y="2904"/>
                  </a:cubicBezTo>
                  <a:cubicBezTo>
                    <a:pt x="141" y="2987"/>
                    <a:pt x="251" y="3081"/>
                    <a:pt x="385" y="3081"/>
                  </a:cubicBezTo>
                  <a:cubicBezTo>
                    <a:pt x="389" y="3081"/>
                    <a:pt x="392" y="3080"/>
                    <a:pt x="396" y="3080"/>
                  </a:cubicBezTo>
                  <a:cubicBezTo>
                    <a:pt x="498" y="3080"/>
                    <a:pt x="598" y="3075"/>
                    <a:pt x="699" y="3075"/>
                  </a:cubicBezTo>
                  <a:cubicBezTo>
                    <a:pt x="777" y="3075"/>
                    <a:pt x="856" y="3078"/>
                    <a:pt x="935" y="3091"/>
                  </a:cubicBezTo>
                  <a:cubicBezTo>
                    <a:pt x="984" y="3097"/>
                    <a:pt x="1036" y="3106"/>
                    <a:pt x="1088" y="3106"/>
                  </a:cubicBezTo>
                  <a:cubicBezTo>
                    <a:pt x="1110" y="3106"/>
                    <a:pt x="1133" y="3104"/>
                    <a:pt x="1155" y="3100"/>
                  </a:cubicBezTo>
                  <a:cubicBezTo>
                    <a:pt x="1316" y="3071"/>
                    <a:pt x="1474" y="3023"/>
                    <a:pt x="1631" y="2985"/>
                  </a:cubicBezTo>
                  <a:cubicBezTo>
                    <a:pt x="1692" y="2972"/>
                    <a:pt x="1727" y="2937"/>
                    <a:pt x="1736" y="2876"/>
                  </a:cubicBezTo>
                  <a:cubicBezTo>
                    <a:pt x="1817" y="2451"/>
                    <a:pt x="1974" y="2057"/>
                    <a:pt x="2107" y="1651"/>
                  </a:cubicBezTo>
                  <a:cubicBezTo>
                    <a:pt x="2136" y="1560"/>
                    <a:pt x="2141" y="1474"/>
                    <a:pt x="2121" y="1380"/>
                  </a:cubicBezTo>
                  <a:cubicBezTo>
                    <a:pt x="2083" y="1199"/>
                    <a:pt x="2031" y="1012"/>
                    <a:pt x="2031" y="827"/>
                  </a:cubicBezTo>
                  <a:cubicBezTo>
                    <a:pt x="2031" y="669"/>
                    <a:pt x="1969" y="583"/>
                    <a:pt x="1826" y="526"/>
                  </a:cubicBezTo>
                  <a:lnTo>
                    <a:pt x="1826" y="526"/>
                  </a:lnTo>
                  <a:cubicBezTo>
                    <a:pt x="1855" y="793"/>
                    <a:pt x="1907" y="1050"/>
                    <a:pt x="1993" y="1298"/>
                  </a:cubicBezTo>
                  <a:cubicBezTo>
                    <a:pt x="2007" y="1336"/>
                    <a:pt x="2046" y="1389"/>
                    <a:pt x="1978" y="1408"/>
                  </a:cubicBezTo>
                  <a:cubicBezTo>
                    <a:pt x="1969" y="1411"/>
                    <a:pt x="1961" y="1412"/>
                    <a:pt x="1954" y="1412"/>
                  </a:cubicBezTo>
                  <a:cubicBezTo>
                    <a:pt x="1912" y="1412"/>
                    <a:pt x="1901" y="1369"/>
                    <a:pt x="1892" y="1336"/>
                  </a:cubicBezTo>
                  <a:cubicBezTo>
                    <a:pt x="1822" y="1107"/>
                    <a:pt x="1755" y="879"/>
                    <a:pt x="1736" y="636"/>
                  </a:cubicBezTo>
                  <a:cubicBezTo>
                    <a:pt x="1727" y="498"/>
                    <a:pt x="1731" y="350"/>
                    <a:pt x="1588" y="255"/>
                  </a:cubicBezTo>
                  <a:cubicBezTo>
                    <a:pt x="1545" y="227"/>
                    <a:pt x="1531" y="169"/>
                    <a:pt x="1549" y="112"/>
                  </a:cubicBezTo>
                  <a:cubicBezTo>
                    <a:pt x="1573" y="40"/>
                    <a:pt x="1540" y="26"/>
                    <a:pt x="1478" y="12"/>
                  </a:cubicBezTo>
                  <a:cubicBezTo>
                    <a:pt x="1431" y="4"/>
                    <a:pt x="1384" y="1"/>
                    <a:pt x="13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51" name="Google Shape;2351;p55"/>
            <p:cNvSpPr/>
            <p:nvPr/>
          </p:nvSpPr>
          <p:spPr>
            <a:xfrm>
              <a:off x="4286724" y="2111094"/>
              <a:ext cx="348749" cy="336007"/>
            </a:xfrm>
            <a:custGeom>
              <a:avLst/>
              <a:gdLst/>
              <a:ahLst/>
              <a:cxnLst/>
              <a:rect l="l" t="t" r="r" b="b"/>
              <a:pathLst>
                <a:path w="2518" h="2426" extrusionOk="0">
                  <a:moveTo>
                    <a:pt x="1074" y="0"/>
                  </a:moveTo>
                  <a:cubicBezTo>
                    <a:pt x="1054" y="81"/>
                    <a:pt x="1039" y="143"/>
                    <a:pt x="1017" y="206"/>
                  </a:cubicBezTo>
                  <a:cubicBezTo>
                    <a:pt x="918" y="484"/>
                    <a:pt x="676" y="695"/>
                    <a:pt x="433" y="695"/>
                  </a:cubicBezTo>
                  <a:cubicBezTo>
                    <a:pt x="418" y="695"/>
                    <a:pt x="403" y="694"/>
                    <a:pt x="388" y="692"/>
                  </a:cubicBezTo>
                  <a:cubicBezTo>
                    <a:pt x="372" y="690"/>
                    <a:pt x="357" y="689"/>
                    <a:pt x="342" y="689"/>
                  </a:cubicBezTo>
                  <a:cubicBezTo>
                    <a:pt x="250" y="689"/>
                    <a:pt x="179" y="726"/>
                    <a:pt x="96" y="758"/>
                  </a:cubicBezTo>
                  <a:cubicBezTo>
                    <a:pt x="67" y="767"/>
                    <a:pt x="54" y="787"/>
                    <a:pt x="49" y="820"/>
                  </a:cubicBezTo>
                  <a:cubicBezTo>
                    <a:pt x="1" y="1111"/>
                    <a:pt x="6" y="1397"/>
                    <a:pt x="67" y="1687"/>
                  </a:cubicBezTo>
                  <a:cubicBezTo>
                    <a:pt x="171" y="2135"/>
                    <a:pt x="545" y="2426"/>
                    <a:pt x="980" y="2426"/>
                  </a:cubicBezTo>
                  <a:cubicBezTo>
                    <a:pt x="1051" y="2426"/>
                    <a:pt x="1124" y="2418"/>
                    <a:pt x="1197" y="2402"/>
                  </a:cubicBezTo>
                  <a:cubicBezTo>
                    <a:pt x="1446" y="2345"/>
                    <a:pt x="1611" y="2173"/>
                    <a:pt x="1754" y="1979"/>
                  </a:cubicBezTo>
                  <a:cubicBezTo>
                    <a:pt x="1798" y="1922"/>
                    <a:pt x="1840" y="1859"/>
                    <a:pt x="1884" y="1797"/>
                  </a:cubicBezTo>
                  <a:cubicBezTo>
                    <a:pt x="1897" y="1781"/>
                    <a:pt x="1911" y="1767"/>
                    <a:pt x="1930" y="1767"/>
                  </a:cubicBezTo>
                  <a:cubicBezTo>
                    <a:pt x="1939" y="1767"/>
                    <a:pt x="1949" y="1771"/>
                    <a:pt x="1960" y="1779"/>
                  </a:cubicBezTo>
                  <a:cubicBezTo>
                    <a:pt x="1993" y="1797"/>
                    <a:pt x="1993" y="1825"/>
                    <a:pt x="1974" y="1854"/>
                  </a:cubicBezTo>
                  <a:cubicBezTo>
                    <a:pt x="1965" y="1869"/>
                    <a:pt x="1960" y="1887"/>
                    <a:pt x="1954" y="1907"/>
                  </a:cubicBezTo>
                  <a:cubicBezTo>
                    <a:pt x="1976" y="1910"/>
                    <a:pt x="1997" y="1912"/>
                    <a:pt x="2017" y="1912"/>
                  </a:cubicBezTo>
                  <a:cubicBezTo>
                    <a:pt x="2061" y="1912"/>
                    <a:pt x="2103" y="1902"/>
                    <a:pt x="2146" y="1874"/>
                  </a:cubicBezTo>
                  <a:cubicBezTo>
                    <a:pt x="2088" y="1840"/>
                    <a:pt x="2027" y="1807"/>
                    <a:pt x="2075" y="1731"/>
                  </a:cubicBezTo>
                  <a:cubicBezTo>
                    <a:pt x="2102" y="1691"/>
                    <a:pt x="2135" y="1659"/>
                    <a:pt x="2180" y="1659"/>
                  </a:cubicBezTo>
                  <a:cubicBezTo>
                    <a:pt x="2190" y="1659"/>
                    <a:pt x="2200" y="1661"/>
                    <a:pt x="2212" y="1664"/>
                  </a:cubicBezTo>
                  <a:cubicBezTo>
                    <a:pt x="2303" y="1693"/>
                    <a:pt x="2236" y="1764"/>
                    <a:pt x="2251" y="1830"/>
                  </a:cubicBezTo>
                  <a:cubicBezTo>
                    <a:pt x="2455" y="1673"/>
                    <a:pt x="2517" y="1464"/>
                    <a:pt x="2508" y="1235"/>
                  </a:cubicBezTo>
                  <a:cubicBezTo>
                    <a:pt x="2501" y="1125"/>
                    <a:pt x="2453" y="1069"/>
                    <a:pt x="2378" y="1069"/>
                  </a:cubicBezTo>
                  <a:cubicBezTo>
                    <a:pt x="2342" y="1069"/>
                    <a:pt x="2301" y="1082"/>
                    <a:pt x="2255" y="1106"/>
                  </a:cubicBezTo>
                  <a:cubicBezTo>
                    <a:pt x="2194" y="1139"/>
                    <a:pt x="2136" y="1187"/>
                    <a:pt x="2097" y="1244"/>
                  </a:cubicBezTo>
                  <a:cubicBezTo>
                    <a:pt x="2060" y="1302"/>
                    <a:pt x="2003" y="1344"/>
                    <a:pt x="1954" y="1387"/>
                  </a:cubicBezTo>
                  <a:cubicBezTo>
                    <a:pt x="1930" y="1408"/>
                    <a:pt x="1906" y="1430"/>
                    <a:pt x="1877" y="1430"/>
                  </a:cubicBezTo>
                  <a:cubicBezTo>
                    <a:pt x="1867" y="1430"/>
                    <a:pt x="1857" y="1427"/>
                    <a:pt x="1846" y="1421"/>
                  </a:cubicBezTo>
                  <a:cubicBezTo>
                    <a:pt x="1798" y="1397"/>
                    <a:pt x="1817" y="1354"/>
                    <a:pt x="1826" y="1315"/>
                  </a:cubicBezTo>
                  <a:cubicBezTo>
                    <a:pt x="1850" y="1172"/>
                    <a:pt x="1874" y="1029"/>
                    <a:pt x="1840" y="886"/>
                  </a:cubicBezTo>
                  <a:cubicBezTo>
                    <a:pt x="1831" y="849"/>
                    <a:pt x="1822" y="829"/>
                    <a:pt x="1783" y="825"/>
                  </a:cubicBezTo>
                  <a:cubicBezTo>
                    <a:pt x="1598" y="806"/>
                    <a:pt x="1497" y="653"/>
                    <a:pt x="1373" y="543"/>
                  </a:cubicBezTo>
                  <a:cubicBezTo>
                    <a:pt x="1221" y="406"/>
                    <a:pt x="1140" y="210"/>
                    <a:pt x="1074" y="0"/>
                  </a:cubicBezTo>
                  <a:close/>
                </a:path>
              </a:pathLst>
            </a:custGeom>
            <a:solidFill>
              <a:srgbClr val="CD8F7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52" name="Google Shape;2352;p55"/>
            <p:cNvSpPr/>
            <p:nvPr/>
          </p:nvSpPr>
          <p:spPr>
            <a:xfrm>
              <a:off x="4315117" y="2600425"/>
              <a:ext cx="336838" cy="380466"/>
            </a:xfrm>
            <a:custGeom>
              <a:avLst/>
              <a:gdLst/>
              <a:ahLst/>
              <a:cxnLst/>
              <a:rect l="l" t="t" r="r" b="b"/>
              <a:pathLst>
                <a:path w="2432" h="2747" extrusionOk="0">
                  <a:moveTo>
                    <a:pt x="1895" y="1"/>
                  </a:moveTo>
                  <a:cubicBezTo>
                    <a:pt x="1854" y="1"/>
                    <a:pt x="1816" y="17"/>
                    <a:pt x="1778" y="52"/>
                  </a:cubicBezTo>
                  <a:cubicBezTo>
                    <a:pt x="1631" y="195"/>
                    <a:pt x="1464" y="313"/>
                    <a:pt x="1259" y="371"/>
                  </a:cubicBezTo>
                  <a:cubicBezTo>
                    <a:pt x="1226" y="380"/>
                    <a:pt x="1206" y="404"/>
                    <a:pt x="1188" y="442"/>
                  </a:cubicBezTo>
                  <a:cubicBezTo>
                    <a:pt x="1074" y="661"/>
                    <a:pt x="955" y="876"/>
                    <a:pt x="812" y="1076"/>
                  </a:cubicBezTo>
                  <a:cubicBezTo>
                    <a:pt x="794" y="1104"/>
                    <a:pt x="769" y="1131"/>
                    <a:pt x="738" y="1131"/>
                  </a:cubicBezTo>
                  <a:cubicBezTo>
                    <a:pt x="727" y="1131"/>
                    <a:pt x="714" y="1128"/>
                    <a:pt x="702" y="1119"/>
                  </a:cubicBezTo>
                  <a:cubicBezTo>
                    <a:pt x="654" y="1076"/>
                    <a:pt x="706" y="1048"/>
                    <a:pt x="726" y="1019"/>
                  </a:cubicBezTo>
                  <a:cubicBezTo>
                    <a:pt x="854" y="837"/>
                    <a:pt x="959" y="642"/>
                    <a:pt x="1069" y="437"/>
                  </a:cubicBezTo>
                  <a:lnTo>
                    <a:pt x="1069" y="437"/>
                  </a:lnTo>
                  <a:cubicBezTo>
                    <a:pt x="992" y="447"/>
                    <a:pt x="926" y="456"/>
                    <a:pt x="863" y="456"/>
                  </a:cubicBezTo>
                  <a:cubicBezTo>
                    <a:pt x="801" y="461"/>
                    <a:pt x="764" y="485"/>
                    <a:pt x="740" y="538"/>
                  </a:cubicBezTo>
                  <a:cubicBezTo>
                    <a:pt x="649" y="747"/>
                    <a:pt x="554" y="962"/>
                    <a:pt x="463" y="1171"/>
                  </a:cubicBezTo>
                  <a:cubicBezTo>
                    <a:pt x="449" y="1200"/>
                    <a:pt x="425" y="1233"/>
                    <a:pt x="468" y="1262"/>
                  </a:cubicBezTo>
                  <a:cubicBezTo>
                    <a:pt x="554" y="1305"/>
                    <a:pt x="549" y="1381"/>
                    <a:pt x="549" y="1462"/>
                  </a:cubicBezTo>
                  <a:cubicBezTo>
                    <a:pt x="544" y="1585"/>
                    <a:pt x="520" y="1710"/>
                    <a:pt x="506" y="1834"/>
                  </a:cubicBezTo>
                  <a:cubicBezTo>
                    <a:pt x="498" y="1913"/>
                    <a:pt x="456" y="1939"/>
                    <a:pt x="386" y="1939"/>
                  </a:cubicBezTo>
                  <a:cubicBezTo>
                    <a:pt x="380" y="1939"/>
                    <a:pt x="374" y="1939"/>
                    <a:pt x="368" y="1939"/>
                  </a:cubicBezTo>
                  <a:cubicBezTo>
                    <a:pt x="311" y="1939"/>
                    <a:pt x="268" y="1910"/>
                    <a:pt x="220" y="1862"/>
                  </a:cubicBezTo>
                  <a:cubicBezTo>
                    <a:pt x="125" y="2115"/>
                    <a:pt x="73" y="2357"/>
                    <a:pt x="11" y="2601"/>
                  </a:cubicBezTo>
                  <a:cubicBezTo>
                    <a:pt x="1" y="2649"/>
                    <a:pt x="11" y="2663"/>
                    <a:pt x="58" y="2672"/>
                  </a:cubicBezTo>
                  <a:cubicBezTo>
                    <a:pt x="135" y="2687"/>
                    <a:pt x="211" y="2706"/>
                    <a:pt x="282" y="2735"/>
                  </a:cubicBezTo>
                  <a:cubicBezTo>
                    <a:pt x="304" y="2743"/>
                    <a:pt x="325" y="2747"/>
                    <a:pt x="344" y="2747"/>
                  </a:cubicBezTo>
                  <a:cubicBezTo>
                    <a:pt x="381" y="2747"/>
                    <a:pt x="413" y="2731"/>
                    <a:pt x="444" y="2696"/>
                  </a:cubicBezTo>
                  <a:cubicBezTo>
                    <a:pt x="625" y="2506"/>
                    <a:pt x="792" y="2306"/>
                    <a:pt x="997" y="2139"/>
                  </a:cubicBezTo>
                  <a:cubicBezTo>
                    <a:pt x="1274" y="1915"/>
                    <a:pt x="1545" y="1691"/>
                    <a:pt x="1892" y="1585"/>
                  </a:cubicBezTo>
                  <a:cubicBezTo>
                    <a:pt x="2002" y="1548"/>
                    <a:pt x="2088" y="1395"/>
                    <a:pt x="2041" y="1290"/>
                  </a:cubicBezTo>
                  <a:cubicBezTo>
                    <a:pt x="1998" y="1195"/>
                    <a:pt x="2035" y="1152"/>
                    <a:pt x="2098" y="1095"/>
                  </a:cubicBezTo>
                  <a:cubicBezTo>
                    <a:pt x="2178" y="1019"/>
                    <a:pt x="2217" y="923"/>
                    <a:pt x="2160" y="813"/>
                  </a:cubicBezTo>
                  <a:cubicBezTo>
                    <a:pt x="2121" y="742"/>
                    <a:pt x="2156" y="709"/>
                    <a:pt x="2217" y="676"/>
                  </a:cubicBezTo>
                  <a:cubicBezTo>
                    <a:pt x="2360" y="595"/>
                    <a:pt x="2422" y="461"/>
                    <a:pt x="2427" y="304"/>
                  </a:cubicBezTo>
                  <a:cubicBezTo>
                    <a:pt x="2431" y="241"/>
                    <a:pt x="2413" y="204"/>
                    <a:pt x="2356" y="180"/>
                  </a:cubicBezTo>
                  <a:cubicBezTo>
                    <a:pt x="2226" y="113"/>
                    <a:pt x="2103" y="52"/>
                    <a:pt x="1960" y="13"/>
                  </a:cubicBezTo>
                  <a:cubicBezTo>
                    <a:pt x="1937" y="5"/>
                    <a:pt x="1916" y="1"/>
                    <a:pt x="189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53" name="Google Shape;2353;p55"/>
            <p:cNvSpPr/>
            <p:nvPr/>
          </p:nvSpPr>
          <p:spPr>
            <a:xfrm>
              <a:off x="4606945" y="2640452"/>
              <a:ext cx="178391" cy="559827"/>
            </a:xfrm>
            <a:custGeom>
              <a:avLst/>
              <a:gdLst/>
              <a:ahLst/>
              <a:cxnLst/>
              <a:rect l="l" t="t" r="r" b="b"/>
              <a:pathLst>
                <a:path w="1288" h="4042" extrusionOk="0">
                  <a:moveTo>
                    <a:pt x="439" y="0"/>
                  </a:moveTo>
                  <a:cubicBezTo>
                    <a:pt x="415" y="196"/>
                    <a:pt x="353" y="358"/>
                    <a:pt x="196" y="463"/>
                  </a:cubicBezTo>
                  <a:cubicBezTo>
                    <a:pt x="167" y="482"/>
                    <a:pt x="177" y="501"/>
                    <a:pt x="181" y="530"/>
                  </a:cubicBezTo>
                  <a:cubicBezTo>
                    <a:pt x="210" y="663"/>
                    <a:pt x="172" y="777"/>
                    <a:pt x="82" y="873"/>
                  </a:cubicBezTo>
                  <a:cubicBezTo>
                    <a:pt x="58" y="896"/>
                    <a:pt x="29" y="911"/>
                    <a:pt x="43" y="953"/>
                  </a:cubicBezTo>
                  <a:cubicBezTo>
                    <a:pt x="71" y="1039"/>
                    <a:pt x="58" y="1125"/>
                    <a:pt x="25" y="1201"/>
                  </a:cubicBezTo>
                  <a:cubicBezTo>
                    <a:pt x="0" y="1245"/>
                    <a:pt x="10" y="1254"/>
                    <a:pt x="58" y="1263"/>
                  </a:cubicBezTo>
                  <a:cubicBezTo>
                    <a:pt x="286" y="1316"/>
                    <a:pt x="396" y="1497"/>
                    <a:pt x="443" y="1702"/>
                  </a:cubicBezTo>
                  <a:cubicBezTo>
                    <a:pt x="496" y="1931"/>
                    <a:pt x="482" y="2178"/>
                    <a:pt x="472" y="2417"/>
                  </a:cubicBezTo>
                  <a:cubicBezTo>
                    <a:pt x="467" y="2474"/>
                    <a:pt x="434" y="2536"/>
                    <a:pt x="463" y="2598"/>
                  </a:cubicBezTo>
                  <a:cubicBezTo>
                    <a:pt x="511" y="2583"/>
                    <a:pt x="553" y="2569"/>
                    <a:pt x="596" y="2560"/>
                  </a:cubicBezTo>
                  <a:cubicBezTo>
                    <a:pt x="605" y="2557"/>
                    <a:pt x="614" y="2555"/>
                    <a:pt x="623" y="2555"/>
                  </a:cubicBezTo>
                  <a:cubicBezTo>
                    <a:pt x="643" y="2555"/>
                    <a:pt x="661" y="2565"/>
                    <a:pt x="667" y="2589"/>
                  </a:cubicBezTo>
                  <a:cubicBezTo>
                    <a:pt x="678" y="2627"/>
                    <a:pt x="658" y="2646"/>
                    <a:pt x="630" y="2660"/>
                  </a:cubicBezTo>
                  <a:cubicBezTo>
                    <a:pt x="596" y="2675"/>
                    <a:pt x="558" y="2679"/>
                    <a:pt x="524" y="2693"/>
                  </a:cubicBezTo>
                  <a:cubicBezTo>
                    <a:pt x="472" y="2717"/>
                    <a:pt x="434" y="2750"/>
                    <a:pt x="429" y="2818"/>
                  </a:cubicBezTo>
                  <a:cubicBezTo>
                    <a:pt x="415" y="2979"/>
                    <a:pt x="386" y="3141"/>
                    <a:pt x="348" y="3304"/>
                  </a:cubicBezTo>
                  <a:cubicBezTo>
                    <a:pt x="291" y="3542"/>
                    <a:pt x="234" y="3779"/>
                    <a:pt x="172" y="4041"/>
                  </a:cubicBezTo>
                  <a:cubicBezTo>
                    <a:pt x="410" y="3961"/>
                    <a:pt x="634" y="3904"/>
                    <a:pt x="830" y="3770"/>
                  </a:cubicBezTo>
                  <a:cubicBezTo>
                    <a:pt x="1001" y="3651"/>
                    <a:pt x="1153" y="3518"/>
                    <a:pt x="1211" y="3304"/>
                  </a:cubicBezTo>
                  <a:cubicBezTo>
                    <a:pt x="1268" y="3103"/>
                    <a:pt x="1287" y="2893"/>
                    <a:pt x="1259" y="2684"/>
                  </a:cubicBezTo>
                  <a:cubicBezTo>
                    <a:pt x="1215" y="2398"/>
                    <a:pt x="1168" y="2116"/>
                    <a:pt x="1140" y="1830"/>
                  </a:cubicBezTo>
                  <a:cubicBezTo>
                    <a:pt x="1078" y="1283"/>
                    <a:pt x="949" y="759"/>
                    <a:pt x="691" y="267"/>
                  </a:cubicBezTo>
                  <a:cubicBezTo>
                    <a:pt x="630" y="158"/>
                    <a:pt x="544" y="77"/>
                    <a:pt x="4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54" name="Google Shape;2354;p55"/>
            <p:cNvSpPr/>
            <p:nvPr/>
          </p:nvSpPr>
          <p:spPr>
            <a:xfrm>
              <a:off x="3938248" y="3198204"/>
              <a:ext cx="472432" cy="157200"/>
            </a:xfrm>
            <a:custGeom>
              <a:avLst/>
              <a:gdLst/>
              <a:ahLst/>
              <a:cxnLst/>
              <a:rect l="l" t="t" r="r" b="b"/>
              <a:pathLst>
                <a:path w="3411" h="1135" extrusionOk="0">
                  <a:moveTo>
                    <a:pt x="5" y="1"/>
                  </a:moveTo>
                  <a:lnTo>
                    <a:pt x="5" y="277"/>
                  </a:lnTo>
                  <a:cubicBezTo>
                    <a:pt x="1" y="344"/>
                    <a:pt x="25" y="396"/>
                    <a:pt x="67" y="449"/>
                  </a:cubicBezTo>
                  <a:cubicBezTo>
                    <a:pt x="430" y="872"/>
                    <a:pt x="907" y="1096"/>
                    <a:pt x="1450" y="1130"/>
                  </a:cubicBezTo>
                  <a:cubicBezTo>
                    <a:pt x="1500" y="1133"/>
                    <a:pt x="1549" y="1135"/>
                    <a:pt x="1598" y="1135"/>
                  </a:cubicBezTo>
                  <a:cubicBezTo>
                    <a:pt x="2097" y="1135"/>
                    <a:pt x="2556" y="960"/>
                    <a:pt x="3003" y="735"/>
                  </a:cubicBezTo>
                  <a:cubicBezTo>
                    <a:pt x="3247" y="610"/>
                    <a:pt x="3370" y="443"/>
                    <a:pt x="3379" y="181"/>
                  </a:cubicBezTo>
                  <a:cubicBezTo>
                    <a:pt x="3384" y="168"/>
                    <a:pt x="3390" y="153"/>
                    <a:pt x="3394" y="139"/>
                  </a:cubicBezTo>
                  <a:cubicBezTo>
                    <a:pt x="3405" y="91"/>
                    <a:pt x="3410" y="59"/>
                    <a:pt x="3369" y="59"/>
                  </a:cubicBezTo>
                  <a:cubicBezTo>
                    <a:pt x="3357" y="59"/>
                    <a:pt x="3342" y="62"/>
                    <a:pt x="3322" y="67"/>
                  </a:cubicBezTo>
                  <a:cubicBezTo>
                    <a:pt x="2904" y="186"/>
                    <a:pt x="2469" y="263"/>
                    <a:pt x="2031" y="272"/>
                  </a:cubicBezTo>
                  <a:cubicBezTo>
                    <a:pt x="1974" y="273"/>
                    <a:pt x="1918" y="274"/>
                    <a:pt x="1861" y="274"/>
                  </a:cubicBezTo>
                  <a:cubicBezTo>
                    <a:pt x="1234" y="274"/>
                    <a:pt x="618" y="176"/>
                    <a:pt x="5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55" name="Google Shape;2355;p55"/>
            <p:cNvSpPr/>
            <p:nvPr/>
          </p:nvSpPr>
          <p:spPr>
            <a:xfrm>
              <a:off x="3872182" y="2582281"/>
              <a:ext cx="265509" cy="368417"/>
            </a:xfrm>
            <a:custGeom>
              <a:avLst/>
              <a:gdLst/>
              <a:ahLst/>
              <a:cxnLst/>
              <a:rect l="l" t="t" r="r" b="b"/>
              <a:pathLst>
                <a:path w="1917" h="2660" extrusionOk="0">
                  <a:moveTo>
                    <a:pt x="1917" y="1"/>
                  </a:moveTo>
                  <a:lnTo>
                    <a:pt x="1917" y="1"/>
                  </a:lnTo>
                  <a:cubicBezTo>
                    <a:pt x="1631" y="144"/>
                    <a:pt x="1408" y="330"/>
                    <a:pt x="1221" y="554"/>
                  </a:cubicBezTo>
                  <a:cubicBezTo>
                    <a:pt x="807" y="1064"/>
                    <a:pt x="425" y="1597"/>
                    <a:pt x="92" y="2169"/>
                  </a:cubicBezTo>
                  <a:cubicBezTo>
                    <a:pt x="73" y="2198"/>
                    <a:pt x="1" y="2217"/>
                    <a:pt x="53" y="2260"/>
                  </a:cubicBezTo>
                  <a:cubicBezTo>
                    <a:pt x="89" y="2288"/>
                    <a:pt x="125" y="2328"/>
                    <a:pt x="176" y="2328"/>
                  </a:cubicBezTo>
                  <a:cubicBezTo>
                    <a:pt x="187" y="2328"/>
                    <a:pt x="199" y="2326"/>
                    <a:pt x="211" y="2323"/>
                  </a:cubicBezTo>
                  <a:cubicBezTo>
                    <a:pt x="300" y="2289"/>
                    <a:pt x="387" y="2274"/>
                    <a:pt x="471" y="2274"/>
                  </a:cubicBezTo>
                  <a:cubicBezTo>
                    <a:pt x="644" y="2274"/>
                    <a:pt x="807" y="2337"/>
                    <a:pt x="964" y="2437"/>
                  </a:cubicBezTo>
                  <a:cubicBezTo>
                    <a:pt x="1074" y="2503"/>
                    <a:pt x="1173" y="2580"/>
                    <a:pt x="1287" y="2660"/>
                  </a:cubicBezTo>
                  <a:cubicBezTo>
                    <a:pt x="1307" y="2536"/>
                    <a:pt x="1364" y="2427"/>
                    <a:pt x="1340" y="2303"/>
                  </a:cubicBezTo>
                  <a:cubicBezTo>
                    <a:pt x="1278" y="1998"/>
                    <a:pt x="1350" y="1712"/>
                    <a:pt x="1483" y="1441"/>
                  </a:cubicBezTo>
                  <a:cubicBezTo>
                    <a:pt x="1579" y="1245"/>
                    <a:pt x="1659" y="1050"/>
                    <a:pt x="1707" y="840"/>
                  </a:cubicBezTo>
                  <a:cubicBezTo>
                    <a:pt x="1740" y="702"/>
                    <a:pt x="1755" y="550"/>
                    <a:pt x="1859" y="435"/>
                  </a:cubicBezTo>
                  <a:cubicBezTo>
                    <a:pt x="1870" y="425"/>
                    <a:pt x="1870" y="407"/>
                    <a:pt x="1870" y="392"/>
                  </a:cubicBezTo>
                  <a:cubicBezTo>
                    <a:pt x="1855" y="268"/>
                    <a:pt x="1879" y="144"/>
                    <a:pt x="19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56" name="Google Shape;2356;p55"/>
            <p:cNvSpPr/>
            <p:nvPr/>
          </p:nvSpPr>
          <p:spPr>
            <a:xfrm>
              <a:off x="4289494" y="3686012"/>
              <a:ext cx="279221" cy="172297"/>
            </a:xfrm>
            <a:custGeom>
              <a:avLst/>
              <a:gdLst/>
              <a:ahLst/>
              <a:cxnLst/>
              <a:rect l="l" t="t" r="r" b="b"/>
              <a:pathLst>
                <a:path w="2016" h="1244" extrusionOk="0">
                  <a:moveTo>
                    <a:pt x="1063" y="0"/>
                  </a:moveTo>
                  <a:cubicBezTo>
                    <a:pt x="796" y="5"/>
                    <a:pt x="568" y="101"/>
                    <a:pt x="348" y="238"/>
                  </a:cubicBezTo>
                  <a:cubicBezTo>
                    <a:pt x="282" y="286"/>
                    <a:pt x="214" y="330"/>
                    <a:pt x="172" y="401"/>
                  </a:cubicBezTo>
                  <a:cubicBezTo>
                    <a:pt x="0" y="687"/>
                    <a:pt x="172" y="1087"/>
                    <a:pt x="511" y="1192"/>
                  </a:cubicBezTo>
                  <a:cubicBezTo>
                    <a:pt x="622" y="1228"/>
                    <a:pt x="732" y="1243"/>
                    <a:pt x="842" y="1243"/>
                  </a:cubicBezTo>
                  <a:cubicBezTo>
                    <a:pt x="980" y="1243"/>
                    <a:pt x="1118" y="1219"/>
                    <a:pt x="1259" y="1182"/>
                  </a:cubicBezTo>
                  <a:cubicBezTo>
                    <a:pt x="1468" y="1125"/>
                    <a:pt x="1635" y="1016"/>
                    <a:pt x="1792" y="873"/>
                  </a:cubicBezTo>
                  <a:cubicBezTo>
                    <a:pt x="2016" y="667"/>
                    <a:pt x="1877" y="152"/>
                    <a:pt x="1611" y="91"/>
                  </a:cubicBezTo>
                  <a:cubicBezTo>
                    <a:pt x="1426" y="53"/>
                    <a:pt x="1244" y="9"/>
                    <a:pt x="10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57" name="Google Shape;2357;p55"/>
            <p:cNvSpPr/>
            <p:nvPr/>
          </p:nvSpPr>
          <p:spPr>
            <a:xfrm>
              <a:off x="3924536" y="2498210"/>
              <a:ext cx="396810" cy="288916"/>
            </a:xfrm>
            <a:custGeom>
              <a:avLst/>
              <a:gdLst/>
              <a:ahLst/>
              <a:cxnLst/>
              <a:rect l="l" t="t" r="r" b="b"/>
              <a:pathLst>
                <a:path w="2865" h="2086" extrusionOk="0">
                  <a:moveTo>
                    <a:pt x="1993" y="1"/>
                  </a:moveTo>
                  <a:cubicBezTo>
                    <a:pt x="1712" y="1"/>
                    <a:pt x="1431" y="10"/>
                    <a:pt x="1149" y="27"/>
                  </a:cubicBezTo>
                  <a:cubicBezTo>
                    <a:pt x="1024" y="36"/>
                    <a:pt x="900" y="51"/>
                    <a:pt x="786" y="103"/>
                  </a:cubicBezTo>
                  <a:cubicBezTo>
                    <a:pt x="509" y="227"/>
                    <a:pt x="366" y="465"/>
                    <a:pt x="276" y="737"/>
                  </a:cubicBezTo>
                  <a:cubicBezTo>
                    <a:pt x="190" y="990"/>
                    <a:pt x="152" y="1252"/>
                    <a:pt x="100" y="1509"/>
                  </a:cubicBezTo>
                  <a:cubicBezTo>
                    <a:pt x="62" y="1694"/>
                    <a:pt x="33" y="1881"/>
                    <a:pt x="0" y="2085"/>
                  </a:cubicBezTo>
                  <a:cubicBezTo>
                    <a:pt x="23" y="2066"/>
                    <a:pt x="33" y="2061"/>
                    <a:pt x="38" y="2052"/>
                  </a:cubicBezTo>
                  <a:cubicBezTo>
                    <a:pt x="252" y="1757"/>
                    <a:pt x="467" y="1461"/>
                    <a:pt x="691" y="1175"/>
                  </a:cubicBezTo>
                  <a:cubicBezTo>
                    <a:pt x="1105" y="653"/>
                    <a:pt x="1621" y="346"/>
                    <a:pt x="2270" y="346"/>
                  </a:cubicBezTo>
                  <a:cubicBezTo>
                    <a:pt x="2337" y="346"/>
                    <a:pt x="2407" y="349"/>
                    <a:pt x="2478" y="356"/>
                  </a:cubicBezTo>
                  <a:cubicBezTo>
                    <a:pt x="2489" y="357"/>
                    <a:pt x="2499" y="358"/>
                    <a:pt x="2510" y="358"/>
                  </a:cubicBezTo>
                  <a:cubicBezTo>
                    <a:pt x="2637" y="358"/>
                    <a:pt x="2714" y="283"/>
                    <a:pt x="2802" y="218"/>
                  </a:cubicBezTo>
                  <a:cubicBezTo>
                    <a:pt x="2864" y="170"/>
                    <a:pt x="2849" y="60"/>
                    <a:pt x="2792" y="51"/>
                  </a:cubicBezTo>
                  <a:cubicBezTo>
                    <a:pt x="2659" y="31"/>
                    <a:pt x="2521" y="7"/>
                    <a:pt x="2387" y="7"/>
                  </a:cubicBezTo>
                  <a:cubicBezTo>
                    <a:pt x="2256" y="3"/>
                    <a:pt x="2124" y="1"/>
                    <a:pt x="1993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58" name="Google Shape;2358;p55"/>
            <p:cNvSpPr/>
            <p:nvPr/>
          </p:nvSpPr>
          <p:spPr>
            <a:xfrm>
              <a:off x="4288109" y="2470925"/>
              <a:ext cx="277282" cy="180330"/>
            </a:xfrm>
            <a:custGeom>
              <a:avLst/>
              <a:gdLst/>
              <a:ahLst/>
              <a:cxnLst/>
              <a:rect l="l" t="t" r="r" b="b"/>
              <a:pathLst>
                <a:path w="2002" h="1302" extrusionOk="0">
                  <a:moveTo>
                    <a:pt x="1787" y="0"/>
                  </a:moveTo>
                  <a:cubicBezTo>
                    <a:pt x="1772" y="0"/>
                    <a:pt x="1758" y="3"/>
                    <a:pt x="1750" y="14"/>
                  </a:cubicBezTo>
                  <a:cubicBezTo>
                    <a:pt x="1731" y="38"/>
                    <a:pt x="1750" y="61"/>
                    <a:pt x="1764" y="81"/>
                  </a:cubicBezTo>
                  <a:cubicBezTo>
                    <a:pt x="1792" y="118"/>
                    <a:pt x="1779" y="147"/>
                    <a:pt x="1744" y="166"/>
                  </a:cubicBezTo>
                  <a:cubicBezTo>
                    <a:pt x="1640" y="221"/>
                    <a:pt x="1529" y="264"/>
                    <a:pt x="1416" y="264"/>
                  </a:cubicBezTo>
                  <a:cubicBezTo>
                    <a:pt x="1400" y="264"/>
                    <a:pt x="1384" y="263"/>
                    <a:pt x="1368" y="261"/>
                  </a:cubicBezTo>
                  <a:cubicBezTo>
                    <a:pt x="1040" y="219"/>
                    <a:pt x="721" y="147"/>
                    <a:pt x="406" y="43"/>
                  </a:cubicBezTo>
                  <a:cubicBezTo>
                    <a:pt x="387" y="37"/>
                    <a:pt x="373" y="34"/>
                    <a:pt x="361" y="34"/>
                  </a:cubicBezTo>
                  <a:cubicBezTo>
                    <a:pt x="322" y="34"/>
                    <a:pt x="324" y="69"/>
                    <a:pt x="320" y="114"/>
                  </a:cubicBezTo>
                  <a:cubicBezTo>
                    <a:pt x="320" y="157"/>
                    <a:pt x="354" y="186"/>
                    <a:pt x="349" y="228"/>
                  </a:cubicBezTo>
                  <a:cubicBezTo>
                    <a:pt x="320" y="382"/>
                    <a:pt x="281" y="514"/>
                    <a:pt x="125" y="595"/>
                  </a:cubicBezTo>
                  <a:cubicBezTo>
                    <a:pt x="34" y="639"/>
                    <a:pt x="0" y="776"/>
                    <a:pt x="44" y="829"/>
                  </a:cubicBezTo>
                  <a:cubicBezTo>
                    <a:pt x="257" y="1106"/>
                    <a:pt x="515" y="1301"/>
                    <a:pt x="906" y="1301"/>
                  </a:cubicBezTo>
                  <a:cubicBezTo>
                    <a:pt x="1258" y="1273"/>
                    <a:pt x="1616" y="1191"/>
                    <a:pt x="1898" y="915"/>
                  </a:cubicBezTo>
                  <a:cubicBezTo>
                    <a:pt x="1988" y="829"/>
                    <a:pt x="2002" y="748"/>
                    <a:pt x="1959" y="639"/>
                  </a:cubicBezTo>
                  <a:cubicBezTo>
                    <a:pt x="1944" y="595"/>
                    <a:pt x="1922" y="553"/>
                    <a:pt x="1887" y="519"/>
                  </a:cubicBezTo>
                  <a:cubicBezTo>
                    <a:pt x="1836" y="457"/>
                    <a:pt x="1792" y="400"/>
                    <a:pt x="1840" y="305"/>
                  </a:cubicBezTo>
                  <a:cubicBezTo>
                    <a:pt x="1869" y="233"/>
                    <a:pt x="1864" y="147"/>
                    <a:pt x="1869" y="67"/>
                  </a:cubicBezTo>
                  <a:cubicBezTo>
                    <a:pt x="1874" y="33"/>
                    <a:pt x="1854" y="10"/>
                    <a:pt x="1821" y="4"/>
                  </a:cubicBezTo>
                  <a:cubicBezTo>
                    <a:pt x="1810" y="2"/>
                    <a:pt x="1798" y="0"/>
                    <a:pt x="17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59" name="Google Shape;2359;p55"/>
            <p:cNvSpPr/>
            <p:nvPr/>
          </p:nvSpPr>
          <p:spPr>
            <a:xfrm>
              <a:off x="3550160" y="3697923"/>
              <a:ext cx="452903" cy="110386"/>
            </a:xfrm>
            <a:custGeom>
              <a:avLst/>
              <a:gdLst/>
              <a:ahLst/>
              <a:cxnLst/>
              <a:rect l="l" t="t" r="r" b="b"/>
              <a:pathLst>
                <a:path w="3270" h="797" extrusionOk="0">
                  <a:moveTo>
                    <a:pt x="1398" y="0"/>
                  </a:moveTo>
                  <a:cubicBezTo>
                    <a:pt x="1378" y="0"/>
                    <a:pt x="1357" y="2"/>
                    <a:pt x="1335" y="5"/>
                  </a:cubicBezTo>
                  <a:cubicBezTo>
                    <a:pt x="1173" y="29"/>
                    <a:pt x="1010" y="53"/>
                    <a:pt x="854" y="95"/>
                  </a:cubicBezTo>
                  <a:cubicBezTo>
                    <a:pt x="601" y="167"/>
                    <a:pt x="348" y="229"/>
                    <a:pt x="134" y="391"/>
                  </a:cubicBezTo>
                  <a:cubicBezTo>
                    <a:pt x="24" y="472"/>
                    <a:pt x="10" y="587"/>
                    <a:pt x="5" y="701"/>
                  </a:cubicBezTo>
                  <a:cubicBezTo>
                    <a:pt x="1" y="757"/>
                    <a:pt x="31" y="777"/>
                    <a:pt x="79" y="777"/>
                  </a:cubicBezTo>
                  <a:cubicBezTo>
                    <a:pt x="85" y="777"/>
                    <a:pt x="90" y="777"/>
                    <a:pt x="95" y="777"/>
                  </a:cubicBezTo>
                  <a:lnTo>
                    <a:pt x="596" y="777"/>
                  </a:lnTo>
                  <a:lnTo>
                    <a:pt x="596" y="796"/>
                  </a:lnTo>
                  <a:lnTo>
                    <a:pt x="834" y="796"/>
                  </a:lnTo>
                  <a:cubicBezTo>
                    <a:pt x="1582" y="792"/>
                    <a:pt x="2297" y="625"/>
                    <a:pt x="3007" y="405"/>
                  </a:cubicBezTo>
                  <a:cubicBezTo>
                    <a:pt x="3079" y="381"/>
                    <a:pt x="3146" y="352"/>
                    <a:pt x="3218" y="334"/>
                  </a:cubicBezTo>
                  <a:cubicBezTo>
                    <a:pt x="3269" y="319"/>
                    <a:pt x="3269" y="277"/>
                    <a:pt x="3265" y="238"/>
                  </a:cubicBezTo>
                  <a:cubicBezTo>
                    <a:pt x="3262" y="208"/>
                    <a:pt x="3250" y="200"/>
                    <a:pt x="3234" y="200"/>
                  </a:cubicBezTo>
                  <a:cubicBezTo>
                    <a:pt x="3220" y="200"/>
                    <a:pt x="3203" y="207"/>
                    <a:pt x="3189" y="209"/>
                  </a:cubicBezTo>
                  <a:cubicBezTo>
                    <a:pt x="3103" y="224"/>
                    <a:pt x="3022" y="238"/>
                    <a:pt x="2941" y="262"/>
                  </a:cubicBezTo>
                  <a:cubicBezTo>
                    <a:pt x="2612" y="352"/>
                    <a:pt x="2283" y="424"/>
                    <a:pt x="1954" y="491"/>
                  </a:cubicBezTo>
                  <a:cubicBezTo>
                    <a:pt x="1910" y="500"/>
                    <a:pt x="1872" y="504"/>
                    <a:pt x="1841" y="504"/>
                  </a:cubicBezTo>
                  <a:cubicBezTo>
                    <a:pt x="1720" y="504"/>
                    <a:pt x="1692" y="435"/>
                    <a:pt x="1692" y="291"/>
                  </a:cubicBezTo>
                  <a:cubicBezTo>
                    <a:pt x="1692" y="107"/>
                    <a:pt x="1570" y="0"/>
                    <a:pt x="13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60" name="Google Shape;2360;p55"/>
            <p:cNvSpPr/>
            <p:nvPr/>
          </p:nvSpPr>
          <p:spPr>
            <a:xfrm>
              <a:off x="4562069" y="2532282"/>
              <a:ext cx="235731" cy="281991"/>
            </a:xfrm>
            <a:custGeom>
              <a:avLst/>
              <a:gdLst/>
              <a:ahLst/>
              <a:cxnLst/>
              <a:rect l="l" t="t" r="r" b="b"/>
              <a:pathLst>
                <a:path w="1702" h="2036" extrusionOk="0">
                  <a:moveTo>
                    <a:pt x="1" y="0"/>
                  </a:moveTo>
                  <a:cubicBezTo>
                    <a:pt x="72" y="95"/>
                    <a:pt x="109" y="186"/>
                    <a:pt x="115" y="286"/>
                  </a:cubicBezTo>
                  <a:cubicBezTo>
                    <a:pt x="115" y="353"/>
                    <a:pt x="144" y="381"/>
                    <a:pt x="210" y="401"/>
                  </a:cubicBezTo>
                  <a:cubicBezTo>
                    <a:pt x="419" y="453"/>
                    <a:pt x="615" y="553"/>
                    <a:pt x="796" y="672"/>
                  </a:cubicBezTo>
                  <a:cubicBezTo>
                    <a:pt x="944" y="768"/>
                    <a:pt x="1063" y="896"/>
                    <a:pt x="1145" y="1063"/>
                  </a:cubicBezTo>
                  <a:cubicBezTo>
                    <a:pt x="1282" y="1363"/>
                    <a:pt x="1425" y="1668"/>
                    <a:pt x="1464" y="2035"/>
                  </a:cubicBezTo>
                  <a:cubicBezTo>
                    <a:pt x="1488" y="1997"/>
                    <a:pt x="1497" y="1987"/>
                    <a:pt x="1501" y="1978"/>
                  </a:cubicBezTo>
                  <a:cubicBezTo>
                    <a:pt x="1554" y="1683"/>
                    <a:pt x="1607" y="1382"/>
                    <a:pt x="1654" y="1082"/>
                  </a:cubicBezTo>
                  <a:cubicBezTo>
                    <a:pt x="1702" y="786"/>
                    <a:pt x="1644" y="510"/>
                    <a:pt x="1453" y="271"/>
                  </a:cubicBezTo>
                  <a:cubicBezTo>
                    <a:pt x="1382" y="186"/>
                    <a:pt x="1306" y="124"/>
                    <a:pt x="1191" y="104"/>
                  </a:cubicBezTo>
                  <a:cubicBezTo>
                    <a:pt x="801" y="47"/>
                    <a:pt x="410" y="43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61" name="Google Shape;2361;p55"/>
            <p:cNvSpPr/>
            <p:nvPr/>
          </p:nvSpPr>
          <p:spPr>
            <a:xfrm>
              <a:off x="3768581" y="3632688"/>
              <a:ext cx="206092" cy="119943"/>
            </a:xfrm>
            <a:custGeom>
              <a:avLst/>
              <a:gdLst/>
              <a:ahLst/>
              <a:cxnLst/>
              <a:rect l="l" t="t" r="r" b="b"/>
              <a:pathLst>
                <a:path w="1488" h="866" extrusionOk="0">
                  <a:moveTo>
                    <a:pt x="1241" y="0"/>
                  </a:moveTo>
                  <a:cubicBezTo>
                    <a:pt x="1235" y="0"/>
                    <a:pt x="1227" y="3"/>
                    <a:pt x="1217" y="9"/>
                  </a:cubicBezTo>
                  <a:cubicBezTo>
                    <a:pt x="1063" y="79"/>
                    <a:pt x="906" y="114"/>
                    <a:pt x="748" y="114"/>
                  </a:cubicBezTo>
                  <a:cubicBezTo>
                    <a:pt x="627" y="114"/>
                    <a:pt x="505" y="93"/>
                    <a:pt x="383" y="51"/>
                  </a:cubicBezTo>
                  <a:cubicBezTo>
                    <a:pt x="370" y="47"/>
                    <a:pt x="359" y="44"/>
                    <a:pt x="349" y="44"/>
                  </a:cubicBezTo>
                  <a:cubicBezTo>
                    <a:pt x="329" y="44"/>
                    <a:pt x="314" y="55"/>
                    <a:pt x="302" y="80"/>
                  </a:cubicBezTo>
                  <a:cubicBezTo>
                    <a:pt x="244" y="218"/>
                    <a:pt x="144" y="324"/>
                    <a:pt x="1" y="405"/>
                  </a:cubicBezTo>
                  <a:cubicBezTo>
                    <a:pt x="177" y="480"/>
                    <a:pt x="220" y="623"/>
                    <a:pt x="225" y="786"/>
                  </a:cubicBezTo>
                  <a:cubicBezTo>
                    <a:pt x="229" y="847"/>
                    <a:pt x="248" y="865"/>
                    <a:pt x="292" y="865"/>
                  </a:cubicBezTo>
                  <a:cubicBezTo>
                    <a:pt x="303" y="865"/>
                    <a:pt x="316" y="864"/>
                    <a:pt x="330" y="862"/>
                  </a:cubicBezTo>
                  <a:cubicBezTo>
                    <a:pt x="673" y="795"/>
                    <a:pt x="1012" y="719"/>
                    <a:pt x="1345" y="623"/>
                  </a:cubicBezTo>
                  <a:cubicBezTo>
                    <a:pt x="1469" y="590"/>
                    <a:pt x="1488" y="552"/>
                    <a:pt x="1459" y="429"/>
                  </a:cubicBezTo>
                  <a:cubicBezTo>
                    <a:pt x="1454" y="394"/>
                    <a:pt x="1441" y="361"/>
                    <a:pt x="1426" y="337"/>
                  </a:cubicBezTo>
                  <a:cubicBezTo>
                    <a:pt x="1364" y="238"/>
                    <a:pt x="1302" y="143"/>
                    <a:pt x="1269" y="33"/>
                  </a:cubicBezTo>
                  <a:cubicBezTo>
                    <a:pt x="1262" y="13"/>
                    <a:pt x="1256" y="0"/>
                    <a:pt x="1241" y="0"/>
                  </a:cubicBezTo>
                  <a:close/>
                </a:path>
              </a:pathLst>
            </a:custGeom>
            <a:solidFill>
              <a:srgbClr val="CD8F7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62" name="Google Shape;2362;p55"/>
            <p:cNvSpPr/>
            <p:nvPr/>
          </p:nvSpPr>
          <p:spPr>
            <a:xfrm>
              <a:off x="4094757" y="2985602"/>
              <a:ext cx="261493" cy="127007"/>
            </a:xfrm>
            <a:custGeom>
              <a:avLst/>
              <a:gdLst/>
              <a:ahLst/>
              <a:cxnLst/>
              <a:rect l="l" t="t" r="r" b="b"/>
              <a:pathLst>
                <a:path w="1888" h="917" extrusionOk="0">
                  <a:moveTo>
                    <a:pt x="1545" y="1"/>
                  </a:moveTo>
                  <a:cubicBezTo>
                    <a:pt x="1427" y="1"/>
                    <a:pt x="1311" y="28"/>
                    <a:pt x="1191" y="82"/>
                  </a:cubicBezTo>
                  <a:cubicBezTo>
                    <a:pt x="1316" y="101"/>
                    <a:pt x="1430" y="115"/>
                    <a:pt x="1549" y="130"/>
                  </a:cubicBezTo>
                  <a:cubicBezTo>
                    <a:pt x="1583" y="135"/>
                    <a:pt x="1625" y="144"/>
                    <a:pt x="1625" y="192"/>
                  </a:cubicBezTo>
                  <a:cubicBezTo>
                    <a:pt x="1622" y="233"/>
                    <a:pt x="1596" y="242"/>
                    <a:pt x="1565" y="242"/>
                  </a:cubicBezTo>
                  <a:cubicBezTo>
                    <a:pt x="1554" y="242"/>
                    <a:pt x="1542" y="241"/>
                    <a:pt x="1530" y="240"/>
                  </a:cubicBezTo>
                  <a:cubicBezTo>
                    <a:pt x="1402" y="225"/>
                    <a:pt x="1268" y="211"/>
                    <a:pt x="1139" y="183"/>
                  </a:cubicBezTo>
                  <a:cubicBezTo>
                    <a:pt x="893" y="135"/>
                    <a:pt x="644" y="107"/>
                    <a:pt x="391" y="107"/>
                  </a:cubicBezTo>
                  <a:cubicBezTo>
                    <a:pt x="340" y="107"/>
                    <a:pt x="290" y="108"/>
                    <a:pt x="239" y="111"/>
                  </a:cubicBezTo>
                  <a:cubicBezTo>
                    <a:pt x="177" y="111"/>
                    <a:pt x="115" y="125"/>
                    <a:pt x="58" y="148"/>
                  </a:cubicBezTo>
                  <a:cubicBezTo>
                    <a:pt x="34" y="163"/>
                    <a:pt x="1" y="172"/>
                    <a:pt x="1" y="211"/>
                  </a:cubicBezTo>
                  <a:cubicBezTo>
                    <a:pt x="1" y="240"/>
                    <a:pt x="29" y="258"/>
                    <a:pt x="58" y="268"/>
                  </a:cubicBezTo>
                  <a:cubicBezTo>
                    <a:pt x="162" y="315"/>
                    <a:pt x="272" y="348"/>
                    <a:pt x="386" y="348"/>
                  </a:cubicBezTo>
                  <a:cubicBezTo>
                    <a:pt x="397" y="348"/>
                    <a:pt x="407" y="348"/>
                    <a:pt x="418" y="348"/>
                  </a:cubicBezTo>
                  <a:cubicBezTo>
                    <a:pt x="640" y="348"/>
                    <a:pt x="859" y="392"/>
                    <a:pt x="1082" y="396"/>
                  </a:cubicBezTo>
                  <a:cubicBezTo>
                    <a:pt x="1116" y="401"/>
                    <a:pt x="1149" y="416"/>
                    <a:pt x="1144" y="454"/>
                  </a:cubicBezTo>
                  <a:cubicBezTo>
                    <a:pt x="1144" y="497"/>
                    <a:pt x="1110" y="506"/>
                    <a:pt x="1072" y="506"/>
                  </a:cubicBezTo>
                  <a:cubicBezTo>
                    <a:pt x="1024" y="506"/>
                    <a:pt x="977" y="502"/>
                    <a:pt x="929" y="497"/>
                  </a:cubicBezTo>
                  <a:cubicBezTo>
                    <a:pt x="681" y="478"/>
                    <a:pt x="430" y="458"/>
                    <a:pt x="172" y="440"/>
                  </a:cubicBezTo>
                  <a:lnTo>
                    <a:pt x="172" y="440"/>
                  </a:lnTo>
                  <a:cubicBezTo>
                    <a:pt x="195" y="497"/>
                    <a:pt x="243" y="511"/>
                    <a:pt x="281" y="526"/>
                  </a:cubicBezTo>
                  <a:cubicBezTo>
                    <a:pt x="452" y="608"/>
                    <a:pt x="628" y="655"/>
                    <a:pt x="813" y="655"/>
                  </a:cubicBezTo>
                  <a:cubicBezTo>
                    <a:pt x="852" y="655"/>
                    <a:pt x="890" y="653"/>
                    <a:pt x="929" y="649"/>
                  </a:cubicBezTo>
                  <a:cubicBezTo>
                    <a:pt x="941" y="648"/>
                    <a:pt x="953" y="647"/>
                    <a:pt x="965" y="647"/>
                  </a:cubicBezTo>
                  <a:cubicBezTo>
                    <a:pt x="999" y="647"/>
                    <a:pt x="1031" y="656"/>
                    <a:pt x="1035" y="702"/>
                  </a:cubicBezTo>
                  <a:cubicBezTo>
                    <a:pt x="1035" y="759"/>
                    <a:pt x="977" y="749"/>
                    <a:pt x="939" y="754"/>
                  </a:cubicBezTo>
                  <a:cubicBezTo>
                    <a:pt x="902" y="759"/>
                    <a:pt x="865" y="761"/>
                    <a:pt x="828" y="761"/>
                  </a:cubicBezTo>
                  <a:cubicBezTo>
                    <a:pt x="713" y="761"/>
                    <a:pt x="597" y="742"/>
                    <a:pt x="481" y="720"/>
                  </a:cubicBezTo>
                  <a:cubicBezTo>
                    <a:pt x="481" y="720"/>
                    <a:pt x="477" y="726"/>
                    <a:pt x="477" y="730"/>
                  </a:cubicBezTo>
                  <a:cubicBezTo>
                    <a:pt x="472" y="735"/>
                    <a:pt x="477" y="740"/>
                    <a:pt x="481" y="744"/>
                  </a:cubicBezTo>
                  <a:cubicBezTo>
                    <a:pt x="591" y="797"/>
                    <a:pt x="701" y="849"/>
                    <a:pt x="810" y="897"/>
                  </a:cubicBezTo>
                  <a:cubicBezTo>
                    <a:pt x="838" y="910"/>
                    <a:pt x="863" y="917"/>
                    <a:pt x="888" y="917"/>
                  </a:cubicBezTo>
                  <a:cubicBezTo>
                    <a:pt x="911" y="917"/>
                    <a:pt x="933" y="911"/>
                    <a:pt x="958" y="897"/>
                  </a:cubicBezTo>
                  <a:cubicBezTo>
                    <a:pt x="1330" y="692"/>
                    <a:pt x="1607" y="387"/>
                    <a:pt x="1888" y="77"/>
                  </a:cubicBezTo>
                  <a:cubicBezTo>
                    <a:pt x="1771" y="26"/>
                    <a:pt x="1658" y="1"/>
                    <a:pt x="1545" y="1"/>
                  </a:cubicBezTo>
                  <a:close/>
                </a:path>
              </a:pathLst>
            </a:custGeom>
            <a:solidFill>
              <a:srgbClr val="CD8F7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63" name="Google Shape;2363;p55"/>
            <p:cNvSpPr/>
            <p:nvPr/>
          </p:nvSpPr>
          <p:spPr>
            <a:xfrm>
              <a:off x="3706254" y="3494047"/>
              <a:ext cx="94182" cy="192241"/>
            </a:xfrm>
            <a:custGeom>
              <a:avLst/>
              <a:gdLst/>
              <a:ahLst/>
              <a:cxnLst/>
              <a:rect l="l" t="t" r="r" b="b"/>
              <a:pathLst>
                <a:path w="680" h="1388" extrusionOk="0">
                  <a:moveTo>
                    <a:pt x="475" y="0"/>
                  </a:moveTo>
                  <a:lnTo>
                    <a:pt x="475" y="0"/>
                  </a:lnTo>
                  <a:cubicBezTo>
                    <a:pt x="418" y="166"/>
                    <a:pt x="369" y="304"/>
                    <a:pt x="323" y="443"/>
                  </a:cubicBezTo>
                  <a:cubicBezTo>
                    <a:pt x="227" y="729"/>
                    <a:pt x="132" y="1015"/>
                    <a:pt x="32" y="1301"/>
                  </a:cubicBezTo>
                  <a:cubicBezTo>
                    <a:pt x="18" y="1341"/>
                    <a:pt x="1" y="1387"/>
                    <a:pt x="62" y="1387"/>
                  </a:cubicBezTo>
                  <a:cubicBezTo>
                    <a:pt x="67" y="1387"/>
                    <a:pt x="73" y="1387"/>
                    <a:pt x="79" y="1386"/>
                  </a:cubicBezTo>
                  <a:cubicBezTo>
                    <a:pt x="299" y="1362"/>
                    <a:pt x="503" y="1305"/>
                    <a:pt x="627" y="1091"/>
                  </a:cubicBezTo>
                  <a:cubicBezTo>
                    <a:pt x="655" y="1039"/>
                    <a:pt x="679" y="991"/>
                    <a:pt x="637" y="924"/>
                  </a:cubicBezTo>
                  <a:cubicBezTo>
                    <a:pt x="598" y="862"/>
                    <a:pt x="598" y="786"/>
                    <a:pt x="547" y="729"/>
                  </a:cubicBezTo>
                  <a:cubicBezTo>
                    <a:pt x="518" y="700"/>
                    <a:pt x="536" y="658"/>
                    <a:pt x="560" y="629"/>
                  </a:cubicBezTo>
                  <a:cubicBezTo>
                    <a:pt x="618" y="562"/>
                    <a:pt x="589" y="528"/>
                    <a:pt x="523" y="491"/>
                  </a:cubicBezTo>
                  <a:cubicBezTo>
                    <a:pt x="404" y="423"/>
                    <a:pt x="394" y="366"/>
                    <a:pt x="455" y="247"/>
                  </a:cubicBezTo>
                  <a:cubicBezTo>
                    <a:pt x="490" y="176"/>
                    <a:pt x="523" y="109"/>
                    <a:pt x="4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64" name="Google Shape;2364;p55"/>
            <p:cNvSpPr/>
            <p:nvPr/>
          </p:nvSpPr>
          <p:spPr>
            <a:xfrm>
              <a:off x="4339494" y="3621608"/>
              <a:ext cx="183793" cy="77700"/>
            </a:xfrm>
            <a:custGeom>
              <a:avLst/>
              <a:gdLst/>
              <a:ahLst/>
              <a:cxnLst/>
              <a:rect l="l" t="t" r="r" b="b"/>
              <a:pathLst>
                <a:path w="1327" h="561" extrusionOk="0">
                  <a:moveTo>
                    <a:pt x="227" y="1"/>
                  </a:moveTo>
                  <a:cubicBezTo>
                    <a:pt x="214" y="1"/>
                    <a:pt x="203" y="8"/>
                    <a:pt x="196" y="32"/>
                  </a:cubicBezTo>
                  <a:cubicBezTo>
                    <a:pt x="150" y="208"/>
                    <a:pt x="73" y="380"/>
                    <a:pt x="1" y="560"/>
                  </a:cubicBezTo>
                  <a:cubicBezTo>
                    <a:pt x="230" y="418"/>
                    <a:pt x="466" y="360"/>
                    <a:pt x="706" y="360"/>
                  </a:cubicBezTo>
                  <a:cubicBezTo>
                    <a:pt x="910" y="360"/>
                    <a:pt x="1117" y="402"/>
                    <a:pt x="1326" y="470"/>
                  </a:cubicBezTo>
                  <a:cubicBezTo>
                    <a:pt x="1288" y="351"/>
                    <a:pt x="1245" y="251"/>
                    <a:pt x="1217" y="151"/>
                  </a:cubicBezTo>
                  <a:cubicBezTo>
                    <a:pt x="1204" y="100"/>
                    <a:pt x="1179" y="88"/>
                    <a:pt x="1141" y="88"/>
                  </a:cubicBezTo>
                  <a:cubicBezTo>
                    <a:pt x="1134" y="88"/>
                    <a:pt x="1125" y="88"/>
                    <a:pt x="1116" y="89"/>
                  </a:cubicBezTo>
                  <a:cubicBezTo>
                    <a:pt x="1038" y="100"/>
                    <a:pt x="963" y="111"/>
                    <a:pt x="885" y="111"/>
                  </a:cubicBezTo>
                  <a:cubicBezTo>
                    <a:pt x="864" y="111"/>
                    <a:pt x="843" y="110"/>
                    <a:pt x="821" y="108"/>
                  </a:cubicBezTo>
                  <a:cubicBezTo>
                    <a:pt x="636" y="89"/>
                    <a:pt x="454" y="65"/>
                    <a:pt x="278" y="17"/>
                  </a:cubicBezTo>
                  <a:cubicBezTo>
                    <a:pt x="262" y="12"/>
                    <a:pt x="243" y="1"/>
                    <a:pt x="227" y="1"/>
                  </a:cubicBezTo>
                  <a:close/>
                </a:path>
              </a:pathLst>
            </a:custGeom>
            <a:solidFill>
              <a:srgbClr val="CD8F7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65" name="Google Shape;2365;p55"/>
            <p:cNvSpPr/>
            <p:nvPr/>
          </p:nvSpPr>
          <p:spPr>
            <a:xfrm>
              <a:off x="3911240" y="2912611"/>
              <a:ext cx="188917" cy="142519"/>
            </a:xfrm>
            <a:custGeom>
              <a:avLst/>
              <a:gdLst/>
              <a:ahLst/>
              <a:cxnLst/>
              <a:rect l="l" t="t" r="r" b="b"/>
              <a:pathLst>
                <a:path w="1364" h="1029" extrusionOk="0">
                  <a:moveTo>
                    <a:pt x="189" y="1"/>
                  </a:moveTo>
                  <a:cubicBezTo>
                    <a:pt x="130" y="1"/>
                    <a:pt x="68" y="9"/>
                    <a:pt x="0" y="28"/>
                  </a:cubicBezTo>
                  <a:cubicBezTo>
                    <a:pt x="501" y="314"/>
                    <a:pt x="906" y="681"/>
                    <a:pt x="1359" y="1029"/>
                  </a:cubicBezTo>
                  <a:cubicBezTo>
                    <a:pt x="1363" y="957"/>
                    <a:pt x="1349" y="914"/>
                    <a:pt x="1311" y="881"/>
                  </a:cubicBezTo>
                  <a:cubicBezTo>
                    <a:pt x="1177" y="761"/>
                    <a:pt x="1177" y="728"/>
                    <a:pt x="1287" y="589"/>
                  </a:cubicBezTo>
                  <a:cubicBezTo>
                    <a:pt x="1148" y="519"/>
                    <a:pt x="1025" y="433"/>
                    <a:pt x="901" y="338"/>
                  </a:cubicBezTo>
                  <a:cubicBezTo>
                    <a:pt x="792" y="252"/>
                    <a:pt x="677" y="161"/>
                    <a:pt x="548" y="99"/>
                  </a:cubicBezTo>
                  <a:cubicBezTo>
                    <a:pt x="436" y="43"/>
                    <a:pt x="322" y="1"/>
                    <a:pt x="189" y="1"/>
                  </a:cubicBezTo>
                  <a:close/>
                </a:path>
              </a:pathLst>
            </a:custGeom>
            <a:solidFill>
              <a:srgbClr val="CD8F7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66" name="Google Shape;2366;p55"/>
            <p:cNvSpPr/>
            <p:nvPr/>
          </p:nvSpPr>
          <p:spPr>
            <a:xfrm>
              <a:off x="4377305" y="2424665"/>
              <a:ext cx="143904" cy="64542"/>
            </a:xfrm>
            <a:custGeom>
              <a:avLst/>
              <a:gdLst/>
              <a:ahLst/>
              <a:cxnLst/>
              <a:rect l="l" t="t" r="r" b="b"/>
              <a:pathLst>
                <a:path w="1039" h="466" extrusionOk="0">
                  <a:moveTo>
                    <a:pt x="1025" y="1"/>
                  </a:moveTo>
                  <a:cubicBezTo>
                    <a:pt x="953" y="48"/>
                    <a:pt x="910" y="124"/>
                    <a:pt x="829" y="157"/>
                  </a:cubicBezTo>
                  <a:cubicBezTo>
                    <a:pt x="665" y="227"/>
                    <a:pt x="497" y="271"/>
                    <a:pt x="325" y="271"/>
                  </a:cubicBezTo>
                  <a:cubicBezTo>
                    <a:pt x="248" y="271"/>
                    <a:pt x="170" y="262"/>
                    <a:pt x="90" y="243"/>
                  </a:cubicBezTo>
                  <a:cubicBezTo>
                    <a:pt x="79" y="242"/>
                    <a:pt x="69" y="240"/>
                    <a:pt x="59" y="240"/>
                  </a:cubicBezTo>
                  <a:cubicBezTo>
                    <a:pt x="37" y="240"/>
                    <a:pt x="21" y="248"/>
                    <a:pt x="14" y="281"/>
                  </a:cubicBezTo>
                  <a:cubicBezTo>
                    <a:pt x="0" y="324"/>
                    <a:pt x="24" y="338"/>
                    <a:pt x="57" y="353"/>
                  </a:cubicBezTo>
                  <a:cubicBezTo>
                    <a:pt x="289" y="421"/>
                    <a:pt x="524" y="465"/>
                    <a:pt x="766" y="465"/>
                  </a:cubicBezTo>
                  <a:cubicBezTo>
                    <a:pt x="798" y="465"/>
                    <a:pt x="830" y="464"/>
                    <a:pt x="862" y="463"/>
                  </a:cubicBezTo>
                  <a:cubicBezTo>
                    <a:pt x="981" y="458"/>
                    <a:pt x="992" y="434"/>
                    <a:pt x="963" y="324"/>
                  </a:cubicBezTo>
                  <a:cubicBezTo>
                    <a:pt x="957" y="309"/>
                    <a:pt x="953" y="291"/>
                    <a:pt x="963" y="272"/>
                  </a:cubicBezTo>
                  <a:cubicBezTo>
                    <a:pt x="1025" y="201"/>
                    <a:pt x="1015" y="109"/>
                    <a:pt x="1034" y="24"/>
                  </a:cubicBezTo>
                  <a:cubicBezTo>
                    <a:pt x="1039" y="14"/>
                    <a:pt x="1034" y="5"/>
                    <a:pt x="1025" y="1"/>
                  </a:cubicBezTo>
                  <a:close/>
                </a:path>
              </a:pathLst>
            </a:custGeom>
            <a:solidFill>
              <a:srgbClr val="CD8F7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67" name="Google Shape;2367;p55"/>
            <p:cNvSpPr/>
            <p:nvPr/>
          </p:nvSpPr>
          <p:spPr>
            <a:xfrm>
              <a:off x="4356807" y="2658181"/>
              <a:ext cx="47645" cy="87395"/>
            </a:xfrm>
            <a:custGeom>
              <a:avLst/>
              <a:gdLst/>
              <a:ahLst/>
              <a:cxnLst/>
              <a:rect l="l" t="t" r="r" b="b"/>
              <a:pathLst>
                <a:path w="344" h="631" extrusionOk="0">
                  <a:moveTo>
                    <a:pt x="32" y="1"/>
                  </a:moveTo>
                  <a:cubicBezTo>
                    <a:pt x="8" y="1"/>
                    <a:pt x="0" y="17"/>
                    <a:pt x="0" y="49"/>
                  </a:cubicBezTo>
                  <a:cubicBezTo>
                    <a:pt x="5" y="240"/>
                    <a:pt x="62" y="416"/>
                    <a:pt x="91" y="631"/>
                  </a:cubicBezTo>
                  <a:cubicBezTo>
                    <a:pt x="162" y="478"/>
                    <a:pt x="219" y="354"/>
                    <a:pt x="272" y="230"/>
                  </a:cubicBezTo>
                  <a:cubicBezTo>
                    <a:pt x="344" y="73"/>
                    <a:pt x="344" y="73"/>
                    <a:pt x="177" y="39"/>
                  </a:cubicBezTo>
                  <a:cubicBezTo>
                    <a:pt x="139" y="30"/>
                    <a:pt x="100" y="20"/>
                    <a:pt x="62" y="6"/>
                  </a:cubicBezTo>
                  <a:cubicBezTo>
                    <a:pt x="50" y="3"/>
                    <a:pt x="40" y="1"/>
                    <a:pt x="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68" name="Google Shape;2368;p55"/>
            <p:cNvSpPr/>
            <p:nvPr/>
          </p:nvSpPr>
          <p:spPr>
            <a:xfrm>
              <a:off x="4359300" y="2791005"/>
              <a:ext cx="16759" cy="61772"/>
            </a:xfrm>
            <a:custGeom>
              <a:avLst/>
              <a:gdLst/>
              <a:ahLst/>
              <a:cxnLst/>
              <a:rect l="l" t="t" r="r" b="b"/>
              <a:pathLst>
                <a:path w="121" h="446" extrusionOk="0">
                  <a:moveTo>
                    <a:pt x="92" y="0"/>
                  </a:moveTo>
                  <a:cubicBezTo>
                    <a:pt x="73" y="0"/>
                    <a:pt x="58" y="15"/>
                    <a:pt x="58" y="33"/>
                  </a:cubicBezTo>
                  <a:cubicBezTo>
                    <a:pt x="40" y="148"/>
                    <a:pt x="25" y="267"/>
                    <a:pt x="7" y="381"/>
                  </a:cubicBezTo>
                  <a:cubicBezTo>
                    <a:pt x="7" y="405"/>
                    <a:pt x="1" y="438"/>
                    <a:pt x="35" y="444"/>
                  </a:cubicBezTo>
                  <a:cubicBezTo>
                    <a:pt x="40" y="445"/>
                    <a:pt x="44" y="445"/>
                    <a:pt x="47" y="445"/>
                  </a:cubicBezTo>
                  <a:cubicBezTo>
                    <a:pt x="78" y="445"/>
                    <a:pt x="82" y="413"/>
                    <a:pt x="87" y="391"/>
                  </a:cubicBezTo>
                  <a:cubicBezTo>
                    <a:pt x="101" y="301"/>
                    <a:pt x="111" y="215"/>
                    <a:pt x="121" y="158"/>
                  </a:cubicBezTo>
                  <a:lnTo>
                    <a:pt x="121" y="44"/>
                  </a:lnTo>
                  <a:cubicBezTo>
                    <a:pt x="115" y="24"/>
                    <a:pt x="115" y="0"/>
                    <a:pt x="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69" name="Google Shape;2369;p55"/>
            <p:cNvSpPr/>
            <p:nvPr/>
          </p:nvSpPr>
          <p:spPr>
            <a:xfrm>
              <a:off x="4346834" y="2146412"/>
              <a:ext cx="60664" cy="44736"/>
            </a:xfrm>
            <a:custGeom>
              <a:avLst/>
              <a:gdLst/>
              <a:ahLst/>
              <a:cxnLst/>
              <a:rect l="l" t="t" r="r" b="b"/>
              <a:pathLst>
                <a:path w="438" h="323" extrusionOk="0">
                  <a:moveTo>
                    <a:pt x="419" y="1"/>
                  </a:moveTo>
                  <a:cubicBezTo>
                    <a:pt x="415" y="1"/>
                    <a:pt x="411" y="1"/>
                    <a:pt x="405" y="2"/>
                  </a:cubicBezTo>
                  <a:cubicBezTo>
                    <a:pt x="297" y="136"/>
                    <a:pt x="134" y="208"/>
                    <a:pt x="0" y="323"/>
                  </a:cubicBezTo>
                  <a:cubicBezTo>
                    <a:pt x="191" y="294"/>
                    <a:pt x="344" y="203"/>
                    <a:pt x="429" y="26"/>
                  </a:cubicBezTo>
                  <a:cubicBezTo>
                    <a:pt x="437" y="8"/>
                    <a:pt x="433" y="1"/>
                    <a:pt x="4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70" name="Google Shape;2370;p55"/>
            <p:cNvSpPr/>
            <p:nvPr/>
          </p:nvSpPr>
          <p:spPr>
            <a:xfrm>
              <a:off x="4534369" y="1993643"/>
              <a:ext cx="56232" cy="17867"/>
            </a:xfrm>
            <a:custGeom>
              <a:avLst/>
              <a:gdLst/>
              <a:ahLst/>
              <a:cxnLst/>
              <a:rect l="l" t="t" r="r" b="b"/>
              <a:pathLst>
                <a:path w="406" h="129" extrusionOk="0">
                  <a:moveTo>
                    <a:pt x="291" y="1"/>
                  </a:moveTo>
                  <a:cubicBezTo>
                    <a:pt x="195" y="5"/>
                    <a:pt x="100" y="10"/>
                    <a:pt x="1" y="86"/>
                  </a:cubicBezTo>
                  <a:cubicBezTo>
                    <a:pt x="20" y="86"/>
                    <a:pt x="38" y="85"/>
                    <a:pt x="56" y="85"/>
                  </a:cubicBezTo>
                  <a:cubicBezTo>
                    <a:pt x="185" y="85"/>
                    <a:pt x="296" y="100"/>
                    <a:pt x="406" y="129"/>
                  </a:cubicBezTo>
                  <a:cubicBezTo>
                    <a:pt x="367" y="86"/>
                    <a:pt x="329" y="43"/>
                    <a:pt x="2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71" name="Google Shape;2371;p55"/>
            <p:cNvSpPr/>
            <p:nvPr/>
          </p:nvSpPr>
          <p:spPr>
            <a:xfrm>
              <a:off x="4521765" y="1959849"/>
              <a:ext cx="43628" cy="34626"/>
            </a:xfrm>
            <a:custGeom>
              <a:avLst/>
              <a:gdLst/>
              <a:ahLst/>
              <a:cxnLst/>
              <a:rect l="l" t="t" r="r" b="b"/>
              <a:pathLst>
                <a:path w="315" h="250" extrusionOk="0">
                  <a:moveTo>
                    <a:pt x="101" y="1"/>
                  </a:moveTo>
                  <a:cubicBezTo>
                    <a:pt x="115" y="97"/>
                    <a:pt x="0" y="139"/>
                    <a:pt x="0" y="249"/>
                  </a:cubicBezTo>
                  <a:cubicBezTo>
                    <a:pt x="101" y="177"/>
                    <a:pt x="211" y="163"/>
                    <a:pt x="315" y="135"/>
                  </a:cubicBezTo>
                  <a:lnTo>
                    <a:pt x="315" y="135"/>
                  </a:lnTo>
                  <a:cubicBezTo>
                    <a:pt x="306" y="136"/>
                    <a:pt x="297" y="136"/>
                    <a:pt x="289" y="136"/>
                  </a:cubicBezTo>
                  <a:cubicBezTo>
                    <a:pt x="201" y="136"/>
                    <a:pt x="149" y="71"/>
                    <a:pt x="1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72" name="Google Shape;2372;p55"/>
            <p:cNvSpPr/>
            <p:nvPr/>
          </p:nvSpPr>
          <p:spPr>
            <a:xfrm>
              <a:off x="4603621" y="2513861"/>
              <a:ext cx="24515" cy="8726"/>
            </a:xfrm>
            <a:custGeom>
              <a:avLst/>
              <a:gdLst/>
              <a:ahLst/>
              <a:cxnLst/>
              <a:rect l="l" t="t" r="r" b="b"/>
              <a:pathLst>
                <a:path w="177" h="63" extrusionOk="0">
                  <a:moveTo>
                    <a:pt x="65" y="0"/>
                  </a:moveTo>
                  <a:cubicBezTo>
                    <a:pt x="50" y="0"/>
                    <a:pt x="34" y="7"/>
                    <a:pt x="15" y="23"/>
                  </a:cubicBezTo>
                  <a:cubicBezTo>
                    <a:pt x="10" y="23"/>
                    <a:pt x="5" y="28"/>
                    <a:pt x="5" y="33"/>
                  </a:cubicBezTo>
                  <a:cubicBezTo>
                    <a:pt x="0" y="33"/>
                    <a:pt x="5" y="37"/>
                    <a:pt x="10" y="43"/>
                  </a:cubicBezTo>
                  <a:cubicBezTo>
                    <a:pt x="47" y="53"/>
                    <a:pt x="82" y="63"/>
                    <a:pt x="122" y="63"/>
                  </a:cubicBezTo>
                  <a:cubicBezTo>
                    <a:pt x="139" y="63"/>
                    <a:pt x="157" y="61"/>
                    <a:pt x="177" y="57"/>
                  </a:cubicBezTo>
                  <a:cubicBezTo>
                    <a:pt x="133" y="37"/>
                    <a:pt x="102" y="0"/>
                    <a:pt x="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73" name="Google Shape;2373;p55"/>
            <p:cNvSpPr/>
            <p:nvPr/>
          </p:nvSpPr>
          <p:spPr>
            <a:xfrm>
              <a:off x="4564701" y="2514276"/>
              <a:ext cx="41135" cy="6233"/>
            </a:xfrm>
            <a:custGeom>
              <a:avLst/>
              <a:gdLst/>
              <a:ahLst/>
              <a:cxnLst/>
              <a:rect l="l" t="t" r="r" b="b"/>
              <a:pathLst>
                <a:path w="297" h="45" extrusionOk="0">
                  <a:moveTo>
                    <a:pt x="37" y="0"/>
                  </a:moveTo>
                  <a:cubicBezTo>
                    <a:pt x="24" y="0"/>
                    <a:pt x="11" y="5"/>
                    <a:pt x="0" y="20"/>
                  </a:cubicBezTo>
                  <a:cubicBezTo>
                    <a:pt x="43" y="39"/>
                    <a:pt x="86" y="44"/>
                    <a:pt x="130" y="44"/>
                  </a:cubicBezTo>
                  <a:cubicBezTo>
                    <a:pt x="174" y="44"/>
                    <a:pt x="219" y="39"/>
                    <a:pt x="263" y="39"/>
                  </a:cubicBezTo>
                  <a:cubicBezTo>
                    <a:pt x="272" y="39"/>
                    <a:pt x="281" y="39"/>
                    <a:pt x="291" y="40"/>
                  </a:cubicBezTo>
                  <a:cubicBezTo>
                    <a:pt x="291" y="34"/>
                    <a:pt x="291" y="30"/>
                    <a:pt x="296" y="20"/>
                  </a:cubicBezTo>
                  <a:cubicBezTo>
                    <a:pt x="279" y="20"/>
                    <a:pt x="262" y="21"/>
                    <a:pt x="245" y="21"/>
                  </a:cubicBezTo>
                  <a:cubicBezTo>
                    <a:pt x="199" y="21"/>
                    <a:pt x="155" y="18"/>
                    <a:pt x="110" y="1"/>
                  </a:cubicBezTo>
                  <a:cubicBezTo>
                    <a:pt x="103" y="5"/>
                    <a:pt x="96" y="6"/>
                    <a:pt x="88" y="6"/>
                  </a:cubicBezTo>
                  <a:cubicBezTo>
                    <a:pt x="72" y="6"/>
                    <a:pt x="54" y="0"/>
                    <a:pt x="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74" name="Google Shape;2374;p55"/>
            <p:cNvSpPr/>
            <p:nvPr/>
          </p:nvSpPr>
          <p:spPr>
            <a:xfrm>
              <a:off x="4558745" y="2508459"/>
              <a:ext cx="21191" cy="8726"/>
            </a:xfrm>
            <a:custGeom>
              <a:avLst/>
              <a:gdLst/>
              <a:ahLst/>
              <a:cxnLst/>
              <a:rect l="l" t="t" r="r" b="b"/>
              <a:pathLst>
                <a:path w="153" h="63" extrusionOk="0">
                  <a:moveTo>
                    <a:pt x="31" y="0"/>
                  </a:moveTo>
                  <a:cubicBezTo>
                    <a:pt x="18" y="0"/>
                    <a:pt x="8" y="8"/>
                    <a:pt x="5" y="29"/>
                  </a:cubicBezTo>
                  <a:cubicBezTo>
                    <a:pt x="1" y="58"/>
                    <a:pt x="19" y="62"/>
                    <a:pt x="43" y="62"/>
                  </a:cubicBezTo>
                  <a:cubicBezTo>
                    <a:pt x="53" y="60"/>
                    <a:pt x="63" y="60"/>
                    <a:pt x="73" y="60"/>
                  </a:cubicBezTo>
                  <a:cubicBezTo>
                    <a:pt x="82" y="60"/>
                    <a:pt x="91" y="60"/>
                    <a:pt x="100" y="60"/>
                  </a:cubicBezTo>
                  <a:cubicBezTo>
                    <a:pt x="120" y="60"/>
                    <a:pt x="138" y="58"/>
                    <a:pt x="153" y="43"/>
                  </a:cubicBezTo>
                  <a:cubicBezTo>
                    <a:pt x="120" y="34"/>
                    <a:pt x="87" y="19"/>
                    <a:pt x="53" y="5"/>
                  </a:cubicBezTo>
                  <a:cubicBezTo>
                    <a:pt x="45" y="2"/>
                    <a:pt x="37" y="0"/>
                    <a:pt x="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75" name="Google Shape;2375;p55"/>
            <p:cNvSpPr/>
            <p:nvPr/>
          </p:nvSpPr>
          <p:spPr>
            <a:xfrm>
              <a:off x="4259023" y="2464969"/>
              <a:ext cx="16620" cy="18421"/>
            </a:xfrm>
            <a:custGeom>
              <a:avLst/>
              <a:gdLst/>
              <a:ahLst/>
              <a:cxnLst/>
              <a:rect l="l" t="t" r="r" b="b"/>
              <a:pathLst>
                <a:path w="120" h="133" extrusionOk="0">
                  <a:moveTo>
                    <a:pt x="120" y="0"/>
                  </a:moveTo>
                  <a:lnTo>
                    <a:pt x="120" y="0"/>
                  </a:lnTo>
                  <a:cubicBezTo>
                    <a:pt x="58" y="29"/>
                    <a:pt x="29" y="47"/>
                    <a:pt x="1" y="62"/>
                  </a:cubicBezTo>
                  <a:cubicBezTo>
                    <a:pt x="16" y="86"/>
                    <a:pt x="29" y="110"/>
                    <a:pt x="44" y="133"/>
                  </a:cubicBezTo>
                  <a:cubicBezTo>
                    <a:pt x="82" y="104"/>
                    <a:pt x="82" y="57"/>
                    <a:pt x="1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76" name="Google Shape;2376;p55"/>
            <p:cNvSpPr/>
            <p:nvPr/>
          </p:nvSpPr>
          <p:spPr>
            <a:xfrm>
              <a:off x="4402928" y="2138102"/>
              <a:ext cx="8864" cy="12050"/>
            </a:xfrm>
            <a:custGeom>
              <a:avLst/>
              <a:gdLst/>
              <a:ahLst/>
              <a:cxnLst/>
              <a:rect l="l" t="t" r="r" b="b"/>
              <a:pathLst>
                <a:path w="64" h="87" extrusionOk="0">
                  <a:moveTo>
                    <a:pt x="58" y="1"/>
                  </a:moveTo>
                  <a:cubicBezTo>
                    <a:pt x="29" y="20"/>
                    <a:pt x="11" y="39"/>
                    <a:pt x="0" y="62"/>
                  </a:cubicBezTo>
                  <a:cubicBezTo>
                    <a:pt x="11" y="68"/>
                    <a:pt x="20" y="77"/>
                    <a:pt x="24" y="86"/>
                  </a:cubicBezTo>
                  <a:cubicBezTo>
                    <a:pt x="48" y="62"/>
                    <a:pt x="63" y="39"/>
                    <a:pt x="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77" name="Google Shape;2377;p55"/>
            <p:cNvSpPr/>
            <p:nvPr/>
          </p:nvSpPr>
          <p:spPr>
            <a:xfrm>
              <a:off x="4197804" y="2363862"/>
              <a:ext cx="4709" cy="15374"/>
            </a:xfrm>
            <a:custGeom>
              <a:avLst/>
              <a:gdLst/>
              <a:ahLst/>
              <a:cxnLst/>
              <a:rect l="l" t="t" r="r" b="b"/>
              <a:pathLst>
                <a:path w="34" h="111" extrusionOk="0">
                  <a:moveTo>
                    <a:pt x="23" y="0"/>
                  </a:moveTo>
                  <a:lnTo>
                    <a:pt x="23" y="0"/>
                  </a:lnTo>
                  <a:cubicBezTo>
                    <a:pt x="5" y="15"/>
                    <a:pt x="0" y="39"/>
                    <a:pt x="0" y="62"/>
                  </a:cubicBezTo>
                  <a:cubicBezTo>
                    <a:pt x="5" y="77"/>
                    <a:pt x="5" y="97"/>
                    <a:pt x="5" y="110"/>
                  </a:cubicBezTo>
                  <a:cubicBezTo>
                    <a:pt x="33" y="77"/>
                    <a:pt x="23" y="39"/>
                    <a:pt x="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78" name="Google Shape;2378;p55"/>
            <p:cNvSpPr/>
            <p:nvPr/>
          </p:nvSpPr>
          <p:spPr>
            <a:xfrm>
              <a:off x="4640463" y="2517600"/>
              <a:ext cx="12050" cy="6233"/>
            </a:xfrm>
            <a:custGeom>
              <a:avLst/>
              <a:gdLst/>
              <a:ahLst/>
              <a:cxnLst/>
              <a:rect l="l" t="t" r="r" b="b"/>
              <a:pathLst>
                <a:path w="87" h="45" extrusionOk="0">
                  <a:moveTo>
                    <a:pt x="39" y="1"/>
                  </a:moveTo>
                  <a:cubicBezTo>
                    <a:pt x="24" y="1"/>
                    <a:pt x="12" y="17"/>
                    <a:pt x="1" y="34"/>
                  </a:cubicBezTo>
                  <a:cubicBezTo>
                    <a:pt x="16" y="39"/>
                    <a:pt x="25" y="45"/>
                    <a:pt x="35" y="45"/>
                  </a:cubicBezTo>
                  <a:cubicBezTo>
                    <a:pt x="54" y="39"/>
                    <a:pt x="87" y="45"/>
                    <a:pt x="58" y="10"/>
                  </a:cubicBezTo>
                  <a:cubicBezTo>
                    <a:pt x="51" y="4"/>
                    <a:pt x="45" y="1"/>
                    <a:pt x="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79" name="Google Shape;2379;p55"/>
            <p:cNvSpPr/>
            <p:nvPr/>
          </p:nvSpPr>
          <p:spPr>
            <a:xfrm>
              <a:off x="4151544" y="3083108"/>
              <a:ext cx="9972" cy="5679"/>
            </a:xfrm>
            <a:custGeom>
              <a:avLst/>
              <a:gdLst/>
              <a:ahLst/>
              <a:cxnLst/>
              <a:rect l="l" t="t" r="r" b="b"/>
              <a:pathLst>
                <a:path w="72" h="41" extrusionOk="0">
                  <a:moveTo>
                    <a:pt x="36" y="1"/>
                  </a:moveTo>
                  <a:cubicBezTo>
                    <a:pt x="26" y="1"/>
                    <a:pt x="15" y="2"/>
                    <a:pt x="5" y="2"/>
                  </a:cubicBezTo>
                  <a:cubicBezTo>
                    <a:pt x="5" y="2"/>
                    <a:pt x="0" y="2"/>
                    <a:pt x="0" y="12"/>
                  </a:cubicBezTo>
                  <a:cubicBezTo>
                    <a:pt x="0" y="12"/>
                    <a:pt x="0" y="16"/>
                    <a:pt x="9" y="22"/>
                  </a:cubicBezTo>
                  <a:cubicBezTo>
                    <a:pt x="29" y="26"/>
                    <a:pt x="53" y="36"/>
                    <a:pt x="71" y="40"/>
                  </a:cubicBezTo>
                  <a:lnTo>
                    <a:pt x="71" y="16"/>
                  </a:lnTo>
                  <a:cubicBezTo>
                    <a:pt x="61" y="3"/>
                    <a:pt x="49" y="1"/>
                    <a:pt x="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80" name="Google Shape;2380;p55"/>
            <p:cNvSpPr/>
            <p:nvPr/>
          </p:nvSpPr>
          <p:spPr>
            <a:xfrm>
              <a:off x="4142957" y="3080061"/>
              <a:ext cx="9972" cy="6094"/>
            </a:xfrm>
            <a:custGeom>
              <a:avLst/>
              <a:gdLst/>
              <a:ahLst/>
              <a:cxnLst/>
              <a:rect l="l" t="t" r="r" b="b"/>
              <a:pathLst>
                <a:path w="72" h="44" extrusionOk="0">
                  <a:moveTo>
                    <a:pt x="18" y="0"/>
                  </a:moveTo>
                  <a:cubicBezTo>
                    <a:pt x="12" y="0"/>
                    <a:pt x="6" y="0"/>
                    <a:pt x="0" y="0"/>
                  </a:cubicBezTo>
                  <a:cubicBezTo>
                    <a:pt x="19" y="24"/>
                    <a:pt x="43" y="34"/>
                    <a:pt x="71" y="44"/>
                  </a:cubicBezTo>
                  <a:cubicBezTo>
                    <a:pt x="71" y="34"/>
                    <a:pt x="67" y="29"/>
                    <a:pt x="67" y="24"/>
                  </a:cubicBezTo>
                  <a:cubicBezTo>
                    <a:pt x="56" y="3"/>
                    <a:pt x="37" y="0"/>
                    <a:pt x="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81" name="Google Shape;2381;p55"/>
            <p:cNvSpPr/>
            <p:nvPr/>
          </p:nvSpPr>
          <p:spPr>
            <a:xfrm>
              <a:off x="4306530" y="2486022"/>
              <a:ext cx="9418" cy="4155"/>
            </a:xfrm>
            <a:custGeom>
              <a:avLst/>
              <a:gdLst/>
              <a:ahLst/>
              <a:cxnLst/>
              <a:rect l="l" t="t" r="r" b="b"/>
              <a:pathLst>
                <a:path w="68" h="30" extrusionOk="0">
                  <a:moveTo>
                    <a:pt x="40" y="0"/>
                  </a:moveTo>
                  <a:cubicBezTo>
                    <a:pt x="28" y="0"/>
                    <a:pt x="14" y="7"/>
                    <a:pt x="1" y="15"/>
                  </a:cubicBezTo>
                  <a:cubicBezTo>
                    <a:pt x="14" y="23"/>
                    <a:pt x="28" y="29"/>
                    <a:pt x="40" y="29"/>
                  </a:cubicBezTo>
                  <a:cubicBezTo>
                    <a:pt x="50" y="29"/>
                    <a:pt x="59" y="25"/>
                    <a:pt x="67" y="15"/>
                  </a:cubicBezTo>
                  <a:cubicBezTo>
                    <a:pt x="59" y="5"/>
                    <a:pt x="50" y="0"/>
                    <a:pt x="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82" name="Google Shape;2382;p55"/>
            <p:cNvSpPr/>
            <p:nvPr/>
          </p:nvSpPr>
          <p:spPr>
            <a:xfrm>
              <a:off x="4519133" y="2421618"/>
              <a:ext cx="4848" cy="6371"/>
            </a:xfrm>
            <a:custGeom>
              <a:avLst/>
              <a:gdLst/>
              <a:ahLst/>
              <a:cxnLst/>
              <a:rect l="l" t="t" r="r" b="b"/>
              <a:pathLst>
                <a:path w="35" h="46" extrusionOk="0">
                  <a:moveTo>
                    <a:pt x="13" y="0"/>
                  </a:moveTo>
                  <a:cubicBezTo>
                    <a:pt x="6" y="0"/>
                    <a:pt x="1" y="11"/>
                    <a:pt x="1" y="23"/>
                  </a:cubicBezTo>
                  <a:cubicBezTo>
                    <a:pt x="1" y="32"/>
                    <a:pt x="5" y="36"/>
                    <a:pt x="10" y="46"/>
                  </a:cubicBezTo>
                  <a:cubicBezTo>
                    <a:pt x="25" y="36"/>
                    <a:pt x="34" y="17"/>
                    <a:pt x="19" y="3"/>
                  </a:cubicBezTo>
                  <a:cubicBezTo>
                    <a:pt x="17" y="1"/>
                    <a:pt x="15" y="0"/>
                    <a:pt x="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83" name="Google Shape;2383;p55"/>
            <p:cNvSpPr/>
            <p:nvPr/>
          </p:nvSpPr>
          <p:spPr>
            <a:xfrm>
              <a:off x="4200990" y="2359845"/>
              <a:ext cx="4017" cy="4155"/>
            </a:xfrm>
            <a:custGeom>
              <a:avLst/>
              <a:gdLst/>
              <a:ahLst/>
              <a:cxnLst/>
              <a:rect l="l" t="t" r="r" b="b"/>
              <a:pathLst>
                <a:path w="29" h="30" extrusionOk="0">
                  <a:moveTo>
                    <a:pt x="10" y="1"/>
                  </a:moveTo>
                  <a:lnTo>
                    <a:pt x="10" y="1"/>
                  </a:lnTo>
                  <a:cubicBezTo>
                    <a:pt x="6" y="11"/>
                    <a:pt x="6" y="20"/>
                    <a:pt x="0" y="29"/>
                  </a:cubicBezTo>
                  <a:cubicBezTo>
                    <a:pt x="10" y="20"/>
                    <a:pt x="29" y="20"/>
                    <a:pt x="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84" name="Google Shape;2384;p55"/>
            <p:cNvSpPr/>
            <p:nvPr/>
          </p:nvSpPr>
          <p:spPr>
            <a:xfrm>
              <a:off x="4141572" y="3079368"/>
              <a:ext cx="1524" cy="831"/>
            </a:xfrm>
            <a:custGeom>
              <a:avLst/>
              <a:gdLst/>
              <a:ahLst/>
              <a:cxnLst/>
              <a:rect l="l" t="t" r="r" b="b"/>
              <a:pathLst>
                <a:path w="11" h="6" extrusionOk="0">
                  <a:moveTo>
                    <a:pt x="0" y="1"/>
                  </a:moveTo>
                  <a:cubicBezTo>
                    <a:pt x="6" y="1"/>
                    <a:pt x="6" y="5"/>
                    <a:pt x="10" y="5"/>
                  </a:cubicBezTo>
                  <a:cubicBezTo>
                    <a:pt x="10" y="5"/>
                    <a:pt x="6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85" name="Google Shape;2385;p55"/>
            <p:cNvSpPr/>
            <p:nvPr/>
          </p:nvSpPr>
          <p:spPr>
            <a:xfrm>
              <a:off x="4385754" y="3484351"/>
              <a:ext cx="128115" cy="73129"/>
            </a:xfrm>
            <a:custGeom>
              <a:avLst/>
              <a:gdLst/>
              <a:ahLst/>
              <a:cxnLst/>
              <a:rect l="l" t="t" r="r" b="b"/>
              <a:pathLst>
                <a:path w="925" h="528" extrusionOk="0">
                  <a:moveTo>
                    <a:pt x="816" y="1"/>
                  </a:moveTo>
                  <a:cubicBezTo>
                    <a:pt x="777" y="1"/>
                    <a:pt x="751" y="58"/>
                    <a:pt x="725" y="84"/>
                  </a:cubicBezTo>
                  <a:cubicBezTo>
                    <a:pt x="553" y="264"/>
                    <a:pt x="344" y="379"/>
                    <a:pt x="96" y="413"/>
                  </a:cubicBezTo>
                  <a:cubicBezTo>
                    <a:pt x="90" y="414"/>
                    <a:pt x="84" y="414"/>
                    <a:pt x="79" y="414"/>
                  </a:cubicBezTo>
                  <a:cubicBezTo>
                    <a:pt x="69" y="414"/>
                    <a:pt x="60" y="413"/>
                    <a:pt x="51" y="413"/>
                  </a:cubicBezTo>
                  <a:cubicBezTo>
                    <a:pt x="23" y="413"/>
                    <a:pt x="1" y="418"/>
                    <a:pt x="1" y="456"/>
                  </a:cubicBezTo>
                  <a:cubicBezTo>
                    <a:pt x="1" y="513"/>
                    <a:pt x="58" y="517"/>
                    <a:pt x="115" y="528"/>
                  </a:cubicBezTo>
                  <a:cubicBezTo>
                    <a:pt x="377" y="475"/>
                    <a:pt x="621" y="365"/>
                    <a:pt x="806" y="156"/>
                  </a:cubicBezTo>
                  <a:cubicBezTo>
                    <a:pt x="839" y="122"/>
                    <a:pt x="925" y="75"/>
                    <a:pt x="854" y="17"/>
                  </a:cubicBezTo>
                  <a:cubicBezTo>
                    <a:pt x="840" y="6"/>
                    <a:pt x="828" y="1"/>
                    <a:pt x="8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86" name="Google Shape;2386;p55"/>
            <p:cNvSpPr/>
            <p:nvPr/>
          </p:nvSpPr>
          <p:spPr>
            <a:xfrm>
              <a:off x="3816088" y="3515376"/>
              <a:ext cx="91966" cy="72575"/>
            </a:xfrm>
            <a:custGeom>
              <a:avLst/>
              <a:gdLst/>
              <a:ahLst/>
              <a:cxnLst/>
              <a:rect l="l" t="t" r="r" b="b"/>
              <a:pathLst>
                <a:path w="664" h="524" extrusionOk="0">
                  <a:moveTo>
                    <a:pt x="603" y="1"/>
                  </a:moveTo>
                  <a:cubicBezTo>
                    <a:pt x="582" y="1"/>
                    <a:pt x="568" y="18"/>
                    <a:pt x="554" y="36"/>
                  </a:cubicBezTo>
                  <a:cubicBezTo>
                    <a:pt x="535" y="60"/>
                    <a:pt x="516" y="89"/>
                    <a:pt x="497" y="117"/>
                  </a:cubicBezTo>
                  <a:cubicBezTo>
                    <a:pt x="392" y="251"/>
                    <a:pt x="273" y="370"/>
                    <a:pt x="101" y="408"/>
                  </a:cubicBezTo>
                  <a:cubicBezTo>
                    <a:pt x="58" y="423"/>
                    <a:pt x="1" y="418"/>
                    <a:pt x="20" y="484"/>
                  </a:cubicBezTo>
                  <a:cubicBezTo>
                    <a:pt x="28" y="515"/>
                    <a:pt x="46" y="524"/>
                    <a:pt x="68" y="524"/>
                  </a:cubicBezTo>
                  <a:cubicBezTo>
                    <a:pt x="88" y="524"/>
                    <a:pt x="110" y="517"/>
                    <a:pt x="130" y="513"/>
                  </a:cubicBezTo>
                  <a:cubicBezTo>
                    <a:pt x="144" y="508"/>
                    <a:pt x="159" y="504"/>
                    <a:pt x="172" y="498"/>
                  </a:cubicBezTo>
                  <a:cubicBezTo>
                    <a:pt x="183" y="493"/>
                    <a:pt x="192" y="484"/>
                    <a:pt x="206" y="484"/>
                  </a:cubicBezTo>
                  <a:cubicBezTo>
                    <a:pt x="216" y="484"/>
                    <a:pt x="230" y="480"/>
                    <a:pt x="240" y="475"/>
                  </a:cubicBezTo>
                  <a:cubicBezTo>
                    <a:pt x="249" y="469"/>
                    <a:pt x="258" y="465"/>
                    <a:pt x="263" y="460"/>
                  </a:cubicBezTo>
                  <a:cubicBezTo>
                    <a:pt x="434" y="384"/>
                    <a:pt x="549" y="246"/>
                    <a:pt x="645" y="93"/>
                  </a:cubicBezTo>
                  <a:cubicBezTo>
                    <a:pt x="663" y="60"/>
                    <a:pt x="663" y="27"/>
                    <a:pt x="625" y="7"/>
                  </a:cubicBezTo>
                  <a:cubicBezTo>
                    <a:pt x="617" y="3"/>
                    <a:pt x="609" y="1"/>
                    <a:pt x="6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87" name="Google Shape;2387;p55"/>
            <p:cNvSpPr/>
            <p:nvPr/>
          </p:nvSpPr>
          <p:spPr>
            <a:xfrm>
              <a:off x="4409577" y="3553741"/>
              <a:ext cx="102492" cy="28116"/>
            </a:xfrm>
            <a:custGeom>
              <a:avLst/>
              <a:gdLst/>
              <a:ahLst/>
              <a:cxnLst/>
              <a:rect l="l" t="t" r="r" b="b"/>
              <a:pathLst>
                <a:path w="740" h="203" extrusionOk="0">
                  <a:moveTo>
                    <a:pt x="677" y="1"/>
                  </a:moveTo>
                  <a:cubicBezTo>
                    <a:pt x="658" y="1"/>
                    <a:pt x="638" y="7"/>
                    <a:pt x="620" y="12"/>
                  </a:cubicBezTo>
                  <a:cubicBezTo>
                    <a:pt x="447" y="43"/>
                    <a:pt x="274" y="89"/>
                    <a:pt x="92" y="89"/>
                  </a:cubicBezTo>
                  <a:cubicBezTo>
                    <a:pt x="84" y="89"/>
                    <a:pt x="75" y="89"/>
                    <a:pt x="67" y="88"/>
                  </a:cubicBezTo>
                  <a:cubicBezTo>
                    <a:pt x="38" y="88"/>
                    <a:pt x="15" y="97"/>
                    <a:pt x="10" y="126"/>
                  </a:cubicBezTo>
                  <a:cubicBezTo>
                    <a:pt x="0" y="159"/>
                    <a:pt x="24" y="183"/>
                    <a:pt x="58" y="192"/>
                  </a:cubicBezTo>
                  <a:cubicBezTo>
                    <a:pt x="77" y="198"/>
                    <a:pt x="101" y="198"/>
                    <a:pt x="110" y="203"/>
                  </a:cubicBezTo>
                  <a:cubicBezTo>
                    <a:pt x="301" y="188"/>
                    <a:pt x="477" y="155"/>
                    <a:pt x="649" y="117"/>
                  </a:cubicBezTo>
                  <a:cubicBezTo>
                    <a:pt x="691" y="107"/>
                    <a:pt x="739" y="93"/>
                    <a:pt x="724" y="40"/>
                  </a:cubicBezTo>
                  <a:cubicBezTo>
                    <a:pt x="717" y="10"/>
                    <a:pt x="698" y="1"/>
                    <a:pt x="6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88" name="Google Shape;2388;p55"/>
            <p:cNvSpPr/>
            <p:nvPr/>
          </p:nvSpPr>
          <p:spPr>
            <a:xfrm>
              <a:off x="3849882" y="3565791"/>
              <a:ext cx="69390" cy="32271"/>
            </a:xfrm>
            <a:custGeom>
              <a:avLst/>
              <a:gdLst/>
              <a:ahLst/>
              <a:cxnLst/>
              <a:rect l="l" t="t" r="r" b="b"/>
              <a:pathLst>
                <a:path w="501" h="233" extrusionOk="0">
                  <a:moveTo>
                    <a:pt x="432" y="0"/>
                  </a:moveTo>
                  <a:cubicBezTo>
                    <a:pt x="426" y="0"/>
                    <a:pt x="421" y="1"/>
                    <a:pt x="414" y="1"/>
                  </a:cubicBezTo>
                  <a:cubicBezTo>
                    <a:pt x="300" y="44"/>
                    <a:pt x="167" y="92"/>
                    <a:pt x="34" y="140"/>
                  </a:cubicBezTo>
                  <a:cubicBezTo>
                    <a:pt x="10" y="149"/>
                    <a:pt x="0" y="173"/>
                    <a:pt x="5" y="197"/>
                  </a:cubicBezTo>
                  <a:cubicBezTo>
                    <a:pt x="12" y="220"/>
                    <a:pt x="29" y="233"/>
                    <a:pt x="50" y="233"/>
                  </a:cubicBezTo>
                  <a:cubicBezTo>
                    <a:pt x="55" y="233"/>
                    <a:pt x="61" y="232"/>
                    <a:pt x="67" y="230"/>
                  </a:cubicBezTo>
                  <a:cubicBezTo>
                    <a:pt x="205" y="201"/>
                    <a:pt x="333" y="144"/>
                    <a:pt x="467" y="92"/>
                  </a:cubicBezTo>
                  <a:cubicBezTo>
                    <a:pt x="487" y="83"/>
                    <a:pt x="500" y="59"/>
                    <a:pt x="491" y="39"/>
                  </a:cubicBezTo>
                  <a:cubicBezTo>
                    <a:pt x="487" y="14"/>
                    <a:pt x="468" y="0"/>
                    <a:pt x="4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89" name="Google Shape;2389;p55"/>
            <p:cNvSpPr/>
            <p:nvPr/>
          </p:nvSpPr>
          <p:spPr>
            <a:xfrm>
              <a:off x="3849190" y="3579087"/>
              <a:ext cx="3324" cy="2216"/>
            </a:xfrm>
            <a:custGeom>
              <a:avLst/>
              <a:gdLst/>
              <a:ahLst/>
              <a:cxnLst/>
              <a:rect l="l" t="t" r="r" b="b"/>
              <a:pathLst>
                <a:path w="24" h="16" extrusionOk="0">
                  <a:moveTo>
                    <a:pt x="1" y="15"/>
                  </a:moveTo>
                  <a:cubicBezTo>
                    <a:pt x="10" y="9"/>
                    <a:pt x="19" y="5"/>
                    <a:pt x="24" y="0"/>
                  </a:cubicBezTo>
                  <a:cubicBezTo>
                    <a:pt x="19" y="5"/>
                    <a:pt x="10" y="9"/>
                    <a:pt x="1" y="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90" name="Google Shape;2390;p55"/>
            <p:cNvSpPr/>
            <p:nvPr/>
          </p:nvSpPr>
          <p:spPr>
            <a:xfrm>
              <a:off x="3839910" y="3582411"/>
              <a:ext cx="4709" cy="1939"/>
            </a:xfrm>
            <a:custGeom>
              <a:avLst/>
              <a:gdLst/>
              <a:ahLst/>
              <a:cxnLst/>
              <a:rect l="l" t="t" r="r" b="b"/>
              <a:pathLst>
                <a:path w="34" h="14" extrusionOk="0">
                  <a:moveTo>
                    <a:pt x="0" y="14"/>
                  </a:moveTo>
                  <a:cubicBezTo>
                    <a:pt x="11" y="9"/>
                    <a:pt x="20" y="5"/>
                    <a:pt x="34" y="0"/>
                  </a:cubicBezTo>
                  <a:cubicBezTo>
                    <a:pt x="20" y="5"/>
                    <a:pt x="11" y="9"/>
                    <a:pt x="0" y="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91" name="Google Shape;2391;p55"/>
            <p:cNvSpPr/>
            <p:nvPr/>
          </p:nvSpPr>
          <p:spPr>
            <a:xfrm>
              <a:off x="4130491" y="2742945"/>
              <a:ext cx="132685" cy="65512"/>
            </a:xfrm>
            <a:custGeom>
              <a:avLst/>
              <a:gdLst/>
              <a:ahLst/>
              <a:cxnLst/>
              <a:rect l="l" t="t" r="r" b="b"/>
              <a:pathLst>
                <a:path w="958" h="473" extrusionOk="0">
                  <a:moveTo>
                    <a:pt x="145" y="1"/>
                  </a:moveTo>
                  <a:cubicBezTo>
                    <a:pt x="88" y="1"/>
                    <a:pt x="55" y="34"/>
                    <a:pt x="42" y="99"/>
                  </a:cubicBezTo>
                  <a:cubicBezTo>
                    <a:pt x="23" y="171"/>
                    <a:pt x="0" y="237"/>
                    <a:pt x="86" y="281"/>
                  </a:cubicBezTo>
                  <a:cubicBezTo>
                    <a:pt x="300" y="391"/>
                    <a:pt x="543" y="409"/>
                    <a:pt x="772" y="471"/>
                  </a:cubicBezTo>
                  <a:cubicBezTo>
                    <a:pt x="781" y="472"/>
                    <a:pt x="790" y="473"/>
                    <a:pt x="798" y="473"/>
                  </a:cubicBezTo>
                  <a:cubicBezTo>
                    <a:pt x="882" y="473"/>
                    <a:pt x="911" y="406"/>
                    <a:pt x="924" y="333"/>
                  </a:cubicBezTo>
                  <a:cubicBezTo>
                    <a:pt x="933" y="281"/>
                    <a:pt x="957" y="209"/>
                    <a:pt x="876" y="185"/>
                  </a:cubicBezTo>
                  <a:cubicBezTo>
                    <a:pt x="647" y="114"/>
                    <a:pt x="414" y="42"/>
                    <a:pt x="176" y="4"/>
                  </a:cubicBezTo>
                  <a:cubicBezTo>
                    <a:pt x="165" y="2"/>
                    <a:pt x="154" y="1"/>
                    <a:pt x="1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92" name="Google Shape;2392;p55"/>
            <p:cNvSpPr/>
            <p:nvPr/>
          </p:nvSpPr>
          <p:spPr>
            <a:xfrm>
              <a:off x="4385200" y="2191010"/>
              <a:ext cx="50276" cy="111495"/>
            </a:xfrm>
            <a:custGeom>
              <a:avLst/>
              <a:gdLst/>
              <a:ahLst/>
              <a:cxnLst/>
              <a:rect l="l" t="t" r="r" b="b"/>
              <a:pathLst>
                <a:path w="363" h="805" extrusionOk="0">
                  <a:moveTo>
                    <a:pt x="291" y="1"/>
                  </a:moveTo>
                  <a:cubicBezTo>
                    <a:pt x="262" y="5"/>
                    <a:pt x="243" y="24"/>
                    <a:pt x="248" y="52"/>
                  </a:cubicBezTo>
                  <a:cubicBezTo>
                    <a:pt x="267" y="181"/>
                    <a:pt x="186" y="258"/>
                    <a:pt x="110" y="338"/>
                  </a:cubicBezTo>
                  <a:cubicBezTo>
                    <a:pt x="48" y="395"/>
                    <a:pt x="5" y="463"/>
                    <a:pt x="0" y="548"/>
                  </a:cubicBezTo>
                  <a:cubicBezTo>
                    <a:pt x="0" y="634"/>
                    <a:pt x="48" y="753"/>
                    <a:pt x="100" y="786"/>
                  </a:cubicBezTo>
                  <a:cubicBezTo>
                    <a:pt x="113" y="797"/>
                    <a:pt x="127" y="805"/>
                    <a:pt x="142" y="805"/>
                  </a:cubicBezTo>
                  <a:cubicBezTo>
                    <a:pt x="154" y="805"/>
                    <a:pt x="165" y="799"/>
                    <a:pt x="176" y="786"/>
                  </a:cubicBezTo>
                  <a:cubicBezTo>
                    <a:pt x="200" y="762"/>
                    <a:pt x="191" y="744"/>
                    <a:pt x="181" y="715"/>
                  </a:cubicBezTo>
                  <a:cubicBezTo>
                    <a:pt x="81" y="520"/>
                    <a:pt x="81" y="520"/>
                    <a:pt x="229" y="367"/>
                  </a:cubicBezTo>
                  <a:cubicBezTo>
                    <a:pt x="295" y="305"/>
                    <a:pt x="343" y="229"/>
                    <a:pt x="357" y="138"/>
                  </a:cubicBezTo>
                  <a:cubicBezTo>
                    <a:pt x="363" y="105"/>
                    <a:pt x="363" y="76"/>
                    <a:pt x="353" y="43"/>
                  </a:cubicBezTo>
                  <a:cubicBezTo>
                    <a:pt x="339" y="14"/>
                    <a:pt x="319" y="1"/>
                    <a:pt x="2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93" name="Google Shape;2393;p55"/>
            <p:cNvSpPr/>
            <p:nvPr/>
          </p:nvSpPr>
          <p:spPr>
            <a:xfrm>
              <a:off x="4351405" y="2324389"/>
              <a:ext cx="105123" cy="36288"/>
            </a:xfrm>
            <a:custGeom>
              <a:avLst/>
              <a:gdLst/>
              <a:ahLst/>
              <a:cxnLst/>
              <a:rect l="l" t="t" r="r" b="b"/>
              <a:pathLst>
                <a:path w="759" h="262" extrusionOk="0">
                  <a:moveTo>
                    <a:pt x="693" y="0"/>
                  </a:moveTo>
                  <a:cubicBezTo>
                    <a:pt x="681" y="0"/>
                    <a:pt x="667" y="5"/>
                    <a:pt x="654" y="14"/>
                  </a:cubicBezTo>
                  <a:cubicBezTo>
                    <a:pt x="635" y="28"/>
                    <a:pt x="621" y="43"/>
                    <a:pt x="601" y="52"/>
                  </a:cubicBezTo>
                  <a:cubicBezTo>
                    <a:pt x="509" y="117"/>
                    <a:pt x="437" y="150"/>
                    <a:pt x="367" y="150"/>
                  </a:cubicBezTo>
                  <a:cubicBezTo>
                    <a:pt x="293" y="150"/>
                    <a:pt x="220" y="114"/>
                    <a:pt x="125" y="43"/>
                  </a:cubicBezTo>
                  <a:cubicBezTo>
                    <a:pt x="106" y="29"/>
                    <a:pt x="86" y="16"/>
                    <a:pt x="67" y="16"/>
                  </a:cubicBezTo>
                  <a:cubicBezTo>
                    <a:pt x="54" y="16"/>
                    <a:pt x="41" y="22"/>
                    <a:pt x="29" y="38"/>
                  </a:cubicBezTo>
                  <a:cubicBezTo>
                    <a:pt x="1" y="67"/>
                    <a:pt x="25" y="100"/>
                    <a:pt x="49" y="124"/>
                  </a:cubicBezTo>
                  <a:cubicBezTo>
                    <a:pt x="130" y="204"/>
                    <a:pt x="229" y="248"/>
                    <a:pt x="372" y="261"/>
                  </a:cubicBezTo>
                  <a:cubicBezTo>
                    <a:pt x="374" y="262"/>
                    <a:pt x="377" y="262"/>
                    <a:pt x="379" y="262"/>
                  </a:cubicBezTo>
                  <a:cubicBezTo>
                    <a:pt x="456" y="262"/>
                    <a:pt x="660" y="169"/>
                    <a:pt x="721" y="100"/>
                  </a:cubicBezTo>
                  <a:cubicBezTo>
                    <a:pt x="739" y="76"/>
                    <a:pt x="759" y="52"/>
                    <a:pt x="730" y="19"/>
                  </a:cubicBezTo>
                  <a:cubicBezTo>
                    <a:pt x="720" y="6"/>
                    <a:pt x="707" y="0"/>
                    <a:pt x="6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94" name="Google Shape;2394;p55"/>
            <p:cNvSpPr/>
            <p:nvPr/>
          </p:nvSpPr>
          <p:spPr>
            <a:xfrm>
              <a:off x="4563316" y="2271480"/>
              <a:ext cx="62880" cy="62326"/>
            </a:xfrm>
            <a:custGeom>
              <a:avLst/>
              <a:gdLst/>
              <a:ahLst/>
              <a:cxnLst/>
              <a:rect l="l" t="t" r="r" b="b"/>
              <a:pathLst>
                <a:path w="454" h="450" extrusionOk="0">
                  <a:moveTo>
                    <a:pt x="373" y="1"/>
                  </a:moveTo>
                  <a:cubicBezTo>
                    <a:pt x="349" y="1"/>
                    <a:pt x="324" y="14"/>
                    <a:pt x="301" y="29"/>
                  </a:cubicBezTo>
                  <a:cubicBezTo>
                    <a:pt x="192" y="110"/>
                    <a:pt x="106" y="215"/>
                    <a:pt x="34" y="329"/>
                  </a:cubicBezTo>
                  <a:cubicBezTo>
                    <a:pt x="10" y="363"/>
                    <a:pt x="1" y="401"/>
                    <a:pt x="39" y="430"/>
                  </a:cubicBezTo>
                  <a:cubicBezTo>
                    <a:pt x="51" y="439"/>
                    <a:pt x="61" y="443"/>
                    <a:pt x="70" y="443"/>
                  </a:cubicBezTo>
                  <a:cubicBezTo>
                    <a:pt x="93" y="443"/>
                    <a:pt x="107" y="417"/>
                    <a:pt x="124" y="396"/>
                  </a:cubicBezTo>
                  <a:cubicBezTo>
                    <a:pt x="147" y="369"/>
                    <a:pt x="169" y="350"/>
                    <a:pt x="189" y="350"/>
                  </a:cubicBezTo>
                  <a:cubicBezTo>
                    <a:pt x="208" y="350"/>
                    <a:pt x="225" y="367"/>
                    <a:pt x="239" y="410"/>
                  </a:cubicBezTo>
                  <a:cubicBezTo>
                    <a:pt x="246" y="435"/>
                    <a:pt x="261" y="449"/>
                    <a:pt x="282" y="449"/>
                  </a:cubicBezTo>
                  <a:cubicBezTo>
                    <a:pt x="289" y="449"/>
                    <a:pt x="297" y="447"/>
                    <a:pt x="306" y="443"/>
                  </a:cubicBezTo>
                  <a:cubicBezTo>
                    <a:pt x="335" y="434"/>
                    <a:pt x="349" y="406"/>
                    <a:pt x="344" y="372"/>
                  </a:cubicBezTo>
                  <a:cubicBezTo>
                    <a:pt x="335" y="311"/>
                    <a:pt x="296" y="267"/>
                    <a:pt x="243" y="234"/>
                  </a:cubicBezTo>
                  <a:cubicBezTo>
                    <a:pt x="282" y="186"/>
                    <a:pt x="320" y="148"/>
                    <a:pt x="368" y="120"/>
                  </a:cubicBezTo>
                  <a:cubicBezTo>
                    <a:pt x="401" y="100"/>
                    <a:pt x="454" y="86"/>
                    <a:pt x="425" y="34"/>
                  </a:cubicBezTo>
                  <a:cubicBezTo>
                    <a:pt x="410" y="10"/>
                    <a:pt x="392" y="1"/>
                    <a:pt x="3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95" name="Google Shape;2395;p55"/>
            <p:cNvSpPr/>
            <p:nvPr/>
          </p:nvSpPr>
          <p:spPr>
            <a:xfrm>
              <a:off x="4449743" y="2230345"/>
              <a:ext cx="69528" cy="29501"/>
            </a:xfrm>
            <a:custGeom>
              <a:avLst/>
              <a:gdLst/>
              <a:ahLst/>
              <a:cxnLst/>
              <a:rect l="l" t="t" r="r" b="b"/>
              <a:pathLst>
                <a:path w="502" h="213" extrusionOk="0">
                  <a:moveTo>
                    <a:pt x="61" y="0"/>
                  </a:moveTo>
                  <a:cubicBezTo>
                    <a:pt x="52" y="0"/>
                    <a:pt x="41" y="5"/>
                    <a:pt x="29" y="16"/>
                  </a:cubicBezTo>
                  <a:cubicBezTo>
                    <a:pt x="1" y="45"/>
                    <a:pt x="11" y="78"/>
                    <a:pt x="29" y="107"/>
                  </a:cubicBezTo>
                  <a:cubicBezTo>
                    <a:pt x="87" y="179"/>
                    <a:pt x="163" y="212"/>
                    <a:pt x="249" y="212"/>
                  </a:cubicBezTo>
                  <a:cubicBezTo>
                    <a:pt x="256" y="212"/>
                    <a:pt x="262" y="213"/>
                    <a:pt x="268" y="213"/>
                  </a:cubicBezTo>
                  <a:cubicBezTo>
                    <a:pt x="327" y="213"/>
                    <a:pt x="378" y="194"/>
                    <a:pt x="430" y="168"/>
                  </a:cubicBezTo>
                  <a:cubicBezTo>
                    <a:pt x="469" y="146"/>
                    <a:pt x="502" y="117"/>
                    <a:pt x="473" y="69"/>
                  </a:cubicBezTo>
                  <a:cubicBezTo>
                    <a:pt x="464" y="52"/>
                    <a:pt x="452" y="46"/>
                    <a:pt x="440" y="46"/>
                  </a:cubicBezTo>
                  <a:cubicBezTo>
                    <a:pt x="421" y="46"/>
                    <a:pt x="400" y="60"/>
                    <a:pt x="383" y="69"/>
                  </a:cubicBezTo>
                  <a:cubicBezTo>
                    <a:pt x="339" y="92"/>
                    <a:pt x="298" y="105"/>
                    <a:pt x="258" y="105"/>
                  </a:cubicBezTo>
                  <a:cubicBezTo>
                    <a:pt x="206" y="105"/>
                    <a:pt x="157" y="82"/>
                    <a:pt x="111" y="31"/>
                  </a:cubicBezTo>
                  <a:cubicBezTo>
                    <a:pt x="95" y="16"/>
                    <a:pt x="80" y="0"/>
                    <a:pt x="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96" name="Google Shape;2396;p55"/>
            <p:cNvSpPr/>
            <p:nvPr/>
          </p:nvSpPr>
          <p:spPr>
            <a:xfrm>
              <a:off x="4325782" y="2226051"/>
              <a:ext cx="62188" cy="25761"/>
            </a:xfrm>
            <a:custGeom>
              <a:avLst/>
              <a:gdLst/>
              <a:ahLst/>
              <a:cxnLst/>
              <a:rect l="l" t="t" r="r" b="b"/>
              <a:pathLst>
                <a:path w="449" h="186" extrusionOk="0">
                  <a:moveTo>
                    <a:pt x="379" y="1"/>
                  </a:moveTo>
                  <a:cubicBezTo>
                    <a:pt x="357" y="1"/>
                    <a:pt x="335" y="19"/>
                    <a:pt x="315" y="34"/>
                  </a:cubicBezTo>
                  <a:cubicBezTo>
                    <a:pt x="280" y="55"/>
                    <a:pt x="246" y="77"/>
                    <a:pt x="207" y="77"/>
                  </a:cubicBezTo>
                  <a:cubicBezTo>
                    <a:pt x="187" y="77"/>
                    <a:pt x="166" y="71"/>
                    <a:pt x="143" y="56"/>
                  </a:cubicBezTo>
                  <a:cubicBezTo>
                    <a:pt x="122" y="42"/>
                    <a:pt x="97" y="19"/>
                    <a:pt x="73" y="19"/>
                  </a:cubicBezTo>
                  <a:cubicBezTo>
                    <a:pt x="59" y="19"/>
                    <a:pt x="46" y="26"/>
                    <a:pt x="33" y="47"/>
                  </a:cubicBezTo>
                  <a:cubicBezTo>
                    <a:pt x="0" y="100"/>
                    <a:pt x="58" y="128"/>
                    <a:pt x="95" y="157"/>
                  </a:cubicBezTo>
                  <a:cubicBezTo>
                    <a:pt x="124" y="181"/>
                    <a:pt x="163" y="186"/>
                    <a:pt x="200" y="186"/>
                  </a:cubicBezTo>
                  <a:cubicBezTo>
                    <a:pt x="267" y="186"/>
                    <a:pt x="324" y="166"/>
                    <a:pt x="372" y="124"/>
                  </a:cubicBezTo>
                  <a:cubicBezTo>
                    <a:pt x="405" y="100"/>
                    <a:pt x="449" y="71"/>
                    <a:pt x="420" y="28"/>
                  </a:cubicBezTo>
                  <a:cubicBezTo>
                    <a:pt x="407" y="8"/>
                    <a:pt x="393" y="1"/>
                    <a:pt x="3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97" name="Google Shape;2397;p55"/>
            <p:cNvSpPr/>
            <p:nvPr/>
          </p:nvSpPr>
          <p:spPr>
            <a:xfrm>
              <a:off x="4611515" y="2295857"/>
              <a:ext cx="15374" cy="15374"/>
            </a:xfrm>
            <a:custGeom>
              <a:avLst/>
              <a:gdLst/>
              <a:ahLst/>
              <a:cxnLst/>
              <a:rect l="l" t="t" r="r" b="b"/>
              <a:pathLst>
                <a:path w="111" h="111" extrusionOk="0">
                  <a:moveTo>
                    <a:pt x="53" y="1"/>
                  </a:moveTo>
                  <a:cubicBezTo>
                    <a:pt x="20" y="5"/>
                    <a:pt x="1" y="25"/>
                    <a:pt x="1" y="58"/>
                  </a:cubicBezTo>
                  <a:cubicBezTo>
                    <a:pt x="1" y="91"/>
                    <a:pt x="25" y="111"/>
                    <a:pt x="58" y="111"/>
                  </a:cubicBezTo>
                  <a:cubicBezTo>
                    <a:pt x="91" y="111"/>
                    <a:pt x="110" y="91"/>
                    <a:pt x="110" y="53"/>
                  </a:cubicBezTo>
                  <a:cubicBezTo>
                    <a:pt x="110" y="20"/>
                    <a:pt x="86" y="1"/>
                    <a:pt x="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98" name="Google Shape;2398;p55"/>
            <p:cNvSpPr/>
            <p:nvPr/>
          </p:nvSpPr>
          <p:spPr>
            <a:xfrm>
              <a:off x="4346419" y="2516631"/>
              <a:ext cx="178807" cy="56648"/>
            </a:xfrm>
            <a:custGeom>
              <a:avLst/>
              <a:gdLst/>
              <a:ahLst/>
              <a:cxnLst/>
              <a:rect l="l" t="t" r="r" b="b"/>
              <a:pathLst>
                <a:path w="1291" h="409" extrusionOk="0">
                  <a:moveTo>
                    <a:pt x="1228" y="0"/>
                  </a:moveTo>
                  <a:cubicBezTo>
                    <a:pt x="1208" y="0"/>
                    <a:pt x="1186" y="12"/>
                    <a:pt x="1167" y="23"/>
                  </a:cubicBezTo>
                  <a:cubicBezTo>
                    <a:pt x="852" y="199"/>
                    <a:pt x="504" y="265"/>
                    <a:pt x="146" y="299"/>
                  </a:cubicBezTo>
                  <a:cubicBezTo>
                    <a:pt x="143" y="299"/>
                    <a:pt x="139" y="299"/>
                    <a:pt x="135" y="299"/>
                  </a:cubicBezTo>
                  <a:cubicBezTo>
                    <a:pt x="115" y="299"/>
                    <a:pt x="92" y="296"/>
                    <a:pt x="70" y="296"/>
                  </a:cubicBezTo>
                  <a:cubicBezTo>
                    <a:pt x="33" y="296"/>
                    <a:pt x="1" y="305"/>
                    <a:pt x="3" y="356"/>
                  </a:cubicBezTo>
                  <a:cubicBezTo>
                    <a:pt x="6" y="399"/>
                    <a:pt x="31" y="407"/>
                    <a:pt x="63" y="407"/>
                  </a:cubicBezTo>
                  <a:cubicBezTo>
                    <a:pt x="84" y="407"/>
                    <a:pt x="107" y="404"/>
                    <a:pt x="129" y="404"/>
                  </a:cubicBezTo>
                  <a:cubicBezTo>
                    <a:pt x="142" y="404"/>
                    <a:pt x="154" y="405"/>
                    <a:pt x="166" y="408"/>
                  </a:cubicBezTo>
                  <a:cubicBezTo>
                    <a:pt x="289" y="389"/>
                    <a:pt x="419" y="375"/>
                    <a:pt x="542" y="356"/>
                  </a:cubicBezTo>
                  <a:cubicBezTo>
                    <a:pt x="780" y="313"/>
                    <a:pt x="1004" y="237"/>
                    <a:pt x="1215" y="118"/>
                  </a:cubicBezTo>
                  <a:cubicBezTo>
                    <a:pt x="1252" y="98"/>
                    <a:pt x="1290" y="70"/>
                    <a:pt x="1266" y="23"/>
                  </a:cubicBezTo>
                  <a:cubicBezTo>
                    <a:pt x="1256" y="6"/>
                    <a:pt x="1243" y="0"/>
                    <a:pt x="12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99" name="Google Shape;2399;p55"/>
            <p:cNvSpPr/>
            <p:nvPr/>
          </p:nvSpPr>
          <p:spPr>
            <a:xfrm>
              <a:off x="4421488" y="2570924"/>
              <a:ext cx="67451" cy="16620"/>
            </a:xfrm>
            <a:custGeom>
              <a:avLst/>
              <a:gdLst/>
              <a:ahLst/>
              <a:cxnLst/>
              <a:rect l="l" t="t" r="r" b="b"/>
              <a:pathLst>
                <a:path w="487" h="120" extrusionOk="0">
                  <a:moveTo>
                    <a:pt x="366" y="0"/>
                  </a:moveTo>
                  <a:cubicBezTo>
                    <a:pt x="327" y="0"/>
                    <a:pt x="286" y="3"/>
                    <a:pt x="248" y="3"/>
                  </a:cubicBezTo>
                  <a:lnTo>
                    <a:pt x="248" y="7"/>
                  </a:lnTo>
                  <a:lnTo>
                    <a:pt x="72" y="7"/>
                  </a:lnTo>
                  <a:cubicBezTo>
                    <a:pt x="38" y="7"/>
                    <a:pt x="5" y="16"/>
                    <a:pt x="0" y="60"/>
                  </a:cubicBezTo>
                  <a:cubicBezTo>
                    <a:pt x="0" y="102"/>
                    <a:pt x="33" y="117"/>
                    <a:pt x="66" y="117"/>
                  </a:cubicBezTo>
                  <a:cubicBezTo>
                    <a:pt x="107" y="119"/>
                    <a:pt x="147" y="120"/>
                    <a:pt x="187" y="120"/>
                  </a:cubicBezTo>
                  <a:cubicBezTo>
                    <a:pt x="269" y="120"/>
                    <a:pt x="349" y="115"/>
                    <a:pt x="429" y="102"/>
                  </a:cubicBezTo>
                  <a:cubicBezTo>
                    <a:pt x="458" y="98"/>
                    <a:pt x="486" y="88"/>
                    <a:pt x="486" y="50"/>
                  </a:cubicBezTo>
                  <a:cubicBezTo>
                    <a:pt x="482" y="12"/>
                    <a:pt x="453" y="3"/>
                    <a:pt x="424" y="3"/>
                  </a:cubicBezTo>
                  <a:cubicBezTo>
                    <a:pt x="405" y="1"/>
                    <a:pt x="386" y="0"/>
                    <a:pt x="3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00" name="Google Shape;2400;p55"/>
            <p:cNvSpPr/>
            <p:nvPr/>
          </p:nvSpPr>
          <p:spPr>
            <a:xfrm>
              <a:off x="4148774" y="2759565"/>
              <a:ext cx="95844" cy="32825"/>
            </a:xfrm>
            <a:custGeom>
              <a:avLst/>
              <a:gdLst/>
              <a:ahLst/>
              <a:cxnLst/>
              <a:rect l="l" t="t" r="r" b="b"/>
              <a:pathLst>
                <a:path w="692" h="237" extrusionOk="0">
                  <a:moveTo>
                    <a:pt x="54" y="1"/>
                  </a:moveTo>
                  <a:cubicBezTo>
                    <a:pt x="36" y="1"/>
                    <a:pt x="22" y="6"/>
                    <a:pt x="16" y="27"/>
                  </a:cubicBezTo>
                  <a:cubicBezTo>
                    <a:pt x="1" y="60"/>
                    <a:pt x="29" y="75"/>
                    <a:pt x="53" y="84"/>
                  </a:cubicBezTo>
                  <a:cubicBezTo>
                    <a:pt x="229" y="165"/>
                    <a:pt x="425" y="185"/>
                    <a:pt x="597" y="236"/>
                  </a:cubicBezTo>
                  <a:cubicBezTo>
                    <a:pt x="607" y="236"/>
                    <a:pt x="616" y="236"/>
                    <a:pt x="625" y="236"/>
                  </a:cubicBezTo>
                  <a:cubicBezTo>
                    <a:pt x="657" y="236"/>
                    <a:pt x="679" y="233"/>
                    <a:pt x="682" y="198"/>
                  </a:cubicBezTo>
                  <a:cubicBezTo>
                    <a:pt x="692" y="161"/>
                    <a:pt x="658" y="150"/>
                    <a:pt x="630" y="141"/>
                  </a:cubicBezTo>
                  <a:cubicBezTo>
                    <a:pt x="449" y="84"/>
                    <a:pt x="268" y="31"/>
                    <a:pt x="77" y="3"/>
                  </a:cubicBezTo>
                  <a:cubicBezTo>
                    <a:pt x="69" y="2"/>
                    <a:pt x="61" y="1"/>
                    <a:pt x="5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401" name="Google Shape;2401;p55"/>
          <p:cNvGrpSpPr/>
          <p:nvPr/>
        </p:nvGrpSpPr>
        <p:grpSpPr>
          <a:xfrm>
            <a:off x="9268524" y="3301905"/>
            <a:ext cx="1972555" cy="1853009"/>
            <a:chOff x="2175232" y="2713721"/>
            <a:chExt cx="1186285" cy="1114391"/>
          </a:xfrm>
        </p:grpSpPr>
        <p:sp>
          <p:nvSpPr>
            <p:cNvPr id="2402" name="Google Shape;2402;p55"/>
            <p:cNvSpPr/>
            <p:nvPr/>
          </p:nvSpPr>
          <p:spPr>
            <a:xfrm>
              <a:off x="2175232" y="2713721"/>
              <a:ext cx="1105665" cy="1114391"/>
            </a:xfrm>
            <a:custGeom>
              <a:avLst/>
              <a:gdLst/>
              <a:ahLst/>
              <a:cxnLst/>
              <a:rect l="l" t="t" r="r" b="b"/>
              <a:pathLst>
                <a:path w="7983" h="8046" extrusionOk="0">
                  <a:moveTo>
                    <a:pt x="1586" y="1"/>
                  </a:moveTo>
                  <a:cubicBezTo>
                    <a:pt x="1531" y="1"/>
                    <a:pt x="1501" y="42"/>
                    <a:pt x="1478" y="87"/>
                  </a:cubicBezTo>
                  <a:cubicBezTo>
                    <a:pt x="1454" y="134"/>
                    <a:pt x="1435" y="182"/>
                    <a:pt x="1439" y="234"/>
                  </a:cubicBezTo>
                  <a:cubicBezTo>
                    <a:pt x="1439" y="312"/>
                    <a:pt x="1426" y="362"/>
                    <a:pt x="1349" y="362"/>
                  </a:cubicBezTo>
                  <a:cubicBezTo>
                    <a:pt x="1337" y="362"/>
                    <a:pt x="1322" y="361"/>
                    <a:pt x="1307" y="358"/>
                  </a:cubicBezTo>
                  <a:cubicBezTo>
                    <a:pt x="1300" y="357"/>
                    <a:pt x="1294" y="357"/>
                    <a:pt x="1288" y="357"/>
                  </a:cubicBezTo>
                  <a:cubicBezTo>
                    <a:pt x="1234" y="357"/>
                    <a:pt x="1185" y="393"/>
                    <a:pt x="1159" y="448"/>
                  </a:cubicBezTo>
                  <a:cubicBezTo>
                    <a:pt x="1125" y="516"/>
                    <a:pt x="1144" y="573"/>
                    <a:pt x="1182" y="624"/>
                  </a:cubicBezTo>
                  <a:cubicBezTo>
                    <a:pt x="1216" y="668"/>
                    <a:pt x="1258" y="706"/>
                    <a:pt x="1311" y="725"/>
                  </a:cubicBezTo>
                  <a:cubicBezTo>
                    <a:pt x="1382" y="758"/>
                    <a:pt x="1382" y="796"/>
                    <a:pt x="1340" y="849"/>
                  </a:cubicBezTo>
                  <a:cubicBezTo>
                    <a:pt x="1307" y="897"/>
                    <a:pt x="1282" y="945"/>
                    <a:pt x="1268" y="1002"/>
                  </a:cubicBezTo>
                  <a:cubicBezTo>
                    <a:pt x="1245" y="1106"/>
                    <a:pt x="1263" y="1207"/>
                    <a:pt x="1331" y="1240"/>
                  </a:cubicBezTo>
                  <a:cubicBezTo>
                    <a:pt x="1358" y="1254"/>
                    <a:pt x="1383" y="1260"/>
                    <a:pt x="1407" y="1260"/>
                  </a:cubicBezTo>
                  <a:cubicBezTo>
                    <a:pt x="1463" y="1260"/>
                    <a:pt x="1512" y="1227"/>
                    <a:pt x="1559" y="1187"/>
                  </a:cubicBezTo>
                  <a:cubicBezTo>
                    <a:pt x="1567" y="1183"/>
                    <a:pt x="1571" y="1177"/>
                    <a:pt x="1580" y="1177"/>
                  </a:cubicBezTo>
                  <a:cubicBezTo>
                    <a:pt x="1583" y="1177"/>
                    <a:pt x="1585" y="1177"/>
                    <a:pt x="1588" y="1178"/>
                  </a:cubicBezTo>
                  <a:lnTo>
                    <a:pt x="1588" y="1816"/>
                  </a:lnTo>
                  <a:cubicBezTo>
                    <a:pt x="1588" y="1893"/>
                    <a:pt x="1564" y="1935"/>
                    <a:pt x="1483" y="1935"/>
                  </a:cubicBezTo>
                  <a:cubicBezTo>
                    <a:pt x="1392" y="1935"/>
                    <a:pt x="1349" y="1992"/>
                    <a:pt x="1349" y="2078"/>
                  </a:cubicBezTo>
                  <a:cubicBezTo>
                    <a:pt x="1344" y="2122"/>
                    <a:pt x="1344" y="2164"/>
                    <a:pt x="1344" y="2212"/>
                  </a:cubicBezTo>
                  <a:cubicBezTo>
                    <a:pt x="1364" y="2483"/>
                    <a:pt x="1292" y="2736"/>
                    <a:pt x="1168" y="2975"/>
                  </a:cubicBezTo>
                  <a:cubicBezTo>
                    <a:pt x="1091" y="3118"/>
                    <a:pt x="1021" y="3265"/>
                    <a:pt x="949" y="3408"/>
                  </a:cubicBezTo>
                  <a:cubicBezTo>
                    <a:pt x="867" y="3560"/>
                    <a:pt x="863" y="3718"/>
                    <a:pt x="915" y="3880"/>
                  </a:cubicBezTo>
                  <a:cubicBezTo>
                    <a:pt x="924" y="3908"/>
                    <a:pt x="935" y="3937"/>
                    <a:pt x="944" y="3965"/>
                  </a:cubicBezTo>
                  <a:cubicBezTo>
                    <a:pt x="952" y="4008"/>
                    <a:pt x="946" y="4028"/>
                    <a:pt x="904" y="4028"/>
                  </a:cubicBezTo>
                  <a:cubicBezTo>
                    <a:pt x="899" y="4028"/>
                    <a:pt x="893" y="4028"/>
                    <a:pt x="887" y="4027"/>
                  </a:cubicBezTo>
                  <a:cubicBezTo>
                    <a:pt x="837" y="4022"/>
                    <a:pt x="786" y="4019"/>
                    <a:pt x="735" y="4019"/>
                  </a:cubicBezTo>
                  <a:cubicBezTo>
                    <a:pt x="699" y="4019"/>
                    <a:pt x="662" y="4021"/>
                    <a:pt x="625" y="4022"/>
                  </a:cubicBezTo>
                  <a:cubicBezTo>
                    <a:pt x="612" y="4021"/>
                    <a:pt x="600" y="4020"/>
                    <a:pt x="587" y="4020"/>
                  </a:cubicBezTo>
                  <a:cubicBezTo>
                    <a:pt x="561" y="4020"/>
                    <a:pt x="536" y="4022"/>
                    <a:pt x="510" y="4022"/>
                  </a:cubicBezTo>
                  <a:cubicBezTo>
                    <a:pt x="468" y="4016"/>
                    <a:pt x="426" y="4013"/>
                    <a:pt x="384" y="4013"/>
                  </a:cubicBezTo>
                  <a:cubicBezTo>
                    <a:pt x="342" y="4013"/>
                    <a:pt x="301" y="4016"/>
                    <a:pt x="258" y="4018"/>
                  </a:cubicBezTo>
                  <a:cubicBezTo>
                    <a:pt x="110" y="4018"/>
                    <a:pt x="44" y="4080"/>
                    <a:pt x="20" y="4223"/>
                  </a:cubicBezTo>
                  <a:cubicBezTo>
                    <a:pt x="5" y="4332"/>
                    <a:pt x="15" y="4442"/>
                    <a:pt x="5" y="4552"/>
                  </a:cubicBezTo>
                  <a:cubicBezTo>
                    <a:pt x="1" y="4638"/>
                    <a:pt x="48" y="4680"/>
                    <a:pt x="134" y="4680"/>
                  </a:cubicBezTo>
                  <a:cubicBezTo>
                    <a:pt x="139" y="4680"/>
                    <a:pt x="143" y="4680"/>
                    <a:pt x="148" y="4680"/>
                  </a:cubicBezTo>
                  <a:cubicBezTo>
                    <a:pt x="187" y="4679"/>
                    <a:pt x="226" y="4679"/>
                    <a:pt x="264" y="4679"/>
                  </a:cubicBezTo>
                  <a:cubicBezTo>
                    <a:pt x="334" y="4679"/>
                    <a:pt x="403" y="4680"/>
                    <a:pt x="472" y="4680"/>
                  </a:cubicBezTo>
                  <a:cubicBezTo>
                    <a:pt x="536" y="4680"/>
                    <a:pt x="599" y="4679"/>
                    <a:pt x="663" y="4676"/>
                  </a:cubicBezTo>
                  <a:cubicBezTo>
                    <a:pt x="675" y="4672"/>
                    <a:pt x="688" y="4670"/>
                    <a:pt x="701" y="4670"/>
                  </a:cubicBezTo>
                  <a:cubicBezTo>
                    <a:pt x="721" y="4670"/>
                    <a:pt x="742" y="4674"/>
                    <a:pt x="761" y="4674"/>
                  </a:cubicBezTo>
                  <a:cubicBezTo>
                    <a:pt x="770" y="4674"/>
                    <a:pt x="779" y="4673"/>
                    <a:pt x="787" y="4671"/>
                  </a:cubicBezTo>
                  <a:cubicBezTo>
                    <a:pt x="799" y="4669"/>
                    <a:pt x="811" y="4668"/>
                    <a:pt x="822" y="4668"/>
                  </a:cubicBezTo>
                  <a:cubicBezTo>
                    <a:pt x="839" y="4668"/>
                    <a:pt x="854" y="4670"/>
                    <a:pt x="867" y="4676"/>
                  </a:cubicBezTo>
                  <a:cubicBezTo>
                    <a:pt x="878" y="4680"/>
                    <a:pt x="882" y="4695"/>
                    <a:pt x="882" y="4704"/>
                  </a:cubicBezTo>
                  <a:cubicBezTo>
                    <a:pt x="873" y="4757"/>
                    <a:pt x="863" y="4809"/>
                    <a:pt x="844" y="4862"/>
                  </a:cubicBezTo>
                  <a:cubicBezTo>
                    <a:pt x="820" y="4942"/>
                    <a:pt x="810" y="5023"/>
                    <a:pt x="777" y="5104"/>
                  </a:cubicBezTo>
                  <a:cubicBezTo>
                    <a:pt x="616" y="5738"/>
                    <a:pt x="458" y="6377"/>
                    <a:pt x="291" y="7011"/>
                  </a:cubicBezTo>
                  <a:cubicBezTo>
                    <a:pt x="273" y="7073"/>
                    <a:pt x="286" y="7135"/>
                    <a:pt x="282" y="7201"/>
                  </a:cubicBezTo>
                  <a:cubicBezTo>
                    <a:pt x="244" y="7368"/>
                    <a:pt x="200" y="7535"/>
                    <a:pt x="163" y="7702"/>
                  </a:cubicBezTo>
                  <a:cubicBezTo>
                    <a:pt x="119" y="7864"/>
                    <a:pt x="158" y="7922"/>
                    <a:pt x="324" y="7944"/>
                  </a:cubicBezTo>
                  <a:cubicBezTo>
                    <a:pt x="338" y="7946"/>
                    <a:pt x="350" y="7947"/>
                    <a:pt x="363" y="7947"/>
                  </a:cubicBezTo>
                  <a:cubicBezTo>
                    <a:pt x="454" y="7947"/>
                    <a:pt x="509" y="7898"/>
                    <a:pt x="534" y="7801"/>
                  </a:cubicBezTo>
                  <a:cubicBezTo>
                    <a:pt x="592" y="7588"/>
                    <a:pt x="644" y="7368"/>
                    <a:pt x="701" y="7154"/>
                  </a:cubicBezTo>
                  <a:cubicBezTo>
                    <a:pt x="744" y="7111"/>
                    <a:pt x="759" y="7053"/>
                    <a:pt x="777" y="6996"/>
                  </a:cubicBezTo>
                  <a:cubicBezTo>
                    <a:pt x="878" y="6620"/>
                    <a:pt x="968" y="6239"/>
                    <a:pt x="1067" y="5863"/>
                  </a:cubicBezTo>
                  <a:cubicBezTo>
                    <a:pt x="1087" y="5782"/>
                    <a:pt x="1096" y="5700"/>
                    <a:pt x="1130" y="5624"/>
                  </a:cubicBezTo>
                  <a:cubicBezTo>
                    <a:pt x="1173" y="5448"/>
                    <a:pt x="1225" y="5276"/>
                    <a:pt x="1249" y="5129"/>
                  </a:cubicBezTo>
                  <a:cubicBezTo>
                    <a:pt x="1268" y="5357"/>
                    <a:pt x="1292" y="5615"/>
                    <a:pt x="1311" y="5867"/>
                  </a:cubicBezTo>
                  <a:cubicBezTo>
                    <a:pt x="1331" y="6101"/>
                    <a:pt x="1368" y="6325"/>
                    <a:pt x="1373" y="6558"/>
                  </a:cubicBezTo>
                  <a:cubicBezTo>
                    <a:pt x="1388" y="6668"/>
                    <a:pt x="1397" y="6782"/>
                    <a:pt x="1416" y="6892"/>
                  </a:cubicBezTo>
                  <a:cubicBezTo>
                    <a:pt x="1416" y="6921"/>
                    <a:pt x="1416" y="6949"/>
                    <a:pt x="1421" y="6972"/>
                  </a:cubicBezTo>
                  <a:cubicBezTo>
                    <a:pt x="1425" y="6996"/>
                    <a:pt x="1430" y="7020"/>
                    <a:pt x="1435" y="7044"/>
                  </a:cubicBezTo>
                  <a:lnTo>
                    <a:pt x="1435" y="7073"/>
                  </a:lnTo>
                  <a:cubicBezTo>
                    <a:pt x="1439" y="7101"/>
                    <a:pt x="1459" y="7126"/>
                    <a:pt x="1468" y="7154"/>
                  </a:cubicBezTo>
                  <a:cubicBezTo>
                    <a:pt x="1492" y="7407"/>
                    <a:pt x="1516" y="7659"/>
                    <a:pt x="1540" y="7911"/>
                  </a:cubicBezTo>
                  <a:cubicBezTo>
                    <a:pt x="1544" y="7988"/>
                    <a:pt x="1592" y="8017"/>
                    <a:pt x="1659" y="8036"/>
                  </a:cubicBezTo>
                  <a:cubicBezTo>
                    <a:pt x="1679" y="8042"/>
                    <a:pt x="1699" y="8045"/>
                    <a:pt x="1719" y="8045"/>
                  </a:cubicBezTo>
                  <a:cubicBezTo>
                    <a:pt x="1857" y="8045"/>
                    <a:pt x="1961" y="7894"/>
                    <a:pt x="1936" y="7735"/>
                  </a:cubicBezTo>
                  <a:cubicBezTo>
                    <a:pt x="1902" y="7544"/>
                    <a:pt x="1892" y="7350"/>
                    <a:pt x="1874" y="7154"/>
                  </a:cubicBezTo>
                  <a:cubicBezTo>
                    <a:pt x="1907" y="7121"/>
                    <a:pt x="1892" y="7077"/>
                    <a:pt x="1883" y="7035"/>
                  </a:cubicBezTo>
                  <a:lnTo>
                    <a:pt x="1883" y="7001"/>
                  </a:lnTo>
                  <a:cubicBezTo>
                    <a:pt x="1883" y="6959"/>
                    <a:pt x="1892" y="6915"/>
                    <a:pt x="1878" y="6873"/>
                  </a:cubicBezTo>
                  <a:cubicBezTo>
                    <a:pt x="1868" y="6739"/>
                    <a:pt x="1854" y="6606"/>
                    <a:pt x="1840" y="6477"/>
                  </a:cubicBezTo>
                  <a:cubicBezTo>
                    <a:pt x="1782" y="5925"/>
                    <a:pt x="1721" y="5366"/>
                    <a:pt x="1668" y="4814"/>
                  </a:cubicBezTo>
                  <a:cubicBezTo>
                    <a:pt x="1654" y="4680"/>
                    <a:pt x="1659" y="4680"/>
                    <a:pt x="1797" y="4680"/>
                  </a:cubicBezTo>
                  <a:cubicBezTo>
                    <a:pt x="1971" y="4678"/>
                    <a:pt x="2145" y="4678"/>
                    <a:pt x="2319" y="4678"/>
                  </a:cubicBezTo>
                  <a:cubicBezTo>
                    <a:pt x="2494" y="4678"/>
                    <a:pt x="2669" y="4678"/>
                    <a:pt x="2846" y="4676"/>
                  </a:cubicBezTo>
                  <a:cubicBezTo>
                    <a:pt x="2879" y="4671"/>
                    <a:pt x="2917" y="4666"/>
                    <a:pt x="2955" y="4666"/>
                  </a:cubicBezTo>
                  <a:cubicBezTo>
                    <a:pt x="3374" y="4676"/>
                    <a:pt x="3799" y="4671"/>
                    <a:pt x="4223" y="4676"/>
                  </a:cubicBezTo>
                  <a:cubicBezTo>
                    <a:pt x="4662" y="4679"/>
                    <a:pt x="5102" y="4703"/>
                    <a:pt x="5541" y="4703"/>
                  </a:cubicBezTo>
                  <a:cubicBezTo>
                    <a:pt x="5630" y="4703"/>
                    <a:pt x="5720" y="4702"/>
                    <a:pt x="5810" y="4700"/>
                  </a:cubicBezTo>
                  <a:lnTo>
                    <a:pt x="6038" y="4700"/>
                  </a:lnTo>
                  <a:cubicBezTo>
                    <a:pt x="6157" y="4704"/>
                    <a:pt x="6163" y="4709"/>
                    <a:pt x="6139" y="4823"/>
                  </a:cubicBezTo>
                  <a:cubicBezTo>
                    <a:pt x="6077" y="5119"/>
                    <a:pt x="6005" y="5410"/>
                    <a:pt x="5943" y="5705"/>
                  </a:cubicBezTo>
                  <a:cubicBezTo>
                    <a:pt x="5853" y="6143"/>
                    <a:pt x="5743" y="6578"/>
                    <a:pt x="5657" y="7016"/>
                  </a:cubicBezTo>
                  <a:cubicBezTo>
                    <a:pt x="5638" y="7077"/>
                    <a:pt x="5662" y="7139"/>
                    <a:pt x="5653" y="7201"/>
                  </a:cubicBezTo>
                  <a:cubicBezTo>
                    <a:pt x="5648" y="7235"/>
                    <a:pt x="5638" y="7273"/>
                    <a:pt x="5633" y="7306"/>
                  </a:cubicBezTo>
                  <a:cubicBezTo>
                    <a:pt x="5605" y="7478"/>
                    <a:pt x="5548" y="7645"/>
                    <a:pt x="5528" y="7821"/>
                  </a:cubicBezTo>
                  <a:cubicBezTo>
                    <a:pt x="5519" y="7911"/>
                    <a:pt x="5557" y="7950"/>
                    <a:pt x="5633" y="7973"/>
                  </a:cubicBezTo>
                  <a:cubicBezTo>
                    <a:pt x="5668" y="7983"/>
                    <a:pt x="5702" y="7992"/>
                    <a:pt x="5734" y="7992"/>
                  </a:cubicBezTo>
                  <a:cubicBezTo>
                    <a:pt x="5779" y="7992"/>
                    <a:pt x="5820" y="7976"/>
                    <a:pt x="5853" y="7926"/>
                  </a:cubicBezTo>
                  <a:cubicBezTo>
                    <a:pt x="5900" y="7850"/>
                    <a:pt x="5948" y="7768"/>
                    <a:pt x="5963" y="7669"/>
                  </a:cubicBezTo>
                  <a:cubicBezTo>
                    <a:pt x="5991" y="7497"/>
                    <a:pt x="6034" y="7326"/>
                    <a:pt x="6071" y="7154"/>
                  </a:cubicBezTo>
                  <a:cubicBezTo>
                    <a:pt x="6106" y="7126"/>
                    <a:pt x="6124" y="7087"/>
                    <a:pt x="6129" y="7044"/>
                  </a:cubicBezTo>
                  <a:cubicBezTo>
                    <a:pt x="6143" y="7001"/>
                    <a:pt x="6153" y="6954"/>
                    <a:pt x="6163" y="6906"/>
                  </a:cubicBezTo>
                  <a:cubicBezTo>
                    <a:pt x="6291" y="6272"/>
                    <a:pt x="6429" y="5639"/>
                    <a:pt x="6558" y="5014"/>
                  </a:cubicBezTo>
                  <a:cubicBezTo>
                    <a:pt x="6682" y="5686"/>
                    <a:pt x="6815" y="6363"/>
                    <a:pt x="6949" y="7040"/>
                  </a:cubicBezTo>
                  <a:cubicBezTo>
                    <a:pt x="6953" y="7082"/>
                    <a:pt x="6968" y="7126"/>
                    <a:pt x="7001" y="7154"/>
                  </a:cubicBezTo>
                  <a:cubicBezTo>
                    <a:pt x="7054" y="7363"/>
                    <a:pt x="7092" y="7573"/>
                    <a:pt x="7120" y="7788"/>
                  </a:cubicBezTo>
                  <a:cubicBezTo>
                    <a:pt x="7125" y="7812"/>
                    <a:pt x="7120" y="7836"/>
                    <a:pt x="7140" y="7854"/>
                  </a:cubicBezTo>
                  <a:cubicBezTo>
                    <a:pt x="7169" y="7889"/>
                    <a:pt x="7235" y="7907"/>
                    <a:pt x="7305" y="7907"/>
                  </a:cubicBezTo>
                  <a:cubicBezTo>
                    <a:pt x="7359" y="7907"/>
                    <a:pt x="7415" y="7896"/>
                    <a:pt x="7459" y="7874"/>
                  </a:cubicBezTo>
                  <a:cubicBezTo>
                    <a:pt x="7554" y="7825"/>
                    <a:pt x="7573" y="7750"/>
                    <a:pt x="7549" y="7649"/>
                  </a:cubicBezTo>
                  <a:cubicBezTo>
                    <a:pt x="7516" y="7511"/>
                    <a:pt x="7492" y="7363"/>
                    <a:pt x="7459" y="7220"/>
                  </a:cubicBezTo>
                  <a:cubicBezTo>
                    <a:pt x="7450" y="7207"/>
                    <a:pt x="7454" y="7192"/>
                    <a:pt x="7444" y="7178"/>
                  </a:cubicBezTo>
                  <a:lnTo>
                    <a:pt x="7444" y="7154"/>
                  </a:lnTo>
                  <a:cubicBezTo>
                    <a:pt x="7478" y="7115"/>
                    <a:pt x="7454" y="7068"/>
                    <a:pt x="7454" y="7025"/>
                  </a:cubicBezTo>
                  <a:cubicBezTo>
                    <a:pt x="7364" y="6578"/>
                    <a:pt x="7263" y="6134"/>
                    <a:pt x="7168" y="5686"/>
                  </a:cubicBezTo>
                  <a:cubicBezTo>
                    <a:pt x="7111" y="5405"/>
                    <a:pt x="7044" y="5119"/>
                    <a:pt x="6982" y="4833"/>
                  </a:cubicBezTo>
                  <a:cubicBezTo>
                    <a:pt x="6958" y="4713"/>
                    <a:pt x="6968" y="4704"/>
                    <a:pt x="7096" y="4700"/>
                  </a:cubicBezTo>
                  <a:lnTo>
                    <a:pt x="7182" y="4700"/>
                  </a:lnTo>
                  <a:cubicBezTo>
                    <a:pt x="7270" y="4700"/>
                    <a:pt x="7358" y="4701"/>
                    <a:pt x="7447" y="4701"/>
                  </a:cubicBezTo>
                  <a:cubicBezTo>
                    <a:pt x="7535" y="4701"/>
                    <a:pt x="7624" y="4700"/>
                    <a:pt x="7712" y="4695"/>
                  </a:cubicBezTo>
                  <a:cubicBezTo>
                    <a:pt x="7783" y="4695"/>
                    <a:pt x="7868" y="4695"/>
                    <a:pt x="7897" y="4618"/>
                  </a:cubicBezTo>
                  <a:cubicBezTo>
                    <a:pt x="7949" y="4485"/>
                    <a:pt x="7983" y="4342"/>
                    <a:pt x="7945" y="4199"/>
                  </a:cubicBezTo>
                  <a:cubicBezTo>
                    <a:pt x="7912" y="4084"/>
                    <a:pt x="7811" y="4061"/>
                    <a:pt x="7707" y="4061"/>
                  </a:cubicBezTo>
                  <a:lnTo>
                    <a:pt x="6558" y="4061"/>
                  </a:lnTo>
                  <a:cubicBezTo>
                    <a:pt x="6434" y="4061"/>
                    <a:pt x="6429" y="4056"/>
                    <a:pt x="6443" y="3937"/>
                  </a:cubicBezTo>
                  <a:cubicBezTo>
                    <a:pt x="6467" y="3751"/>
                    <a:pt x="6515" y="3570"/>
                    <a:pt x="6544" y="3384"/>
                  </a:cubicBezTo>
                  <a:cubicBezTo>
                    <a:pt x="6572" y="3198"/>
                    <a:pt x="6582" y="3017"/>
                    <a:pt x="6524" y="2836"/>
                  </a:cubicBezTo>
                  <a:cubicBezTo>
                    <a:pt x="6472" y="2674"/>
                    <a:pt x="6386" y="2608"/>
                    <a:pt x="6214" y="2603"/>
                  </a:cubicBezTo>
                  <a:lnTo>
                    <a:pt x="6005" y="2603"/>
                  </a:lnTo>
                  <a:cubicBezTo>
                    <a:pt x="5886" y="2597"/>
                    <a:pt x="5867" y="2588"/>
                    <a:pt x="5853" y="2465"/>
                  </a:cubicBezTo>
                  <a:cubicBezTo>
                    <a:pt x="5843" y="2397"/>
                    <a:pt x="5848" y="2326"/>
                    <a:pt x="5805" y="2265"/>
                  </a:cubicBezTo>
                  <a:cubicBezTo>
                    <a:pt x="5757" y="2212"/>
                    <a:pt x="5686" y="2216"/>
                    <a:pt x="5629" y="2197"/>
                  </a:cubicBezTo>
                  <a:cubicBezTo>
                    <a:pt x="5407" y="2171"/>
                    <a:pt x="5187" y="2159"/>
                    <a:pt x="4967" y="2159"/>
                  </a:cubicBezTo>
                  <a:cubicBezTo>
                    <a:pt x="4703" y="2159"/>
                    <a:pt x="4440" y="2176"/>
                    <a:pt x="4175" y="2207"/>
                  </a:cubicBezTo>
                  <a:cubicBezTo>
                    <a:pt x="4028" y="2221"/>
                    <a:pt x="3990" y="2260"/>
                    <a:pt x="3966" y="2408"/>
                  </a:cubicBezTo>
                  <a:cubicBezTo>
                    <a:pt x="3955" y="2441"/>
                    <a:pt x="3955" y="2469"/>
                    <a:pt x="3951" y="2498"/>
                  </a:cubicBezTo>
                  <a:cubicBezTo>
                    <a:pt x="3951" y="2555"/>
                    <a:pt x="3922" y="2584"/>
                    <a:pt x="3865" y="2584"/>
                  </a:cubicBezTo>
                  <a:lnTo>
                    <a:pt x="3608" y="2584"/>
                  </a:lnTo>
                  <a:cubicBezTo>
                    <a:pt x="3394" y="2584"/>
                    <a:pt x="3284" y="2665"/>
                    <a:pt x="3218" y="2870"/>
                  </a:cubicBezTo>
                  <a:cubicBezTo>
                    <a:pt x="3174" y="2989"/>
                    <a:pt x="3161" y="3118"/>
                    <a:pt x="3155" y="3246"/>
                  </a:cubicBezTo>
                  <a:cubicBezTo>
                    <a:pt x="3155" y="3479"/>
                    <a:pt x="3155" y="3713"/>
                    <a:pt x="3179" y="3941"/>
                  </a:cubicBezTo>
                  <a:cubicBezTo>
                    <a:pt x="3189" y="4013"/>
                    <a:pt x="3161" y="4042"/>
                    <a:pt x="3089" y="4042"/>
                  </a:cubicBezTo>
                  <a:lnTo>
                    <a:pt x="2602" y="4042"/>
                  </a:lnTo>
                  <a:cubicBezTo>
                    <a:pt x="2531" y="4042"/>
                    <a:pt x="2503" y="4018"/>
                    <a:pt x="2517" y="3941"/>
                  </a:cubicBezTo>
                  <a:cubicBezTo>
                    <a:pt x="2545" y="3822"/>
                    <a:pt x="2550" y="3703"/>
                    <a:pt x="2565" y="3580"/>
                  </a:cubicBezTo>
                  <a:cubicBezTo>
                    <a:pt x="2589" y="3413"/>
                    <a:pt x="2560" y="3261"/>
                    <a:pt x="2459" y="3122"/>
                  </a:cubicBezTo>
                  <a:cubicBezTo>
                    <a:pt x="2235" y="2812"/>
                    <a:pt x="2136" y="2465"/>
                    <a:pt x="2160" y="2083"/>
                  </a:cubicBezTo>
                  <a:cubicBezTo>
                    <a:pt x="2169" y="2003"/>
                    <a:pt x="2145" y="1945"/>
                    <a:pt x="2064" y="1917"/>
                  </a:cubicBezTo>
                  <a:cubicBezTo>
                    <a:pt x="2040" y="1907"/>
                    <a:pt x="2017" y="1897"/>
                    <a:pt x="2007" y="1869"/>
                  </a:cubicBezTo>
                  <a:cubicBezTo>
                    <a:pt x="1993" y="1821"/>
                    <a:pt x="2045" y="1649"/>
                    <a:pt x="2088" y="1616"/>
                  </a:cubicBezTo>
                  <a:cubicBezTo>
                    <a:pt x="2154" y="1568"/>
                    <a:pt x="2222" y="1526"/>
                    <a:pt x="2279" y="1464"/>
                  </a:cubicBezTo>
                  <a:cubicBezTo>
                    <a:pt x="2298" y="1445"/>
                    <a:pt x="2317" y="1437"/>
                    <a:pt x="2338" y="1437"/>
                  </a:cubicBezTo>
                  <a:cubicBezTo>
                    <a:pt x="2353" y="1437"/>
                    <a:pt x="2370" y="1441"/>
                    <a:pt x="2389" y="1449"/>
                  </a:cubicBezTo>
                  <a:cubicBezTo>
                    <a:pt x="2426" y="1466"/>
                    <a:pt x="2462" y="1475"/>
                    <a:pt x="2494" y="1475"/>
                  </a:cubicBezTo>
                  <a:cubicBezTo>
                    <a:pt x="2595" y="1475"/>
                    <a:pt x="2662" y="1393"/>
                    <a:pt x="2655" y="1259"/>
                  </a:cubicBezTo>
                  <a:cubicBezTo>
                    <a:pt x="2650" y="1178"/>
                    <a:pt x="2626" y="1097"/>
                    <a:pt x="2583" y="1030"/>
                  </a:cubicBezTo>
                  <a:cubicBezTo>
                    <a:pt x="2531" y="954"/>
                    <a:pt x="2526" y="906"/>
                    <a:pt x="2617" y="859"/>
                  </a:cubicBezTo>
                  <a:cubicBezTo>
                    <a:pt x="2684" y="830"/>
                    <a:pt x="2712" y="767"/>
                    <a:pt x="2703" y="696"/>
                  </a:cubicBezTo>
                  <a:cubicBezTo>
                    <a:pt x="2693" y="615"/>
                    <a:pt x="2640" y="577"/>
                    <a:pt x="2569" y="549"/>
                  </a:cubicBezTo>
                  <a:cubicBezTo>
                    <a:pt x="2540" y="538"/>
                    <a:pt x="2507" y="535"/>
                    <a:pt x="2475" y="535"/>
                  </a:cubicBezTo>
                  <a:cubicBezTo>
                    <a:pt x="2450" y="535"/>
                    <a:pt x="2425" y="537"/>
                    <a:pt x="2402" y="539"/>
                  </a:cubicBezTo>
                  <a:cubicBezTo>
                    <a:pt x="2398" y="520"/>
                    <a:pt x="2402" y="516"/>
                    <a:pt x="2402" y="505"/>
                  </a:cubicBezTo>
                  <a:cubicBezTo>
                    <a:pt x="2435" y="358"/>
                    <a:pt x="2417" y="277"/>
                    <a:pt x="2340" y="244"/>
                  </a:cubicBezTo>
                  <a:cubicBezTo>
                    <a:pt x="2325" y="236"/>
                    <a:pt x="2309" y="233"/>
                    <a:pt x="2292" y="233"/>
                  </a:cubicBezTo>
                  <a:cubicBezTo>
                    <a:pt x="2233" y="233"/>
                    <a:pt x="2168" y="279"/>
                    <a:pt x="2097" y="373"/>
                  </a:cubicBezTo>
                  <a:cubicBezTo>
                    <a:pt x="2074" y="411"/>
                    <a:pt x="2059" y="459"/>
                    <a:pt x="1993" y="481"/>
                  </a:cubicBezTo>
                  <a:cubicBezTo>
                    <a:pt x="2040" y="362"/>
                    <a:pt x="2140" y="248"/>
                    <a:pt x="2031" y="138"/>
                  </a:cubicBezTo>
                  <a:cubicBezTo>
                    <a:pt x="1997" y="104"/>
                    <a:pt x="1962" y="92"/>
                    <a:pt x="1928" y="92"/>
                  </a:cubicBezTo>
                  <a:cubicBezTo>
                    <a:pt x="1861" y="92"/>
                    <a:pt x="1794" y="139"/>
                    <a:pt x="1731" y="167"/>
                  </a:cubicBezTo>
                  <a:cubicBezTo>
                    <a:pt x="1716" y="138"/>
                    <a:pt x="1711" y="115"/>
                    <a:pt x="1697" y="91"/>
                  </a:cubicBezTo>
                  <a:cubicBezTo>
                    <a:pt x="1678" y="43"/>
                    <a:pt x="1650" y="6"/>
                    <a:pt x="1597" y="1"/>
                  </a:cubicBezTo>
                  <a:cubicBezTo>
                    <a:pt x="1593" y="1"/>
                    <a:pt x="1590" y="1"/>
                    <a:pt x="15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03" name="Google Shape;2403;p55"/>
            <p:cNvSpPr/>
            <p:nvPr/>
          </p:nvSpPr>
          <p:spPr>
            <a:xfrm>
              <a:off x="3206117" y="3707895"/>
              <a:ext cx="2216" cy="5956"/>
            </a:xfrm>
            <a:custGeom>
              <a:avLst/>
              <a:gdLst/>
              <a:ahLst/>
              <a:cxnLst/>
              <a:rect l="l" t="t" r="r" b="b"/>
              <a:pathLst>
                <a:path w="16" h="43" extrusionOk="0">
                  <a:moveTo>
                    <a:pt x="16" y="42"/>
                  </a:moveTo>
                  <a:cubicBezTo>
                    <a:pt x="11" y="29"/>
                    <a:pt x="7" y="14"/>
                    <a:pt x="1" y="0"/>
                  </a:cubicBezTo>
                  <a:cubicBezTo>
                    <a:pt x="7" y="14"/>
                    <a:pt x="11" y="29"/>
                    <a:pt x="16" y="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04" name="Google Shape;2404;p55"/>
            <p:cNvSpPr/>
            <p:nvPr/>
          </p:nvSpPr>
          <p:spPr>
            <a:xfrm>
              <a:off x="2197670" y="3291278"/>
              <a:ext cx="1061483" cy="51800"/>
            </a:xfrm>
            <a:custGeom>
              <a:avLst/>
              <a:gdLst/>
              <a:ahLst/>
              <a:cxnLst/>
              <a:rect l="l" t="t" r="r" b="b"/>
              <a:pathLst>
                <a:path w="7664" h="374" extrusionOk="0">
                  <a:moveTo>
                    <a:pt x="91" y="0"/>
                  </a:moveTo>
                  <a:cubicBezTo>
                    <a:pt x="1" y="0"/>
                    <a:pt x="12" y="31"/>
                    <a:pt x="5" y="235"/>
                  </a:cubicBezTo>
                  <a:cubicBezTo>
                    <a:pt x="1" y="329"/>
                    <a:pt x="19" y="358"/>
                    <a:pt x="124" y="358"/>
                  </a:cubicBezTo>
                  <a:cubicBezTo>
                    <a:pt x="1191" y="358"/>
                    <a:pt x="2264" y="367"/>
                    <a:pt x="3336" y="367"/>
                  </a:cubicBezTo>
                  <a:cubicBezTo>
                    <a:pt x="4699" y="372"/>
                    <a:pt x="6063" y="372"/>
                    <a:pt x="7420" y="372"/>
                  </a:cubicBezTo>
                  <a:cubicBezTo>
                    <a:pt x="7448" y="373"/>
                    <a:pt x="7472" y="373"/>
                    <a:pt x="7492" y="373"/>
                  </a:cubicBezTo>
                  <a:cubicBezTo>
                    <a:pt x="7608" y="373"/>
                    <a:pt x="7612" y="350"/>
                    <a:pt x="7640" y="191"/>
                  </a:cubicBezTo>
                  <a:cubicBezTo>
                    <a:pt x="7664" y="48"/>
                    <a:pt x="7664" y="48"/>
                    <a:pt x="7521" y="48"/>
                  </a:cubicBezTo>
                  <a:cubicBezTo>
                    <a:pt x="6291" y="44"/>
                    <a:pt x="5062" y="48"/>
                    <a:pt x="3890" y="24"/>
                  </a:cubicBezTo>
                  <a:cubicBezTo>
                    <a:pt x="3752" y="25"/>
                    <a:pt x="3615" y="25"/>
                    <a:pt x="3479" y="25"/>
                  </a:cubicBezTo>
                  <a:cubicBezTo>
                    <a:pt x="2373" y="25"/>
                    <a:pt x="1303" y="10"/>
                    <a:pt x="234" y="6"/>
                  </a:cubicBezTo>
                  <a:cubicBezTo>
                    <a:pt x="169" y="4"/>
                    <a:pt x="123" y="0"/>
                    <a:pt x="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05" name="Google Shape;2405;p55"/>
            <p:cNvSpPr/>
            <p:nvPr/>
          </p:nvSpPr>
          <p:spPr>
            <a:xfrm>
              <a:off x="2633403" y="3092249"/>
              <a:ext cx="433651" cy="190579"/>
            </a:xfrm>
            <a:custGeom>
              <a:avLst/>
              <a:gdLst/>
              <a:ahLst/>
              <a:cxnLst/>
              <a:rect l="l" t="t" r="r" b="b"/>
              <a:pathLst>
                <a:path w="3131" h="1376" extrusionOk="0">
                  <a:moveTo>
                    <a:pt x="2477" y="0"/>
                  </a:moveTo>
                  <a:cubicBezTo>
                    <a:pt x="2317" y="0"/>
                    <a:pt x="2302" y="34"/>
                    <a:pt x="2220" y="232"/>
                  </a:cubicBezTo>
                  <a:cubicBezTo>
                    <a:pt x="2193" y="303"/>
                    <a:pt x="2155" y="333"/>
                    <a:pt x="2088" y="333"/>
                  </a:cubicBezTo>
                  <a:cubicBezTo>
                    <a:pt x="2083" y="333"/>
                    <a:pt x="2078" y="332"/>
                    <a:pt x="2073" y="332"/>
                  </a:cubicBezTo>
                  <a:cubicBezTo>
                    <a:pt x="1908" y="332"/>
                    <a:pt x="1745" y="334"/>
                    <a:pt x="1581" y="334"/>
                  </a:cubicBezTo>
                  <a:cubicBezTo>
                    <a:pt x="1499" y="334"/>
                    <a:pt x="1416" y="334"/>
                    <a:pt x="1334" y="332"/>
                  </a:cubicBezTo>
                  <a:cubicBezTo>
                    <a:pt x="1322" y="332"/>
                    <a:pt x="1310" y="332"/>
                    <a:pt x="1300" y="332"/>
                  </a:cubicBezTo>
                  <a:cubicBezTo>
                    <a:pt x="1239" y="332"/>
                    <a:pt x="1194" y="334"/>
                    <a:pt x="1160" y="334"/>
                  </a:cubicBezTo>
                  <a:cubicBezTo>
                    <a:pt x="1049" y="334"/>
                    <a:pt x="1056" y="308"/>
                    <a:pt x="981" y="79"/>
                  </a:cubicBezTo>
                  <a:cubicBezTo>
                    <a:pt x="964" y="23"/>
                    <a:pt x="939" y="2"/>
                    <a:pt x="891" y="2"/>
                  </a:cubicBezTo>
                  <a:cubicBezTo>
                    <a:pt x="887" y="2"/>
                    <a:pt x="881" y="2"/>
                    <a:pt x="876" y="3"/>
                  </a:cubicBezTo>
                  <a:lnTo>
                    <a:pt x="424" y="3"/>
                  </a:lnTo>
                  <a:cubicBezTo>
                    <a:pt x="100" y="3"/>
                    <a:pt x="24" y="75"/>
                    <a:pt x="0" y="403"/>
                  </a:cubicBezTo>
                  <a:lnTo>
                    <a:pt x="0" y="489"/>
                  </a:lnTo>
                  <a:cubicBezTo>
                    <a:pt x="0" y="746"/>
                    <a:pt x="0" y="1004"/>
                    <a:pt x="24" y="1261"/>
                  </a:cubicBezTo>
                  <a:cubicBezTo>
                    <a:pt x="29" y="1333"/>
                    <a:pt x="57" y="1351"/>
                    <a:pt x="124" y="1351"/>
                  </a:cubicBezTo>
                  <a:cubicBezTo>
                    <a:pt x="336" y="1350"/>
                    <a:pt x="549" y="1349"/>
                    <a:pt x="762" y="1349"/>
                  </a:cubicBezTo>
                  <a:cubicBezTo>
                    <a:pt x="1188" y="1349"/>
                    <a:pt x="1614" y="1351"/>
                    <a:pt x="2039" y="1351"/>
                  </a:cubicBezTo>
                  <a:lnTo>
                    <a:pt x="2039" y="1371"/>
                  </a:lnTo>
                  <a:cubicBezTo>
                    <a:pt x="2173" y="1371"/>
                    <a:pt x="2305" y="1370"/>
                    <a:pt x="2437" y="1370"/>
                  </a:cubicBezTo>
                  <a:cubicBezTo>
                    <a:pt x="2570" y="1370"/>
                    <a:pt x="2702" y="1371"/>
                    <a:pt x="2835" y="1375"/>
                  </a:cubicBezTo>
                  <a:cubicBezTo>
                    <a:pt x="2930" y="1375"/>
                    <a:pt x="2964" y="1347"/>
                    <a:pt x="2974" y="1256"/>
                  </a:cubicBezTo>
                  <a:cubicBezTo>
                    <a:pt x="3007" y="1037"/>
                    <a:pt x="3055" y="823"/>
                    <a:pt x="3088" y="608"/>
                  </a:cubicBezTo>
                  <a:cubicBezTo>
                    <a:pt x="3117" y="442"/>
                    <a:pt x="3131" y="270"/>
                    <a:pt x="3060" y="108"/>
                  </a:cubicBezTo>
                  <a:cubicBezTo>
                    <a:pt x="3037" y="62"/>
                    <a:pt x="3018" y="22"/>
                    <a:pt x="2959" y="22"/>
                  </a:cubicBezTo>
                  <a:cubicBezTo>
                    <a:pt x="2956" y="22"/>
                    <a:pt x="2953" y="22"/>
                    <a:pt x="2950" y="22"/>
                  </a:cubicBezTo>
                  <a:cubicBezTo>
                    <a:pt x="2937" y="23"/>
                    <a:pt x="2924" y="23"/>
                    <a:pt x="2911" y="23"/>
                  </a:cubicBezTo>
                  <a:cubicBezTo>
                    <a:pt x="2800" y="23"/>
                    <a:pt x="2689" y="7"/>
                    <a:pt x="2578" y="3"/>
                  </a:cubicBezTo>
                  <a:cubicBezTo>
                    <a:pt x="2539" y="1"/>
                    <a:pt x="2506" y="0"/>
                    <a:pt x="247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06" name="Google Shape;2406;p55"/>
            <p:cNvSpPr/>
            <p:nvPr/>
          </p:nvSpPr>
          <p:spPr>
            <a:xfrm>
              <a:off x="2313182" y="2998067"/>
              <a:ext cx="199444" cy="280883"/>
            </a:xfrm>
            <a:custGeom>
              <a:avLst/>
              <a:gdLst/>
              <a:ahLst/>
              <a:cxnLst/>
              <a:rect l="l" t="t" r="r" b="b"/>
              <a:pathLst>
                <a:path w="1440" h="2028" extrusionOk="0">
                  <a:moveTo>
                    <a:pt x="971" y="0"/>
                  </a:moveTo>
                  <a:cubicBezTo>
                    <a:pt x="937" y="0"/>
                    <a:pt x="924" y="20"/>
                    <a:pt x="916" y="58"/>
                  </a:cubicBezTo>
                  <a:cubicBezTo>
                    <a:pt x="854" y="449"/>
                    <a:pt x="753" y="836"/>
                    <a:pt x="768" y="1236"/>
                  </a:cubicBezTo>
                  <a:cubicBezTo>
                    <a:pt x="773" y="1412"/>
                    <a:pt x="706" y="1569"/>
                    <a:pt x="701" y="1741"/>
                  </a:cubicBezTo>
                  <a:cubicBezTo>
                    <a:pt x="696" y="1774"/>
                    <a:pt x="672" y="1798"/>
                    <a:pt x="643" y="1798"/>
                  </a:cubicBezTo>
                  <a:cubicBezTo>
                    <a:pt x="610" y="1793"/>
                    <a:pt x="592" y="1769"/>
                    <a:pt x="592" y="1736"/>
                  </a:cubicBezTo>
                  <a:cubicBezTo>
                    <a:pt x="596" y="1688"/>
                    <a:pt x="601" y="1641"/>
                    <a:pt x="610" y="1593"/>
                  </a:cubicBezTo>
                  <a:cubicBezTo>
                    <a:pt x="678" y="1098"/>
                    <a:pt x="625" y="602"/>
                    <a:pt x="634" y="106"/>
                  </a:cubicBezTo>
                  <a:cubicBezTo>
                    <a:pt x="634" y="72"/>
                    <a:pt x="651" y="24"/>
                    <a:pt x="597" y="24"/>
                  </a:cubicBezTo>
                  <a:cubicBezTo>
                    <a:pt x="592" y="24"/>
                    <a:pt x="587" y="24"/>
                    <a:pt x="582" y="25"/>
                  </a:cubicBezTo>
                  <a:cubicBezTo>
                    <a:pt x="524" y="25"/>
                    <a:pt x="496" y="40"/>
                    <a:pt x="500" y="106"/>
                  </a:cubicBezTo>
                  <a:cubicBezTo>
                    <a:pt x="506" y="216"/>
                    <a:pt x="500" y="321"/>
                    <a:pt x="487" y="425"/>
                  </a:cubicBezTo>
                  <a:cubicBezTo>
                    <a:pt x="458" y="740"/>
                    <a:pt x="306" y="1008"/>
                    <a:pt x="153" y="1270"/>
                  </a:cubicBezTo>
                  <a:cubicBezTo>
                    <a:pt x="29" y="1494"/>
                    <a:pt x="1" y="1708"/>
                    <a:pt x="115" y="1941"/>
                  </a:cubicBezTo>
                  <a:cubicBezTo>
                    <a:pt x="137" y="1994"/>
                    <a:pt x="160" y="2023"/>
                    <a:pt x="216" y="2023"/>
                  </a:cubicBezTo>
                  <a:cubicBezTo>
                    <a:pt x="220" y="2023"/>
                    <a:pt x="225" y="2022"/>
                    <a:pt x="229" y="2022"/>
                  </a:cubicBezTo>
                  <a:cubicBezTo>
                    <a:pt x="286" y="2021"/>
                    <a:pt x="343" y="2020"/>
                    <a:pt x="400" y="2020"/>
                  </a:cubicBezTo>
                  <a:cubicBezTo>
                    <a:pt x="513" y="2020"/>
                    <a:pt x="625" y="2022"/>
                    <a:pt x="739" y="2022"/>
                  </a:cubicBezTo>
                  <a:lnTo>
                    <a:pt x="739" y="2027"/>
                  </a:lnTo>
                  <a:lnTo>
                    <a:pt x="1259" y="2027"/>
                  </a:lnTo>
                  <a:cubicBezTo>
                    <a:pt x="1266" y="2027"/>
                    <a:pt x="1273" y="2028"/>
                    <a:pt x="1280" y="2028"/>
                  </a:cubicBezTo>
                  <a:cubicBezTo>
                    <a:pt x="1321" y="2028"/>
                    <a:pt x="1350" y="2014"/>
                    <a:pt x="1358" y="1960"/>
                  </a:cubicBezTo>
                  <a:cubicBezTo>
                    <a:pt x="1378" y="1808"/>
                    <a:pt x="1406" y="1655"/>
                    <a:pt x="1426" y="1503"/>
                  </a:cubicBezTo>
                  <a:cubicBezTo>
                    <a:pt x="1435" y="1393"/>
                    <a:pt x="1439" y="1288"/>
                    <a:pt x="1368" y="1193"/>
                  </a:cubicBezTo>
                  <a:cubicBezTo>
                    <a:pt x="1116" y="859"/>
                    <a:pt x="1006" y="483"/>
                    <a:pt x="1011" y="73"/>
                  </a:cubicBezTo>
                  <a:cubicBezTo>
                    <a:pt x="1011" y="45"/>
                    <a:pt x="1025" y="7"/>
                    <a:pt x="982" y="1"/>
                  </a:cubicBezTo>
                  <a:cubicBezTo>
                    <a:pt x="978" y="1"/>
                    <a:pt x="974" y="0"/>
                    <a:pt x="9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07" name="Google Shape;2407;p55"/>
            <p:cNvSpPr/>
            <p:nvPr/>
          </p:nvSpPr>
          <p:spPr>
            <a:xfrm>
              <a:off x="3090743" y="3357760"/>
              <a:ext cx="116342" cy="436006"/>
            </a:xfrm>
            <a:custGeom>
              <a:avLst/>
              <a:gdLst/>
              <a:ahLst/>
              <a:cxnLst/>
              <a:rect l="l" t="t" r="r" b="b"/>
              <a:pathLst>
                <a:path w="840" h="3148" extrusionOk="0">
                  <a:moveTo>
                    <a:pt x="115" y="1"/>
                  </a:moveTo>
                  <a:cubicBezTo>
                    <a:pt x="103" y="1"/>
                    <a:pt x="91" y="3"/>
                    <a:pt x="77" y="6"/>
                  </a:cubicBezTo>
                  <a:cubicBezTo>
                    <a:pt x="0" y="26"/>
                    <a:pt x="44" y="78"/>
                    <a:pt x="53" y="121"/>
                  </a:cubicBezTo>
                  <a:cubicBezTo>
                    <a:pt x="239" y="1108"/>
                    <a:pt x="429" y="2094"/>
                    <a:pt x="611" y="3085"/>
                  </a:cubicBezTo>
                  <a:cubicBezTo>
                    <a:pt x="623" y="3137"/>
                    <a:pt x="646" y="3148"/>
                    <a:pt x="674" y="3148"/>
                  </a:cubicBezTo>
                  <a:cubicBezTo>
                    <a:pt x="690" y="3148"/>
                    <a:pt x="708" y="3144"/>
                    <a:pt x="725" y="3142"/>
                  </a:cubicBezTo>
                  <a:cubicBezTo>
                    <a:pt x="777" y="3138"/>
                    <a:pt x="840" y="3142"/>
                    <a:pt x="834" y="3052"/>
                  </a:cubicBezTo>
                  <a:cubicBezTo>
                    <a:pt x="820" y="2975"/>
                    <a:pt x="801" y="2900"/>
                    <a:pt x="787" y="2819"/>
                  </a:cubicBezTo>
                  <a:cubicBezTo>
                    <a:pt x="591" y="1913"/>
                    <a:pt x="396" y="1002"/>
                    <a:pt x="200" y="92"/>
                  </a:cubicBezTo>
                  <a:cubicBezTo>
                    <a:pt x="189" y="31"/>
                    <a:pt x="162" y="1"/>
                    <a:pt x="11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08" name="Google Shape;2408;p55"/>
            <p:cNvSpPr/>
            <p:nvPr/>
          </p:nvSpPr>
          <p:spPr>
            <a:xfrm>
              <a:off x="2208196" y="3355266"/>
              <a:ext cx="136286" cy="443624"/>
            </a:xfrm>
            <a:custGeom>
              <a:avLst/>
              <a:gdLst/>
              <a:ahLst/>
              <a:cxnLst/>
              <a:rect l="l" t="t" r="r" b="b"/>
              <a:pathLst>
                <a:path w="984" h="3203" extrusionOk="0">
                  <a:moveTo>
                    <a:pt x="935" y="1"/>
                  </a:moveTo>
                  <a:cubicBezTo>
                    <a:pt x="925" y="1"/>
                    <a:pt x="912" y="2"/>
                    <a:pt x="897" y="6"/>
                  </a:cubicBezTo>
                  <a:cubicBezTo>
                    <a:pt x="887" y="4"/>
                    <a:pt x="877" y="3"/>
                    <a:pt x="869" y="3"/>
                  </a:cubicBezTo>
                  <a:cubicBezTo>
                    <a:pt x="820" y="3"/>
                    <a:pt x="804" y="39"/>
                    <a:pt x="787" y="96"/>
                  </a:cubicBezTo>
                  <a:cubicBezTo>
                    <a:pt x="640" y="697"/>
                    <a:pt x="482" y="1297"/>
                    <a:pt x="330" y="1898"/>
                  </a:cubicBezTo>
                  <a:cubicBezTo>
                    <a:pt x="229" y="2289"/>
                    <a:pt x="129" y="2683"/>
                    <a:pt x="35" y="3075"/>
                  </a:cubicBezTo>
                  <a:cubicBezTo>
                    <a:pt x="24" y="3108"/>
                    <a:pt x="0" y="3151"/>
                    <a:pt x="39" y="3184"/>
                  </a:cubicBezTo>
                  <a:cubicBezTo>
                    <a:pt x="59" y="3196"/>
                    <a:pt x="80" y="3202"/>
                    <a:pt x="103" y="3202"/>
                  </a:cubicBezTo>
                  <a:cubicBezTo>
                    <a:pt x="118" y="3202"/>
                    <a:pt x="133" y="3199"/>
                    <a:pt x="149" y="3193"/>
                  </a:cubicBezTo>
                  <a:cubicBezTo>
                    <a:pt x="191" y="3180"/>
                    <a:pt x="191" y="3132"/>
                    <a:pt x="200" y="3094"/>
                  </a:cubicBezTo>
                  <a:cubicBezTo>
                    <a:pt x="458" y="2093"/>
                    <a:pt x="711" y="1097"/>
                    <a:pt x="968" y="96"/>
                  </a:cubicBezTo>
                  <a:cubicBezTo>
                    <a:pt x="984" y="37"/>
                    <a:pt x="984" y="1"/>
                    <a:pt x="9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09" name="Google Shape;2409;p55"/>
            <p:cNvSpPr/>
            <p:nvPr/>
          </p:nvSpPr>
          <p:spPr>
            <a:xfrm>
              <a:off x="2360689" y="3355959"/>
              <a:ext cx="68697" cy="457335"/>
            </a:xfrm>
            <a:custGeom>
              <a:avLst/>
              <a:gdLst/>
              <a:ahLst/>
              <a:cxnLst/>
              <a:rect l="l" t="t" r="r" b="b"/>
              <a:pathLst>
                <a:path w="496" h="3302" extrusionOk="0">
                  <a:moveTo>
                    <a:pt x="92" y="0"/>
                  </a:moveTo>
                  <a:cubicBezTo>
                    <a:pt x="87" y="0"/>
                    <a:pt x="82" y="0"/>
                    <a:pt x="77" y="1"/>
                  </a:cubicBezTo>
                  <a:cubicBezTo>
                    <a:pt x="1" y="5"/>
                    <a:pt x="20" y="58"/>
                    <a:pt x="25" y="96"/>
                  </a:cubicBezTo>
                  <a:cubicBezTo>
                    <a:pt x="53" y="463"/>
                    <a:pt x="86" y="830"/>
                    <a:pt x="120" y="1191"/>
                  </a:cubicBezTo>
                  <a:cubicBezTo>
                    <a:pt x="163" y="1649"/>
                    <a:pt x="205" y="2107"/>
                    <a:pt x="243" y="2564"/>
                  </a:cubicBezTo>
                  <a:cubicBezTo>
                    <a:pt x="267" y="2788"/>
                    <a:pt x="287" y="3008"/>
                    <a:pt x="306" y="3227"/>
                  </a:cubicBezTo>
                  <a:cubicBezTo>
                    <a:pt x="311" y="3261"/>
                    <a:pt x="315" y="3289"/>
                    <a:pt x="358" y="3298"/>
                  </a:cubicBezTo>
                  <a:cubicBezTo>
                    <a:pt x="366" y="3300"/>
                    <a:pt x="373" y="3301"/>
                    <a:pt x="380" y="3301"/>
                  </a:cubicBezTo>
                  <a:cubicBezTo>
                    <a:pt x="407" y="3301"/>
                    <a:pt x="425" y="3289"/>
                    <a:pt x="443" y="3270"/>
                  </a:cubicBezTo>
                  <a:cubicBezTo>
                    <a:pt x="482" y="3232"/>
                    <a:pt x="496" y="3188"/>
                    <a:pt x="487" y="3136"/>
                  </a:cubicBezTo>
                  <a:cubicBezTo>
                    <a:pt x="463" y="2907"/>
                    <a:pt x="439" y="2678"/>
                    <a:pt x="415" y="2445"/>
                  </a:cubicBezTo>
                  <a:cubicBezTo>
                    <a:pt x="368" y="1974"/>
                    <a:pt x="315" y="1501"/>
                    <a:pt x="267" y="1035"/>
                  </a:cubicBezTo>
                  <a:cubicBezTo>
                    <a:pt x="234" y="716"/>
                    <a:pt x="196" y="397"/>
                    <a:pt x="163" y="82"/>
                  </a:cubicBezTo>
                  <a:cubicBezTo>
                    <a:pt x="158" y="24"/>
                    <a:pt x="142" y="0"/>
                    <a:pt x="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10" name="Google Shape;2410;p55"/>
            <p:cNvSpPr/>
            <p:nvPr/>
          </p:nvSpPr>
          <p:spPr>
            <a:xfrm>
              <a:off x="2954178" y="3357760"/>
              <a:ext cx="118974" cy="447225"/>
            </a:xfrm>
            <a:custGeom>
              <a:avLst/>
              <a:gdLst/>
              <a:ahLst/>
              <a:cxnLst/>
              <a:rect l="l" t="t" r="r" b="b"/>
              <a:pathLst>
                <a:path w="859" h="3229" extrusionOk="0">
                  <a:moveTo>
                    <a:pt x="786" y="1"/>
                  </a:moveTo>
                  <a:cubicBezTo>
                    <a:pt x="737" y="1"/>
                    <a:pt x="703" y="16"/>
                    <a:pt x="691" y="83"/>
                  </a:cubicBezTo>
                  <a:cubicBezTo>
                    <a:pt x="467" y="1098"/>
                    <a:pt x="243" y="2118"/>
                    <a:pt x="14" y="3133"/>
                  </a:cubicBezTo>
                  <a:cubicBezTo>
                    <a:pt x="5" y="3171"/>
                    <a:pt x="0" y="3204"/>
                    <a:pt x="47" y="3219"/>
                  </a:cubicBezTo>
                  <a:cubicBezTo>
                    <a:pt x="65" y="3225"/>
                    <a:pt x="81" y="3229"/>
                    <a:pt x="96" y="3229"/>
                  </a:cubicBezTo>
                  <a:cubicBezTo>
                    <a:pt x="117" y="3229"/>
                    <a:pt x="135" y="3220"/>
                    <a:pt x="152" y="3195"/>
                  </a:cubicBezTo>
                  <a:cubicBezTo>
                    <a:pt x="190" y="3142"/>
                    <a:pt x="214" y="3085"/>
                    <a:pt x="224" y="3023"/>
                  </a:cubicBezTo>
                  <a:cubicBezTo>
                    <a:pt x="348" y="2432"/>
                    <a:pt x="471" y="1846"/>
                    <a:pt x="596" y="1255"/>
                  </a:cubicBezTo>
                  <a:cubicBezTo>
                    <a:pt x="676" y="859"/>
                    <a:pt x="762" y="459"/>
                    <a:pt x="839" y="78"/>
                  </a:cubicBezTo>
                  <a:cubicBezTo>
                    <a:pt x="853" y="30"/>
                    <a:pt x="858" y="6"/>
                    <a:pt x="810" y="2"/>
                  </a:cubicBezTo>
                  <a:cubicBezTo>
                    <a:pt x="802" y="1"/>
                    <a:pt x="794" y="1"/>
                    <a:pt x="7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11" name="Google Shape;2411;p55"/>
            <p:cNvSpPr/>
            <p:nvPr/>
          </p:nvSpPr>
          <p:spPr>
            <a:xfrm>
              <a:off x="2451825" y="2808041"/>
              <a:ext cx="78669" cy="102076"/>
            </a:xfrm>
            <a:custGeom>
              <a:avLst/>
              <a:gdLst/>
              <a:ahLst/>
              <a:cxnLst/>
              <a:rect l="l" t="t" r="r" b="b"/>
              <a:pathLst>
                <a:path w="568" h="737" extrusionOk="0">
                  <a:moveTo>
                    <a:pt x="506" y="1"/>
                  </a:moveTo>
                  <a:cubicBezTo>
                    <a:pt x="414" y="1"/>
                    <a:pt x="339" y="29"/>
                    <a:pt x="262" y="68"/>
                  </a:cubicBezTo>
                  <a:cubicBezTo>
                    <a:pt x="243" y="78"/>
                    <a:pt x="225" y="83"/>
                    <a:pt x="209" y="83"/>
                  </a:cubicBezTo>
                  <a:cubicBezTo>
                    <a:pt x="179" y="83"/>
                    <a:pt x="156" y="64"/>
                    <a:pt x="143" y="20"/>
                  </a:cubicBezTo>
                  <a:cubicBezTo>
                    <a:pt x="139" y="15"/>
                    <a:pt x="134" y="13"/>
                    <a:pt x="129" y="13"/>
                  </a:cubicBezTo>
                  <a:cubicBezTo>
                    <a:pt x="124" y="13"/>
                    <a:pt x="119" y="15"/>
                    <a:pt x="115" y="20"/>
                  </a:cubicBezTo>
                  <a:cubicBezTo>
                    <a:pt x="86" y="49"/>
                    <a:pt x="119" y="73"/>
                    <a:pt x="124" y="97"/>
                  </a:cubicBezTo>
                  <a:cubicBezTo>
                    <a:pt x="128" y="146"/>
                    <a:pt x="118" y="174"/>
                    <a:pt x="75" y="174"/>
                  </a:cubicBezTo>
                  <a:cubicBezTo>
                    <a:pt x="69" y="174"/>
                    <a:pt x="61" y="174"/>
                    <a:pt x="53" y="172"/>
                  </a:cubicBezTo>
                  <a:cubicBezTo>
                    <a:pt x="49" y="171"/>
                    <a:pt x="45" y="171"/>
                    <a:pt x="41" y="171"/>
                  </a:cubicBezTo>
                  <a:cubicBezTo>
                    <a:pt x="29" y="171"/>
                    <a:pt x="22" y="177"/>
                    <a:pt x="29" y="196"/>
                  </a:cubicBezTo>
                  <a:cubicBezTo>
                    <a:pt x="62" y="240"/>
                    <a:pt x="0" y="287"/>
                    <a:pt x="34" y="330"/>
                  </a:cubicBezTo>
                  <a:cubicBezTo>
                    <a:pt x="40" y="345"/>
                    <a:pt x="48" y="359"/>
                    <a:pt x="64" y="359"/>
                  </a:cubicBezTo>
                  <a:cubicBezTo>
                    <a:pt x="69" y="359"/>
                    <a:pt x="75" y="357"/>
                    <a:pt x="82" y="354"/>
                  </a:cubicBezTo>
                  <a:cubicBezTo>
                    <a:pt x="95" y="352"/>
                    <a:pt x="107" y="350"/>
                    <a:pt x="118" y="350"/>
                  </a:cubicBezTo>
                  <a:cubicBezTo>
                    <a:pt x="172" y="350"/>
                    <a:pt x="191" y="383"/>
                    <a:pt x="167" y="458"/>
                  </a:cubicBezTo>
                  <a:cubicBezTo>
                    <a:pt x="139" y="544"/>
                    <a:pt x="115" y="635"/>
                    <a:pt x="91" y="726"/>
                  </a:cubicBezTo>
                  <a:cubicBezTo>
                    <a:pt x="96" y="733"/>
                    <a:pt x="101" y="737"/>
                    <a:pt x="106" y="737"/>
                  </a:cubicBezTo>
                  <a:cubicBezTo>
                    <a:pt x="111" y="737"/>
                    <a:pt x="115" y="734"/>
                    <a:pt x="119" y="730"/>
                  </a:cubicBezTo>
                  <a:cubicBezTo>
                    <a:pt x="220" y="669"/>
                    <a:pt x="253" y="578"/>
                    <a:pt x="249" y="468"/>
                  </a:cubicBezTo>
                  <a:cubicBezTo>
                    <a:pt x="249" y="435"/>
                    <a:pt x="249" y="396"/>
                    <a:pt x="291" y="392"/>
                  </a:cubicBezTo>
                  <a:cubicBezTo>
                    <a:pt x="294" y="391"/>
                    <a:pt x="298" y="391"/>
                    <a:pt x="301" y="391"/>
                  </a:cubicBezTo>
                  <a:cubicBezTo>
                    <a:pt x="337" y="391"/>
                    <a:pt x="353" y="414"/>
                    <a:pt x="357" y="449"/>
                  </a:cubicBezTo>
                  <a:cubicBezTo>
                    <a:pt x="372" y="502"/>
                    <a:pt x="396" y="554"/>
                    <a:pt x="425" y="596"/>
                  </a:cubicBezTo>
                  <a:cubicBezTo>
                    <a:pt x="441" y="618"/>
                    <a:pt x="455" y="655"/>
                    <a:pt x="478" y="655"/>
                  </a:cubicBezTo>
                  <a:cubicBezTo>
                    <a:pt x="481" y="655"/>
                    <a:pt x="484" y="655"/>
                    <a:pt x="486" y="654"/>
                  </a:cubicBezTo>
                  <a:cubicBezTo>
                    <a:pt x="529" y="640"/>
                    <a:pt x="515" y="596"/>
                    <a:pt x="510" y="568"/>
                  </a:cubicBezTo>
                  <a:cubicBezTo>
                    <a:pt x="486" y="454"/>
                    <a:pt x="434" y="354"/>
                    <a:pt x="343" y="277"/>
                  </a:cubicBezTo>
                  <a:cubicBezTo>
                    <a:pt x="267" y="211"/>
                    <a:pt x="277" y="172"/>
                    <a:pt x="367" y="134"/>
                  </a:cubicBezTo>
                  <a:cubicBezTo>
                    <a:pt x="420" y="115"/>
                    <a:pt x="467" y="97"/>
                    <a:pt x="520" y="73"/>
                  </a:cubicBezTo>
                  <a:cubicBezTo>
                    <a:pt x="539" y="68"/>
                    <a:pt x="568" y="53"/>
                    <a:pt x="557" y="29"/>
                  </a:cubicBezTo>
                  <a:cubicBezTo>
                    <a:pt x="553" y="6"/>
                    <a:pt x="524" y="1"/>
                    <a:pt x="50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12" name="Google Shape;2412;p55"/>
            <p:cNvSpPr/>
            <p:nvPr/>
          </p:nvSpPr>
          <p:spPr>
            <a:xfrm>
              <a:off x="2737558" y="3033524"/>
              <a:ext cx="229222" cy="44736"/>
            </a:xfrm>
            <a:custGeom>
              <a:avLst/>
              <a:gdLst/>
              <a:ahLst/>
              <a:cxnLst/>
              <a:rect l="l" t="t" r="r" b="b"/>
              <a:pathLst>
                <a:path w="1655" h="323" extrusionOk="0">
                  <a:moveTo>
                    <a:pt x="897" y="1"/>
                  </a:moveTo>
                  <a:cubicBezTo>
                    <a:pt x="667" y="1"/>
                    <a:pt x="436" y="12"/>
                    <a:pt x="205" y="31"/>
                  </a:cubicBezTo>
                  <a:cubicBezTo>
                    <a:pt x="38" y="46"/>
                    <a:pt x="1" y="123"/>
                    <a:pt x="67" y="299"/>
                  </a:cubicBezTo>
                  <a:cubicBezTo>
                    <a:pt x="148" y="99"/>
                    <a:pt x="148" y="94"/>
                    <a:pt x="387" y="94"/>
                  </a:cubicBezTo>
                  <a:lnTo>
                    <a:pt x="1292" y="94"/>
                  </a:lnTo>
                  <a:cubicBezTo>
                    <a:pt x="1545" y="94"/>
                    <a:pt x="1545" y="94"/>
                    <a:pt x="1631" y="323"/>
                  </a:cubicBezTo>
                  <a:cubicBezTo>
                    <a:pt x="1655" y="275"/>
                    <a:pt x="1650" y="275"/>
                    <a:pt x="1635" y="117"/>
                  </a:cubicBezTo>
                  <a:cubicBezTo>
                    <a:pt x="1631" y="60"/>
                    <a:pt x="1602" y="37"/>
                    <a:pt x="1549" y="31"/>
                  </a:cubicBezTo>
                  <a:cubicBezTo>
                    <a:pt x="1332" y="10"/>
                    <a:pt x="1115" y="1"/>
                    <a:pt x="8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13" name="Google Shape;2413;p55"/>
            <p:cNvSpPr/>
            <p:nvPr/>
          </p:nvSpPr>
          <p:spPr>
            <a:xfrm>
              <a:off x="2764843" y="3060809"/>
              <a:ext cx="176175" cy="16897"/>
            </a:xfrm>
            <a:custGeom>
              <a:avLst/>
              <a:gdLst/>
              <a:ahLst/>
              <a:cxnLst/>
              <a:rect l="l" t="t" r="r" b="b"/>
              <a:pathLst>
                <a:path w="1272" h="122" extrusionOk="0">
                  <a:moveTo>
                    <a:pt x="897" y="1"/>
                  </a:moveTo>
                  <a:cubicBezTo>
                    <a:pt x="799" y="1"/>
                    <a:pt x="701" y="2"/>
                    <a:pt x="603" y="2"/>
                  </a:cubicBezTo>
                  <a:cubicBezTo>
                    <a:pt x="563" y="2"/>
                    <a:pt x="522" y="2"/>
                    <a:pt x="481" y="1"/>
                  </a:cubicBezTo>
                  <a:cubicBezTo>
                    <a:pt x="342" y="1"/>
                    <a:pt x="209" y="11"/>
                    <a:pt x="70" y="11"/>
                  </a:cubicBezTo>
                  <a:cubicBezTo>
                    <a:pt x="28" y="11"/>
                    <a:pt x="4" y="30"/>
                    <a:pt x="4" y="78"/>
                  </a:cubicBezTo>
                  <a:cubicBezTo>
                    <a:pt x="1" y="115"/>
                    <a:pt x="18" y="122"/>
                    <a:pt x="38" y="122"/>
                  </a:cubicBezTo>
                  <a:cubicBezTo>
                    <a:pt x="49" y="122"/>
                    <a:pt x="60" y="120"/>
                    <a:pt x="70" y="120"/>
                  </a:cubicBezTo>
                  <a:lnTo>
                    <a:pt x="1196" y="120"/>
                  </a:lnTo>
                  <a:cubicBezTo>
                    <a:pt x="1238" y="97"/>
                    <a:pt x="1271" y="68"/>
                    <a:pt x="1238" y="11"/>
                  </a:cubicBezTo>
                  <a:cubicBezTo>
                    <a:pt x="1124" y="3"/>
                    <a:pt x="1010" y="1"/>
                    <a:pt x="89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14" name="Google Shape;2414;p55"/>
            <p:cNvSpPr/>
            <p:nvPr/>
          </p:nvSpPr>
          <p:spPr>
            <a:xfrm>
              <a:off x="2415537" y="2887265"/>
              <a:ext cx="33102" cy="97367"/>
            </a:xfrm>
            <a:custGeom>
              <a:avLst/>
              <a:gdLst/>
              <a:ahLst/>
              <a:cxnLst/>
              <a:rect l="l" t="t" r="r" b="b"/>
              <a:pathLst>
                <a:path w="239" h="703" extrusionOk="0">
                  <a:moveTo>
                    <a:pt x="238" y="0"/>
                  </a:moveTo>
                  <a:cubicBezTo>
                    <a:pt x="177" y="15"/>
                    <a:pt x="119" y="35"/>
                    <a:pt x="62" y="39"/>
                  </a:cubicBezTo>
                  <a:cubicBezTo>
                    <a:pt x="14" y="44"/>
                    <a:pt x="5" y="63"/>
                    <a:pt x="5" y="110"/>
                  </a:cubicBezTo>
                  <a:lnTo>
                    <a:pt x="5" y="640"/>
                  </a:lnTo>
                  <a:cubicBezTo>
                    <a:pt x="5" y="664"/>
                    <a:pt x="0" y="702"/>
                    <a:pt x="43" y="702"/>
                  </a:cubicBezTo>
                  <a:cubicBezTo>
                    <a:pt x="46" y="702"/>
                    <a:pt x="49" y="702"/>
                    <a:pt x="52" y="702"/>
                  </a:cubicBezTo>
                  <a:cubicBezTo>
                    <a:pt x="88" y="702"/>
                    <a:pt x="101" y="675"/>
                    <a:pt x="110" y="640"/>
                  </a:cubicBezTo>
                  <a:cubicBezTo>
                    <a:pt x="153" y="429"/>
                    <a:pt x="196" y="220"/>
                    <a:pt x="2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15" name="Google Shape;2415;p55"/>
            <p:cNvSpPr/>
            <p:nvPr/>
          </p:nvSpPr>
          <p:spPr>
            <a:xfrm>
              <a:off x="2369276" y="2791005"/>
              <a:ext cx="69528" cy="77977"/>
            </a:xfrm>
            <a:custGeom>
              <a:avLst/>
              <a:gdLst/>
              <a:ahLst/>
              <a:cxnLst/>
              <a:rect l="l" t="t" r="r" b="b"/>
              <a:pathLst>
                <a:path w="502" h="563" extrusionOk="0">
                  <a:moveTo>
                    <a:pt x="249" y="0"/>
                  </a:moveTo>
                  <a:cubicBezTo>
                    <a:pt x="229" y="33"/>
                    <a:pt x="215" y="53"/>
                    <a:pt x="205" y="77"/>
                  </a:cubicBezTo>
                  <a:cubicBezTo>
                    <a:pt x="191" y="81"/>
                    <a:pt x="191" y="90"/>
                    <a:pt x="201" y="101"/>
                  </a:cubicBezTo>
                  <a:cubicBezTo>
                    <a:pt x="273" y="158"/>
                    <a:pt x="238" y="200"/>
                    <a:pt x="187" y="244"/>
                  </a:cubicBezTo>
                  <a:cubicBezTo>
                    <a:pt x="91" y="324"/>
                    <a:pt x="5" y="410"/>
                    <a:pt x="0" y="563"/>
                  </a:cubicBezTo>
                  <a:cubicBezTo>
                    <a:pt x="115" y="491"/>
                    <a:pt x="153" y="387"/>
                    <a:pt x="205" y="291"/>
                  </a:cubicBezTo>
                  <a:cubicBezTo>
                    <a:pt x="227" y="249"/>
                    <a:pt x="249" y="229"/>
                    <a:pt x="271" y="229"/>
                  </a:cubicBezTo>
                  <a:cubicBezTo>
                    <a:pt x="293" y="229"/>
                    <a:pt x="315" y="248"/>
                    <a:pt x="339" y="286"/>
                  </a:cubicBezTo>
                  <a:cubicBezTo>
                    <a:pt x="363" y="319"/>
                    <a:pt x="381" y="352"/>
                    <a:pt x="405" y="387"/>
                  </a:cubicBezTo>
                  <a:cubicBezTo>
                    <a:pt x="418" y="399"/>
                    <a:pt x="433" y="410"/>
                    <a:pt x="450" y="410"/>
                  </a:cubicBezTo>
                  <a:cubicBezTo>
                    <a:pt x="459" y="410"/>
                    <a:pt x="468" y="407"/>
                    <a:pt x="477" y="400"/>
                  </a:cubicBezTo>
                  <a:cubicBezTo>
                    <a:pt x="501" y="381"/>
                    <a:pt x="477" y="363"/>
                    <a:pt x="473" y="343"/>
                  </a:cubicBezTo>
                  <a:cubicBezTo>
                    <a:pt x="453" y="286"/>
                    <a:pt x="416" y="238"/>
                    <a:pt x="358" y="220"/>
                  </a:cubicBezTo>
                  <a:cubicBezTo>
                    <a:pt x="334" y="209"/>
                    <a:pt x="315" y="186"/>
                    <a:pt x="320" y="158"/>
                  </a:cubicBezTo>
                  <a:cubicBezTo>
                    <a:pt x="330" y="129"/>
                    <a:pt x="353" y="119"/>
                    <a:pt x="381" y="119"/>
                  </a:cubicBezTo>
                  <a:cubicBezTo>
                    <a:pt x="405" y="119"/>
                    <a:pt x="425" y="119"/>
                    <a:pt x="449" y="114"/>
                  </a:cubicBezTo>
                  <a:cubicBezTo>
                    <a:pt x="449" y="91"/>
                    <a:pt x="437" y="87"/>
                    <a:pt x="423" y="87"/>
                  </a:cubicBezTo>
                  <a:cubicBezTo>
                    <a:pt x="417" y="87"/>
                    <a:pt x="409" y="88"/>
                    <a:pt x="403" y="88"/>
                  </a:cubicBezTo>
                  <a:cubicBezTo>
                    <a:pt x="394" y="88"/>
                    <a:pt x="387" y="87"/>
                    <a:pt x="381" y="81"/>
                  </a:cubicBezTo>
                  <a:cubicBezTo>
                    <a:pt x="356" y="94"/>
                    <a:pt x="333" y="101"/>
                    <a:pt x="314" y="101"/>
                  </a:cubicBezTo>
                  <a:cubicBezTo>
                    <a:pt x="276" y="101"/>
                    <a:pt x="252" y="73"/>
                    <a:pt x="24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16" name="Google Shape;2416;p55"/>
            <p:cNvSpPr/>
            <p:nvPr/>
          </p:nvSpPr>
          <p:spPr>
            <a:xfrm>
              <a:off x="2783264" y="3092388"/>
              <a:ext cx="35180" cy="30748"/>
            </a:xfrm>
            <a:custGeom>
              <a:avLst/>
              <a:gdLst/>
              <a:ahLst/>
              <a:cxnLst/>
              <a:rect l="l" t="t" r="r" b="b"/>
              <a:pathLst>
                <a:path w="254" h="222" extrusionOk="0">
                  <a:moveTo>
                    <a:pt x="140" y="0"/>
                  </a:moveTo>
                  <a:cubicBezTo>
                    <a:pt x="125" y="0"/>
                    <a:pt x="107" y="2"/>
                    <a:pt x="86" y="6"/>
                  </a:cubicBezTo>
                  <a:cubicBezTo>
                    <a:pt x="85" y="7"/>
                    <a:pt x="84" y="7"/>
                    <a:pt x="83" y="7"/>
                  </a:cubicBezTo>
                  <a:cubicBezTo>
                    <a:pt x="75" y="7"/>
                    <a:pt x="60" y="1"/>
                    <a:pt x="45" y="1"/>
                  </a:cubicBezTo>
                  <a:cubicBezTo>
                    <a:pt x="26" y="1"/>
                    <a:pt x="7" y="10"/>
                    <a:pt x="5" y="50"/>
                  </a:cubicBezTo>
                  <a:cubicBezTo>
                    <a:pt x="0" y="140"/>
                    <a:pt x="66" y="221"/>
                    <a:pt x="148" y="221"/>
                  </a:cubicBezTo>
                  <a:cubicBezTo>
                    <a:pt x="157" y="221"/>
                    <a:pt x="167" y="222"/>
                    <a:pt x="176" y="222"/>
                  </a:cubicBezTo>
                  <a:cubicBezTo>
                    <a:pt x="216" y="222"/>
                    <a:pt x="254" y="216"/>
                    <a:pt x="238" y="155"/>
                  </a:cubicBezTo>
                  <a:cubicBezTo>
                    <a:pt x="225" y="92"/>
                    <a:pt x="245" y="0"/>
                    <a:pt x="1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17" name="Google Shape;2417;p55"/>
            <p:cNvSpPr/>
            <p:nvPr/>
          </p:nvSpPr>
          <p:spPr>
            <a:xfrm>
              <a:off x="2901547" y="3091834"/>
              <a:ext cx="34210" cy="31302"/>
            </a:xfrm>
            <a:custGeom>
              <a:avLst/>
              <a:gdLst/>
              <a:ahLst/>
              <a:cxnLst/>
              <a:rect l="l" t="t" r="r" b="b"/>
              <a:pathLst>
                <a:path w="247" h="226" extrusionOk="0">
                  <a:moveTo>
                    <a:pt x="194" y="1"/>
                  </a:moveTo>
                  <a:cubicBezTo>
                    <a:pt x="176" y="1"/>
                    <a:pt x="156" y="6"/>
                    <a:pt x="139" y="6"/>
                  </a:cubicBezTo>
                  <a:cubicBezTo>
                    <a:pt x="137" y="6"/>
                    <a:pt x="134" y="6"/>
                    <a:pt x="132" y="6"/>
                  </a:cubicBezTo>
                  <a:cubicBezTo>
                    <a:pt x="120" y="4"/>
                    <a:pt x="109" y="3"/>
                    <a:pt x="99" y="3"/>
                  </a:cubicBezTo>
                  <a:cubicBezTo>
                    <a:pt x="3" y="3"/>
                    <a:pt x="26" y="102"/>
                    <a:pt x="13" y="164"/>
                  </a:cubicBezTo>
                  <a:cubicBezTo>
                    <a:pt x="0" y="222"/>
                    <a:pt x="43" y="225"/>
                    <a:pt x="83" y="225"/>
                  </a:cubicBezTo>
                  <a:cubicBezTo>
                    <a:pt x="88" y="225"/>
                    <a:pt x="94" y="225"/>
                    <a:pt x="99" y="225"/>
                  </a:cubicBezTo>
                  <a:cubicBezTo>
                    <a:pt x="161" y="225"/>
                    <a:pt x="246" y="125"/>
                    <a:pt x="242" y="54"/>
                  </a:cubicBezTo>
                  <a:cubicBezTo>
                    <a:pt x="239" y="10"/>
                    <a:pt x="219" y="1"/>
                    <a:pt x="1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18" name="Google Shape;2418;p55"/>
            <p:cNvSpPr/>
            <p:nvPr/>
          </p:nvSpPr>
          <p:spPr>
            <a:xfrm>
              <a:off x="2826755" y="3092388"/>
              <a:ext cx="29086" cy="30748"/>
            </a:xfrm>
            <a:custGeom>
              <a:avLst/>
              <a:gdLst/>
              <a:ahLst/>
              <a:cxnLst/>
              <a:rect l="l" t="t" r="r" b="b"/>
              <a:pathLst>
                <a:path w="210" h="222" extrusionOk="0">
                  <a:moveTo>
                    <a:pt x="128" y="1"/>
                  </a:moveTo>
                  <a:cubicBezTo>
                    <a:pt x="122" y="1"/>
                    <a:pt x="116" y="1"/>
                    <a:pt x="109" y="2"/>
                  </a:cubicBezTo>
                  <a:cubicBezTo>
                    <a:pt x="62" y="2"/>
                    <a:pt x="5" y="2"/>
                    <a:pt x="24" y="64"/>
                  </a:cubicBezTo>
                  <a:cubicBezTo>
                    <a:pt x="38" y="121"/>
                    <a:pt x="1" y="221"/>
                    <a:pt x="120" y="221"/>
                  </a:cubicBezTo>
                  <a:cubicBezTo>
                    <a:pt x="210" y="221"/>
                    <a:pt x="195" y="164"/>
                    <a:pt x="195" y="102"/>
                  </a:cubicBezTo>
                  <a:cubicBezTo>
                    <a:pt x="200" y="50"/>
                    <a:pt x="196" y="1"/>
                    <a:pt x="12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19" name="Google Shape;2419;p55"/>
            <p:cNvSpPr/>
            <p:nvPr/>
          </p:nvSpPr>
          <p:spPr>
            <a:xfrm>
              <a:off x="2868306" y="3092249"/>
              <a:ext cx="25900" cy="33656"/>
            </a:xfrm>
            <a:custGeom>
              <a:avLst/>
              <a:gdLst/>
              <a:ahLst/>
              <a:cxnLst/>
              <a:rect l="l" t="t" r="r" b="b"/>
              <a:pathLst>
                <a:path w="187" h="243" extrusionOk="0">
                  <a:moveTo>
                    <a:pt x="56" y="1"/>
                  </a:moveTo>
                  <a:cubicBezTo>
                    <a:pt x="1" y="1"/>
                    <a:pt x="5" y="52"/>
                    <a:pt x="5" y="99"/>
                  </a:cubicBezTo>
                  <a:cubicBezTo>
                    <a:pt x="5" y="166"/>
                    <a:pt x="1" y="243"/>
                    <a:pt x="81" y="243"/>
                  </a:cubicBezTo>
                  <a:cubicBezTo>
                    <a:pt x="86" y="243"/>
                    <a:pt x="90" y="242"/>
                    <a:pt x="95" y="242"/>
                  </a:cubicBezTo>
                  <a:cubicBezTo>
                    <a:pt x="187" y="232"/>
                    <a:pt x="143" y="141"/>
                    <a:pt x="158" y="93"/>
                  </a:cubicBezTo>
                  <a:cubicBezTo>
                    <a:pt x="171" y="46"/>
                    <a:pt x="155" y="2"/>
                    <a:pt x="95" y="2"/>
                  </a:cubicBezTo>
                  <a:cubicBezTo>
                    <a:pt x="89" y="2"/>
                    <a:pt x="83" y="2"/>
                    <a:pt x="77" y="3"/>
                  </a:cubicBezTo>
                  <a:cubicBezTo>
                    <a:pt x="69" y="1"/>
                    <a:pt x="62" y="1"/>
                    <a:pt x="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20" name="Google Shape;2420;p55"/>
            <p:cNvSpPr/>
            <p:nvPr/>
          </p:nvSpPr>
          <p:spPr>
            <a:xfrm>
              <a:off x="2412767" y="2744053"/>
              <a:ext cx="31302" cy="42382"/>
            </a:xfrm>
            <a:custGeom>
              <a:avLst/>
              <a:gdLst/>
              <a:ahLst/>
              <a:cxnLst/>
              <a:rect l="l" t="t" r="r" b="b"/>
              <a:pathLst>
                <a:path w="226" h="306" extrusionOk="0">
                  <a:moveTo>
                    <a:pt x="225" y="0"/>
                  </a:moveTo>
                  <a:lnTo>
                    <a:pt x="225" y="0"/>
                  </a:lnTo>
                  <a:cubicBezTo>
                    <a:pt x="78" y="73"/>
                    <a:pt x="39" y="187"/>
                    <a:pt x="1" y="306"/>
                  </a:cubicBezTo>
                  <a:cubicBezTo>
                    <a:pt x="96" y="229"/>
                    <a:pt x="182" y="148"/>
                    <a:pt x="2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21" name="Google Shape;2421;p55"/>
            <p:cNvSpPr/>
            <p:nvPr/>
          </p:nvSpPr>
          <p:spPr>
            <a:xfrm>
              <a:off x="2467614" y="2770507"/>
              <a:ext cx="21883" cy="40443"/>
            </a:xfrm>
            <a:custGeom>
              <a:avLst/>
              <a:gdLst/>
              <a:ahLst/>
              <a:cxnLst/>
              <a:rect l="l" t="t" r="r" b="b"/>
              <a:pathLst>
                <a:path w="158" h="292" extrusionOk="0">
                  <a:moveTo>
                    <a:pt x="157" y="1"/>
                  </a:moveTo>
                  <a:lnTo>
                    <a:pt x="157" y="1"/>
                  </a:lnTo>
                  <a:cubicBezTo>
                    <a:pt x="53" y="77"/>
                    <a:pt x="38" y="192"/>
                    <a:pt x="1" y="291"/>
                  </a:cubicBezTo>
                  <a:lnTo>
                    <a:pt x="29" y="291"/>
                  </a:lnTo>
                  <a:cubicBezTo>
                    <a:pt x="91" y="205"/>
                    <a:pt x="157" y="124"/>
                    <a:pt x="15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22" name="Google Shape;2422;p55"/>
            <p:cNvSpPr/>
            <p:nvPr/>
          </p:nvSpPr>
          <p:spPr>
            <a:xfrm>
              <a:off x="2352102" y="2783803"/>
              <a:ext cx="34349" cy="19113"/>
            </a:xfrm>
            <a:custGeom>
              <a:avLst/>
              <a:gdLst/>
              <a:ahLst/>
              <a:cxnLst/>
              <a:rect l="l" t="t" r="r" b="b"/>
              <a:pathLst>
                <a:path w="248" h="138" extrusionOk="0">
                  <a:moveTo>
                    <a:pt x="38" y="0"/>
                  </a:moveTo>
                  <a:cubicBezTo>
                    <a:pt x="26" y="0"/>
                    <a:pt x="14" y="1"/>
                    <a:pt x="1" y="4"/>
                  </a:cubicBezTo>
                  <a:cubicBezTo>
                    <a:pt x="67" y="96"/>
                    <a:pt x="148" y="124"/>
                    <a:pt x="243" y="138"/>
                  </a:cubicBezTo>
                  <a:cubicBezTo>
                    <a:pt x="243" y="138"/>
                    <a:pt x="243" y="133"/>
                    <a:pt x="248" y="129"/>
                  </a:cubicBezTo>
                  <a:cubicBezTo>
                    <a:pt x="248" y="118"/>
                    <a:pt x="243" y="114"/>
                    <a:pt x="239" y="109"/>
                  </a:cubicBezTo>
                  <a:cubicBezTo>
                    <a:pt x="176" y="76"/>
                    <a:pt x="131" y="0"/>
                    <a:pt x="3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23" name="Google Shape;2423;p55"/>
            <p:cNvSpPr/>
            <p:nvPr/>
          </p:nvSpPr>
          <p:spPr>
            <a:xfrm>
              <a:off x="2930355" y="3062333"/>
              <a:ext cx="17313" cy="17313"/>
            </a:xfrm>
            <a:custGeom>
              <a:avLst/>
              <a:gdLst/>
              <a:ahLst/>
              <a:cxnLst/>
              <a:rect l="l" t="t" r="r" b="b"/>
              <a:pathLst>
                <a:path w="125" h="125" extrusionOk="0">
                  <a:moveTo>
                    <a:pt x="43" y="0"/>
                  </a:moveTo>
                  <a:cubicBezTo>
                    <a:pt x="29" y="38"/>
                    <a:pt x="14" y="71"/>
                    <a:pt x="1" y="109"/>
                  </a:cubicBezTo>
                  <a:cubicBezTo>
                    <a:pt x="22" y="112"/>
                    <a:pt x="47" y="125"/>
                    <a:pt x="68" y="125"/>
                  </a:cubicBezTo>
                  <a:cubicBezTo>
                    <a:pt x="84" y="125"/>
                    <a:pt x="97" y="118"/>
                    <a:pt x="105" y="95"/>
                  </a:cubicBezTo>
                  <a:cubicBezTo>
                    <a:pt x="124" y="52"/>
                    <a:pt x="100" y="9"/>
                    <a:pt x="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24" name="Google Shape;2424;p55"/>
            <p:cNvSpPr/>
            <p:nvPr/>
          </p:nvSpPr>
          <p:spPr>
            <a:xfrm>
              <a:off x="2413875" y="3001391"/>
              <a:ext cx="14958" cy="27008"/>
            </a:xfrm>
            <a:custGeom>
              <a:avLst/>
              <a:gdLst/>
              <a:ahLst/>
              <a:cxnLst/>
              <a:rect l="l" t="t" r="r" b="b"/>
              <a:pathLst>
                <a:path w="108" h="195" extrusionOk="0">
                  <a:moveTo>
                    <a:pt x="39" y="0"/>
                  </a:moveTo>
                  <a:cubicBezTo>
                    <a:pt x="0" y="0"/>
                    <a:pt x="17" y="47"/>
                    <a:pt x="17" y="73"/>
                  </a:cubicBezTo>
                  <a:cubicBezTo>
                    <a:pt x="12" y="111"/>
                    <a:pt x="17" y="154"/>
                    <a:pt x="17" y="192"/>
                  </a:cubicBezTo>
                  <a:cubicBezTo>
                    <a:pt x="22" y="194"/>
                    <a:pt x="27" y="195"/>
                    <a:pt x="30" y="195"/>
                  </a:cubicBezTo>
                  <a:cubicBezTo>
                    <a:pt x="55" y="195"/>
                    <a:pt x="43" y="158"/>
                    <a:pt x="55" y="149"/>
                  </a:cubicBezTo>
                  <a:cubicBezTo>
                    <a:pt x="59" y="126"/>
                    <a:pt x="65" y="106"/>
                    <a:pt x="70" y="87"/>
                  </a:cubicBezTo>
                  <a:cubicBezTo>
                    <a:pt x="74" y="54"/>
                    <a:pt x="107" y="6"/>
                    <a:pt x="50" y="1"/>
                  </a:cubicBezTo>
                  <a:cubicBezTo>
                    <a:pt x="46" y="0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25" name="Google Shape;2425;p55"/>
            <p:cNvSpPr/>
            <p:nvPr/>
          </p:nvSpPr>
          <p:spPr>
            <a:xfrm>
              <a:off x="2432573" y="2853609"/>
              <a:ext cx="30609" cy="21883"/>
            </a:xfrm>
            <a:custGeom>
              <a:avLst/>
              <a:gdLst/>
              <a:ahLst/>
              <a:cxnLst/>
              <a:rect l="l" t="t" r="r" b="b"/>
              <a:pathLst>
                <a:path w="221" h="158" extrusionOk="0">
                  <a:moveTo>
                    <a:pt x="173" y="1"/>
                  </a:moveTo>
                  <a:cubicBezTo>
                    <a:pt x="149" y="82"/>
                    <a:pt x="49" y="82"/>
                    <a:pt x="1" y="158"/>
                  </a:cubicBezTo>
                  <a:cubicBezTo>
                    <a:pt x="96" y="135"/>
                    <a:pt x="159" y="87"/>
                    <a:pt x="221" y="25"/>
                  </a:cubicBezTo>
                  <a:cubicBezTo>
                    <a:pt x="201" y="20"/>
                    <a:pt x="187" y="10"/>
                    <a:pt x="1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26" name="Google Shape;2426;p55"/>
            <p:cNvSpPr/>
            <p:nvPr/>
          </p:nvSpPr>
          <p:spPr>
            <a:xfrm>
              <a:off x="2389636" y="2751393"/>
              <a:ext cx="9557" cy="34487"/>
            </a:xfrm>
            <a:custGeom>
              <a:avLst/>
              <a:gdLst/>
              <a:ahLst/>
              <a:cxnLst/>
              <a:rect l="l" t="t" r="r" b="b"/>
              <a:pathLst>
                <a:path w="69" h="249" extrusionOk="0">
                  <a:moveTo>
                    <a:pt x="25" y="0"/>
                  </a:moveTo>
                  <a:lnTo>
                    <a:pt x="25" y="0"/>
                  </a:lnTo>
                  <a:cubicBezTo>
                    <a:pt x="1" y="86"/>
                    <a:pt x="20" y="152"/>
                    <a:pt x="49" y="248"/>
                  </a:cubicBezTo>
                  <a:cubicBezTo>
                    <a:pt x="68" y="152"/>
                    <a:pt x="49" y="86"/>
                    <a:pt x="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27" name="Google Shape;2427;p55"/>
            <p:cNvSpPr/>
            <p:nvPr/>
          </p:nvSpPr>
          <p:spPr>
            <a:xfrm>
              <a:off x="2422046" y="2802224"/>
              <a:ext cx="25900" cy="5540"/>
            </a:xfrm>
            <a:custGeom>
              <a:avLst/>
              <a:gdLst/>
              <a:ahLst/>
              <a:cxnLst/>
              <a:rect l="l" t="t" r="r" b="b"/>
              <a:pathLst>
                <a:path w="187" h="40" extrusionOk="0">
                  <a:moveTo>
                    <a:pt x="0" y="0"/>
                  </a:moveTo>
                  <a:cubicBezTo>
                    <a:pt x="24" y="9"/>
                    <a:pt x="44" y="24"/>
                    <a:pt x="68" y="33"/>
                  </a:cubicBezTo>
                  <a:cubicBezTo>
                    <a:pt x="83" y="37"/>
                    <a:pt x="98" y="40"/>
                    <a:pt x="113" y="40"/>
                  </a:cubicBezTo>
                  <a:cubicBezTo>
                    <a:pt x="138" y="40"/>
                    <a:pt x="163" y="31"/>
                    <a:pt x="1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28" name="Google Shape;2428;p55"/>
            <p:cNvSpPr/>
            <p:nvPr/>
          </p:nvSpPr>
          <p:spPr>
            <a:xfrm>
              <a:off x="2414844" y="3021890"/>
              <a:ext cx="6648" cy="23961"/>
            </a:xfrm>
            <a:custGeom>
              <a:avLst/>
              <a:gdLst/>
              <a:ahLst/>
              <a:cxnLst/>
              <a:rect l="l" t="t" r="r" b="b"/>
              <a:pathLst>
                <a:path w="48" h="173" extrusionOk="0">
                  <a:moveTo>
                    <a:pt x="48" y="1"/>
                  </a:moveTo>
                  <a:lnTo>
                    <a:pt x="48" y="1"/>
                  </a:lnTo>
                  <a:cubicBezTo>
                    <a:pt x="39" y="16"/>
                    <a:pt x="24" y="29"/>
                    <a:pt x="10" y="44"/>
                  </a:cubicBezTo>
                  <a:cubicBezTo>
                    <a:pt x="5" y="82"/>
                    <a:pt x="1" y="121"/>
                    <a:pt x="24" y="172"/>
                  </a:cubicBezTo>
                  <a:cubicBezTo>
                    <a:pt x="34" y="106"/>
                    <a:pt x="43" y="53"/>
                    <a:pt x="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29" name="Google Shape;2429;p55"/>
            <p:cNvSpPr/>
            <p:nvPr/>
          </p:nvSpPr>
          <p:spPr>
            <a:xfrm>
              <a:off x="2447808" y="2819952"/>
              <a:ext cx="11357" cy="15374"/>
            </a:xfrm>
            <a:custGeom>
              <a:avLst/>
              <a:gdLst/>
              <a:ahLst/>
              <a:cxnLst/>
              <a:rect l="l" t="t" r="r" b="b"/>
              <a:pathLst>
                <a:path w="82" h="111" extrusionOk="0">
                  <a:moveTo>
                    <a:pt x="1" y="0"/>
                  </a:moveTo>
                  <a:lnTo>
                    <a:pt x="1" y="0"/>
                  </a:lnTo>
                  <a:cubicBezTo>
                    <a:pt x="5" y="53"/>
                    <a:pt x="25" y="86"/>
                    <a:pt x="58" y="110"/>
                  </a:cubicBezTo>
                  <a:cubicBezTo>
                    <a:pt x="67" y="106"/>
                    <a:pt x="72" y="96"/>
                    <a:pt x="82" y="86"/>
                  </a:cubicBezTo>
                  <a:cubicBezTo>
                    <a:pt x="58" y="63"/>
                    <a:pt x="58" y="15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30" name="Google Shape;2430;p55"/>
            <p:cNvSpPr/>
            <p:nvPr/>
          </p:nvSpPr>
          <p:spPr>
            <a:xfrm>
              <a:off x="2385066" y="2798900"/>
              <a:ext cx="12742" cy="6094"/>
            </a:xfrm>
            <a:custGeom>
              <a:avLst/>
              <a:gdLst/>
              <a:ahLst/>
              <a:cxnLst/>
              <a:rect l="l" t="t" r="r" b="b"/>
              <a:pathLst>
                <a:path w="92" h="44" extrusionOk="0">
                  <a:moveTo>
                    <a:pt x="1" y="0"/>
                  </a:moveTo>
                  <a:cubicBezTo>
                    <a:pt x="1" y="9"/>
                    <a:pt x="1" y="20"/>
                    <a:pt x="5" y="29"/>
                  </a:cubicBezTo>
                  <a:cubicBezTo>
                    <a:pt x="17" y="41"/>
                    <a:pt x="31" y="43"/>
                    <a:pt x="44" y="43"/>
                  </a:cubicBezTo>
                  <a:cubicBezTo>
                    <a:pt x="53" y="43"/>
                    <a:pt x="61" y="42"/>
                    <a:pt x="70" y="42"/>
                  </a:cubicBezTo>
                  <a:cubicBezTo>
                    <a:pt x="76" y="42"/>
                    <a:pt x="81" y="43"/>
                    <a:pt x="87" y="44"/>
                  </a:cubicBezTo>
                  <a:cubicBezTo>
                    <a:pt x="91" y="38"/>
                    <a:pt x="91" y="29"/>
                    <a:pt x="91" y="20"/>
                  </a:cubicBezTo>
                  <a:cubicBezTo>
                    <a:pt x="63" y="15"/>
                    <a:pt x="29" y="9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31" name="Google Shape;2431;p55"/>
            <p:cNvSpPr/>
            <p:nvPr/>
          </p:nvSpPr>
          <p:spPr>
            <a:xfrm>
              <a:off x="2415537" y="2858318"/>
              <a:ext cx="7479" cy="6233"/>
            </a:xfrm>
            <a:custGeom>
              <a:avLst/>
              <a:gdLst/>
              <a:ahLst/>
              <a:cxnLst/>
              <a:rect l="l" t="t" r="r" b="b"/>
              <a:pathLst>
                <a:path w="54" h="45" extrusionOk="0">
                  <a:moveTo>
                    <a:pt x="19" y="0"/>
                  </a:moveTo>
                  <a:cubicBezTo>
                    <a:pt x="0" y="0"/>
                    <a:pt x="0" y="15"/>
                    <a:pt x="5" y="29"/>
                  </a:cubicBezTo>
                  <a:cubicBezTo>
                    <a:pt x="5" y="36"/>
                    <a:pt x="8" y="45"/>
                    <a:pt x="18" y="45"/>
                  </a:cubicBezTo>
                  <a:cubicBezTo>
                    <a:pt x="20" y="45"/>
                    <a:pt x="22" y="44"/>
                    <a:pt x="24" y="44"/>
                  </a:cubicBezTo>
                  <a:cubicBezTo>
                    <a:pt x="34" y="38"/>
                    <a:pt x="43" y="33"/>
                    <a:pt x="53" y="24"/>
                  </a:cubicBezTo>
                  <a:cubicBezTo>
                    <a:pt x="34" y="15"/>
                    <a:pt x="29" y="5"/>
                    <a:pt x="1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32" name="Google Shape;2432;p55"/>
            <p:cNvSpPr/>
            <p:nvPr/>
          </p:nvSpPr>
          <p:spPr>
            <a:xfrm>
              <a:off x="2463043" y="2908456"/>
              <a:ext cx="5402" cy="4432"/>
            </a:xfrm>
            <a:custGeom>
              <a:avLst/>
              <a:gdLst/>
              <a:ahLst/>
              <a:cxnLst/>
              <a:rect l="l" t="t" r="r" b="b"/>
              <a:pathLst>
                <a:path w="39" h="32" extrusionOk="0">
                  <a:moveTo>
                    <a:pt x="10" y="1"/>
                  </a:moveTo>
                  <a:cubicBezTo>
                    <a:pt x="5" y="10"/>
                    <a:pt x="1" y="29"/>
                    <a:pt x="1" y="29"/>
                  </a:cubicBezTo>
                  <a:cubicBezTo>
                    <a:pt x="5" y="31"/>
                    <a:pt x="9" y="32"/>
                    <a:pt x="12" y="32"/>
                  </a:cubicBezTo>
                  <a:cubicBezTo>
                    <a:pt x="26" y="32"/>
                    <a:pt x="31" y="17"/>
                    <a:pt x="38" y="5"/>
                  </a:cubicBezTo>
                  <a:cubicBezTo>
                    <a:pt x="29" y="5"/>
                    <a:pt x="19" y="5"/>
                    <a:pt x="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33" name="Google Shape;2433;p55"/>
            <p:cNvSpPr/>
            <p:nvPr/>
          </p:nvSpPr>
          <p:spPr>
            <a:xfrm>
              <a:off x="2375924" y="3683242"/>
              <a:ext cx="3463" cy="5540"/>
            </a:xfrm>
            <a:custGeom>
              <a:avLst/>
              <a:gdLst/>
              <a:ahLst/>
              <a:cxnLst/>
              <a:rect l="l" t="t" r="r" b="b"/>
              <a:pathLst>
                <a:path w="25" h="40" extrusionOk="0">
                  <a:moveTo>
                    <a:pt x="5" y="1"/>
                  </a:moveTo>
                  <a:cubicBezTo>
                    <a:pt x="5" y="16"/>
                    <a:pt x="0" y="29"/>
                    <a:pt x="0" y="40"/>
                  </a:cubicBezTo>
                  <a:cubicBezTo>
                    <a:pt x="25" y="29"/>
                    <a:pt x="25" y="16"/>
                    <a:pt x="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34" name="Google Shape;2434;p55"/>
            <p:cNvSpPr/>
            <p:nvPr/>
          </p:nvSpPr>
          <p:spPr>
            <a:xfrm>
              <a:off x="2411520" y="2786296"/>
              <a:ext cx="1385" cy="1524"/>
            </a:xfrm>
            <a:custGeom>
              <a:avLst/>
              <a:gdLst/>
              <a:ahLst/>
              <a:cxnLst/>
              <a:rect l="l" t="t" r="r" b="b"/>
              <a:pathLst>
                <a:path w="10" h="11" extrusionOk="0">
                  <a:moveTo>
                    <a:pt x="10" y="1"/>
                  </a:moveTo>
                  <a:cubicBezTo>
                    <a:pt x="10" y="1"/>
                    <a:pt x="5" y="5"/>
                    <a:pt x="1" y="10"/>
                  </a:cubicBezTo>
                  <a:cubicBezTo>
                    <a:pt x="5" y="10"/>
                    <a:pt x="5" y="10"/>
                    <a:pt x="10" y="5"/>
                  </a:cubicBezTo>
                  <a:lnTo>
                    <a:pt x="1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35" name="Google Shape;2435;p55"/>
            <p:cNvSpPr/>
            <p:nvPr/>
          </p:nvSpPr>
          <p:spPr>
            <a:xfrm>
              <a:off x="3282848" y="2721200"/>
              <a:ext cx="78669" cy="139057"/>
            </a:xfrm>
            <a:custGeom>
              <a:avLst/>
              <a:gdLst/>
              <a:ahLst/>
              <a:cxnLst/>
              <a:rect l="l" t="t" r="r" b="b"/>
              <a:pathLst>
                <a:path w="568" h="1004" extrusionOk="0">
                  <a:moveTo>
                    <a:pt x="407" y="0"/>
                  </a:moveTo>
                  <a:cubicBezTo>
                    <a:pt x="388" y="0"/>
                    <a:pt x="364" y="11"/>
                    <a:pt x="339" y="33"/>
                  </a:cubicBezTo>
                  <a:cubicBezTo>
                    <a:pt x="262" y="95"/>
                    <a:pt x="181" y="152"/>
                    <a:pt x="91" y="194"/>
                  </a:cubicBezTo>
                  <a:cubicBezTo>
                    <a:pt x="34" y="218"/>
                    <a:pt x="14" y="262"/>
                    <a:pt x="19" y="328"/>
                  </a:cubicBezTo>
                  <a:cubicBezTo>
                    <a:pt x="43" y="495"/>
                    <a:pt x="67" y="666"/>
                    <a:pt x="19" y="833"/>
                  </a:cubicBezTo>
                  <a:cubicBezTo>
                    <a:pt x="1" y="900"/>
                    <a:pt x="19" y="962"/>
                    <a:pt x="86" y="995"/>
                  </a:cubicBezTo>
                  <a:cubicBezTo>
                    <a:pt x="99" y="1000"/>
                    <a:pt x="111" y="1003"/>
                    <a:pt x="123" y="1003"/>
                  </a:cubicBezTo>
                  <a:cubicBezTo>
                    <a:pt x="153" y="1003"/>
                    <a:pt x="180" y="987"/>
                    <a:pt x="201" y="957"/>
                  </a:cubicBezTo>
                  <a:cubicBezTo>
                    <a:pt x="243" y="900"/>
                    <a:pt x="248" y="838"/>
                    <a:pt x="196" y="785"/>
                  </a:cubicBezTo>
                  <a:cubicBezTo>
                    <a:pt x="129" y="719"/>
                    <a:pt x="129" y="638"/>
                    <a:pt x="129" y="557"/>
                  </a:cubicBezTo>
                  <a:cubicBezTo>
                    <a:pt x="124" y="485"/>
                    <a:pt x="119" y="414"/>
                    <a:pt x="110" y="347"/>
                  </a:cubicBezTo>
                  <a:cubicBezTo>
                    <a:pt x="110" y="313"/>
                    <a:pt x="105" y="284"/>
                    <a:pt x="144" y="262"/>
                  </a:cubicBezTo>
                  <a:cubicBezTo>
                    <a:pt x="225" y="218"/>
                    <a:pt x="300" y="170"/>
                    <a:pt x="386" y="119"/>
                  </a:cubicBezTo>
                  <a:cubicBezTo>
                    <a:pt x="391" y="141"/>
                    <a:pt x="391" y="147"/>
                    <a:pt x="391" y="156"/>
                  </a:cubicBezTo>
                  <a:cubicBezTo>
                    <a:pt x="372" y="304"/>
                    <a:pt x="443" y="456"/>
                    <a:pt x="348" y="594"/>
                  </a:cubicBezTo>
                  <a:cubicBezTo>
                    <a:pt x="320" y="638"/>
                    <a:pt x="344" y="700"/>
                    <a:pt x="391" y="733"/>
                  </a:cubicBezTo>
                  <a:cubicBezTo>
                    <a:pt x="408" y="742"/>
                    <a:pt x="425" y="747"/>
                    <a:pt x="441" y="747"/>
                  </a:cubicBezTo>
                  <a:cubicBezTo>
                    <a:pt x="467" y="747"/>
                    <a:pt x="492" y="736"/>
                    <a:pt x="515" y="719"/>
                  </a:cubicBezTo>
                  <a:cubicBezTo>
                    <a:pt x="553" y="685"/>
                    <a:pt x="568" y="638"/>
                    <a:pt x="539" y="599"/>
                  </a:cubicBezTo>
                  <a:cubicBezTo>
                    <a:pt x="476" y="523"/>
                    <a:pt x="487" y="433"/>
                    <a:pt x="482" y="347"/>
                  </a:cubicBezTo>
                  <a:cubicBezTo>
                    <a:pt x="476" y="262"/>
                    <a:pt x="482" y="170"/>
                    <a:pt x="467" y="84"/>
                  </a:cubicBezTo>
                  <a:cubicBezTo>
                    <a:pt x="462" y="28"/>
                    <a:pt x="439" y="0"/>
                    <a:pt x="4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36" name="Google Shape;2436;p55"/>
            <p:cNvSpPr/>
            <p:nvPr/>
          </p:nvSpPr>
          <p:spPr>
            <a:xfrm>
              <a:off x="3049884" y="2936018"/>
              <a:ext cx="93905" cy="94874"/>
            </a:xfrm>
            <a:custGeom>
              <a:avLst/>
              <a:gdLst/>
              <a:ahLst/>
              <a:cxnLst/>
              <a:rect l="l" t="t" r="r" b="b"/>
              <a:pathLst>
                <a:path w="678" h="685" extrusionOk="0">
                  <a:moveTo>
                    <a:pt x="331" y="1"/>
                  </a:moveTo>
                  <a:cubicBezTo>
                    <a:pt x="311" y="1"/>
                    <a:pt x="288" y="13"/>
                    <a:pt x="262" y="40"/>
                  </a:cubicBezTo>
                  <a:cubicBezTo>
                    <a:pt x="233" y="68"/>
                    <a:pt x="205" y="112"/>
                    <a:pt x="167" y="125"/>
                  </a:cubicBezTo>
                  <a:cubicBezTo>
                    <a:pt x="86" y="159"/>
                    <a:pt x="81" y="211"/>
                    <a:pt x="95" y="288"/>
                  </a:cubicBezTo>
                  <a:cubicBezTo>
                    <a:pt x="105" y="330"/>
                    <a:pt x="134" y="383"/>
                    <a:pt x="81" y="426"/>
                  </a:cubicBezTo>
                  <a:cubicBezTo>
                    <a:pt x="0" y="478"/>
                    <a:pt x="33" y="545"/>
                    <a:pt x="71" y="607"/>
                  </a:cubicBezTo>
                  <a:cubicBezTo>
                    <a:pt x="92" y="636"/>
                    <a:pt x="117" y="651"/>
                    <a:pt x="144" y="651"/>
                  </a:cubicBezTo>
                  <a:cubicBezTo>
                    <a:pt x="162" y="651"/>
                    <a:pt x="181" y="644"/>
                    <a:pt x="200" y="631"/>
                  </a:cubicBezTo>
                  <a:cubicBezTo>
                    <a:pt x="257" y="587"/>
                    <a:pt x="253" y="526"/>
                    <a:pt x="224" y="464"/>
                  </a:cubicBezTo>
                  <a:cubicBezTo>
                    <a:pt x="152" y="297"/>
                    <a:pt x="162" y="244"/>
                    <a:pt x="324" y="116"/>
                  </a:cubicBezTo>
                  <a:cubicBezTo>
                    <a:pt x="372" y="268"/>
                    <a:pt x="438" y="407"/>
                    <a:pt x="434" y="563"/>
                  </a:cubicBezTo>
                  <a:cubicBezTo>
                    <a:pt x="429" y="626"/>
                    <a:pt x="462" y="673"/>
                    <a:pt x="524" y="684"/>
                  </a:cubicBezTo>
                  <a:cubicBezTo>
                    <a:pt x="530" y="684"/>
                    <a:pt x="536" y="685"/>
                    <a:pt x="542" y="685"/>
                  </a:cubicBezTo>
                  <a:cubicBezTo>
                    <a:pt x="595" y="685"/>
                    <a:pt x="636" y="650"/>
                    <a:pt x="653" y="602"/>
                  </a:cubicBezTo>
                  <a:cubicBezTo>
                    <a:pt x="677" y="545"/>
                    <a:pt x="662" y="473"/>
                    <a:pt x="605" y="459"/>
                  </a:cubicBezTo>
                  <a:cubicBezTo>
                    <a:pt x="500" y="435"/>
                    <a:pt x="491" y="350"/>
                    <a:pt x="467" y="273"/>
                  </a:cubicBezTo>
                  <a:cubicBezTo>
                    <a:pt x="443" y="202"/>
                    <a:pt x="420" y="135"/>
                    <a:pt x="396" y="68"/>
                  </a:cubicBezTo>
                  <a:cubicBezTo>
                    <a:pt x="379" y="24"/>
                    <a:pt x="358" y="1"/>
                    <a:pt x="3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37" name="Google Shape;2437;p55"/>
            <p:cNvSpPr/>
            <p:nvPr/>
          </p:nvSpPr>
          <p:spPr>
            <a:xfrm>
              <a:off x="3195036" y="2870644"/>
              <a:ext cx="47783" cy="75068"/>
            </a:xfrm>
            <a:custGeom>
              <a:avLst/>
              <a:gdLst/>
              <a:ahLst/>
              <a:cxnLst/>
              <a:rect l="l" t="t" r="r" b="b"/>
              <a:pathLst>
                <a:path w="345" h="542" extrusionOk="0">
                  <a:moveTo>
                    <a:pt x="139" y="0"/>
                  </a:moveTo>
                  <a:cubicBezTo>
                    <a:pt x="117" y="0"/>
                    <a:pt x="89" y="3"/>
                    <a:pt x="52" y="6"/>
                  </a:cubicBezTo>
                  <a:cubicBezTo>
                    <a:pt x="24" y="6"/>
                    <a:pt x="1" y="16"/>
                    <a:pt x="5" y="50"/>
                  </a:cubicBezTo>
                  <a:cubicBezTo>
                    <a:pt x="5" y="74"/>
                    <a:pt x="19" y="98"/>
                    <a:pt x="43" y="98"/>
                  </a:cubicBezTo>
                  <a:cubicBezTo>
                    <a:pt x="53" y="96"/>
                    <a:pt x="61" y="95"/>
                    <a:pt x="69" y="95"/>
                  </a:cubicBezTo>
                  <a:cubicBezTo>
                    <a:pt x="126" y="95"/>
                    <a:pt x="134" y="142"/>
                    <a:pt x="134" y="193"/>
                  </a:cubicBezTo>
                  <a:cubicBezTo>
                    <a:pt x="138" y="250"/>
                    <a:pt x="162" y="307"/>
                    <a:pt x="91" y="349"/>
                  </a:cubicBezTo>
                  <a:cubicBezTo>
                    <a:pt x="43" y="378"/>
                    <a:pt x="43" y="435"/>
                    <a:pt x="63" y="488"/>
                  </a:cubicBezTo>
                  <a:cubicBezTo>
                    <a:pt x="75" y="526"/>
                    <a:pt x="106" y="541"/>
                    <a:pt x="142" y="541"/>
                  </a:cubicBezTo>
                  <a:cubicBezTo>
                    <a:pt x="147" y="541"/>
                    <a:pt x="152" y="541"/>
                    <a:pt x="158" y="540"/>
                  </a:cubicBezTo>
                  <a:cubicBezTo>
                    <a:pt x="263" y="540"/>
                    <a:pt x="344" y="417"/>
                    <a:pt x="281" y="349"/>
                  </a:cubicBezTo>
                  <a:cubicBezTo>
                    <a:pt x="215" y="283"/>
                    <a:pt x="219" y="206"/>
                    <a:pt x="215" y="131"/>
                  </a:cubicBezTo>
                  <a:cubicBezTo>
                    <a:pt x="211" y="25"/>
                    <a:pt x="208" y="0"/>
                    <a:pt x="1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38" name="Google Shape;2438;p55"/>
            <p:cNvSpPr/>
            <p:nvPr/>
          </p:nvSpPr>
          <p:spPr>
            <a:xfrm>
              <a:off x="2653763" y="3127429"/>
              <a:ext cx="124791" cy="140026"/>
            </a:xfrm>
            <a:custGeom>
              <a:avLst/>
              <a:gdLst/>
              <a:ahLst/>
              <a:cxnLst/>
              <a:rect l="l" t="t" r="r" b="b"/>
              <a:pathLst>
                <a:path w="901" h="1011" extrusionOk="0">
                  <a:moveTo>
                    <a:pt x="549" y="0"/>
                  </a:moveTo>
                  <a:cubicBezTo>
                    <a:pt x="468" y="0"/>
                    <a:pt x="388" y="17"/>
                    <a:pt x="311" y="30"/>
                  </a:cubicBezTo>
                  <a:cubicBezTo>
                    <a:pt x="14" y="74"/>
                    <a:pt x="5" y="92"/>
                    <a:pt x="10" y="411"/>
                  </a:cubicBezTo>
                  <a:cubicBezTo>
                    <a:pt x="1" y="549"/>
                    <a:pt x="29" y="697"/>
                    <a:pt x="58" y="850"/>
                  </a:cubicBezTo>
                  <a:cubicBezTo>
                    <a:pt x="67" y="917"/>
                    <a:pt x="96" y="969"/>
                    <a:pt x="172" y="983"/>
                  </a:cubicBezTo>
                  <a:cubicBezTo>
                    <a:pt x="256" y="997"/>
                    <a:pt x="340" y="1010"/>
                    <a:pt x="427" y="1010"/>
                  </a:cubicBezTo>
                  <a:cubicBezTo>
                    <a:pt x="462" y="1010"/>
                    <a:pt x="498" y="1008"/>
                    <a:pt x="535" y="1002"/>
                  </a:cubicBezTo>
                  <a:cubicBezTo>
                    <a:pt x="634" y="989"/>
                    <a:pt x="764" y="993"/>
                    <a:pt x="797" y="859"/>
                  </a:cubicBezTo>
                  <a:cubicBezTo>
                    <a:pt x="844" y="659"/>
                    <a:pt x="901" y="454"/>
                    <a:pt x="887" y="245"/>
                  </a:cubicBezTo>
                  <a:cubicBezTo>
                    <a:pt x="882" y="159"/>
                    <a:pt x="854" y="92"/>
                    <a:pt x="758" y="50"/>
                  </a:cubicBezTo>
                  <a:cubicBezTo>
                    <a:pt x="688" y="12"/>
                    <a:pt x="618" y="0"/>
                    <a:pt x="5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39" name="Google Shape;2439;p55"/>
            <p:cNvSpPr/>
            <p:nvPr/>
          </p:nvSpPr>
          <p:spPr>
            <a:xfrm>
              <a:off x="2919829" y="3137955"/>
              <a:ext cx="125483" cy="135317"/>
            </a:xfrm>
            <a:custGeom>
              <a:avLst/>
              <a:gdLst/>
              <a:ahLst/>
              <a:cxnLst/>
              <a:rect l="l" t="t" r="r" b="b"/>
              <a:pathLst>
                <a:path w="906" h="977" extrusionOk="0">
                  <a:moveTo>
                    <a:pt x="392" y="0"/>
                  </a:moveTo>
                  <a:cubicBezTo>
                    <a:pt x="376" y="0"/>
                    <a:pt x="359" y="1"/>
                    <a:pt x="343" y="2"/>
                  </a:cubicBezTo>
                  <a:cubicBezTo>
                    <a:pt x="238" y="20"/>
                    <a:pt x="114" y="26"/>
                    <a:pt x="77" y="145"/>
                  </a:cubicBezTo>
                  <a:cubicBezTo>
                    <a:pt x="0" y="374"/>
                    <a:pt x="5" y="612"/>
                    <a:pt x="81" y="836"/>
                  </a:cubicBezTo>
                  <a:cubicBezTo>
                    <a:pt x="120" y="960"/>
                    <a:pt x="226" y="976"/>
                    <a:pt x="334" y="976"/>
                  </a:cubicBezTo>
                  <a:cubicBezTo>
                    <a:pt x="371" y="976"/>
                    <a:pt x="409" y="974"/>
                    <a:pt x="444" y="974"/>
                  </a:cubicBezTo>
                  <a:cubicBezTo>
                    <a:pt x="454" y="975"/>
                    <a:pt x="464" y="975"/>
                    <a:pt x="475" y="975"/>
                  </a:cubicBezTo>
                  <a:cubicBezTo>
                    <a:pt x="589" y="975"/>
                    <a:pt x="705" y="949"/>
                    <a:pt x="748" y="831"/>
                  </a:cubicBezTo>
                  <a:cubicBezTo>
                    <a:pt x="834" y="621"/>
                    <a:pt x="906" y="407"/>
                    <a:pt x="896" y="174"/>
                  </a:cubicBezTo>
                  <a:cubicBezTo>
                    <a:pt x="891" y="112"/>
                    <a:pt x="873" y="78"/>
                    <a:pt x="820" y="49"/>
                  </a:cubicBezTo>
                  <a:cubicBezTo>
                    <a:pt x="739" y="9"/>
                    <a:pt x="655" y="0"/>
                    <a:pt x="560" y="0"/>
                  </a:cubicBezTo>
                  <a:cubicBezTo>
                    <a:pt x="532" y="0"/>
                    <a:pt x="503" y="1"/>
                    <a:pt x="472" y="2"/>
                  </a:cubicBezTo>
                  <a:cubicBezTo>
                    <a:pt x="453" y="2"/>
                    <a:pt x="424" y="0"/>
                    <a:pt x="3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40" name="Google Shape;2440;p55"/>
            <p:cNvSpPr/>
            <p:nvPr/>
          </p:nvSpPr>
          <p:spPr>
            <a:xfrm>
              <a:off x="2783264" y="3169118"/>
              <a:ext cx="129361" cy="70636"/>
            </a:xfrm>
            <a:custGeom>
              <a:avLst/>
              <a:gdLst/>
              <a:ahLst/>
              <a:cxnLst/>
              <a:rect l="l" t="t" r="r" b="b"/>
              <a:pathLst>
                <a:path w="934" h="510" extrusionOk="0">
                  <a:moveTo>
                    <a:pt x="781" y="1"/>
                  </a:moveTo>
                  <a:cubicBezTo>
                    <a:pt x="776" y="1"/>
                    <a:pt x="771" y="1"/>
                    <a:pt x="766" y="1"/>
                  </a:cubicBezTo>
                  <a:cubicBezTo>
                    <a:pt x="553" y="6"/>
                    <a:pt x="338" y="24"/>
                    <a:pt x="119" y="24"/>
                  </a:cubicBezTo>
                  <a:cubicBezTo>
                    <a:pt x="23" y="24"/>
                    <a:pt x="0" y="77"/>
                    <a:pt x="0" y="263"/>
                  </a:cubicBezTo>
                  <a:cubicBezTo>
                    <a:pt x="0" y="444"/>
                    <a:pt x="29" y="497"/>
                    <a:pt x="124" y="506"/>
                  </a:cubicBezTo>
                  <a:lnTo>
                    <a:pt x="366" y="506"/>
                  </a:lnTo>
                  <a:cubicBezTo>
                    <a:pt x="397" y="508"/>
                    <a:pt x="428" y="509"/>
                    <a:pt x="459" y="509"/>
                  </a:cubicBezTo>
                  <a:cubicBezTo>
                    <a:pt x="560" y="509"/>
                    <a:pt x="660" y="498"/>
                    <a:pt x="762" y="487"/>
                  </a:cubicBezTo>
                  <a:cubicBezTo>
                    <a:pt x="876" y="468"/>
                    <a:pt x="933" y="411"/>
                    <a:pt x="929" y="296"/>
                  </a:cubicBezTo>
                  <a:cubicBezTo>
                    <a:pt x="929" y="239"/>
                    <a:pt x="915" y="182"/>
                    <a:pt x="909" y="125"/>
                  </a:cubicBezTo>
                  <a:cubicBezTo>
                    <a:pt x="896" y="44"/>
                    <a:pt x="857" y="1"/>
                    <a:pt x="7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41" name="Google Shape;2441;p55"/>
            <p:cNvSpPr/>
            <p:nvPr/>
          </p:nvSpPr>
          <p:spPr>
            <a:xfrm>
              <a:off x="2726339" y="3185600"/>
              <a:ext cx="16620" cy="16759"/>
            </a:xfrm>
            <a:custGeom>
              <a:avLst/>
              <a:gdLst/>
              <a:ahLst/>
              <a:cxnLst/>
              <a:rect l="l" t="t" r="r" b="b"/>
              <a:pathLst>
                <a:path w="120" h="121" extrusionOk="0">
                  <a:moveTo>
                    <a:pt x="54" y="1"/>
                  </a:moveTo>
                  <a:cubicBezTo>
                    <a:pt x="24" y="1"/>
                    <a:pt x="0" y="23"/>
                    <a:pt x="0" y="58"/>
                  </a:cubicBezTo>
                  <a:cubicBezTo>
                    <a:pt x="5" y="92"/>
                    <a:pt x="34" y="116"/>
                    <a:pt x="68" y="120"/>
                  </a:cubicBezTo>
                  <a:cubicBezTo>
                    <a:pt x="97" y="120"/>
                    <a:pt x="115" y="105"/>
                    <a:pt x="119" y="72"/>
                  </a:cubicBezTo>
                  <a:cubicBezTo>
                    <a:pt x="110" y="44"/>
                    <a:pt x="101" y="6"/>
                    <a:pt x="62" y="1"/>
                  </a:cubicBezTo>
                  <a:cubicBezTo>
                    <a:pt x="59" y="1"/>
                    <a:pt x="57" y="1"/>
                    <a:pt x="5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42" name="Google Shape;2442;p55"/>
            <p:cNvSpPr/>
            <p:nvPr/>
          </p:nvSpPr>
          <p:spPr>
            <a:xfrm>
              <a:off x="2667614" y="3152637"/>
              <a:ext cx="18559" cy="21468"/>
            </a:xfrm>
            <a:custGeom>
              <a:avLst/>
              <a:gdLst/>
              <a:ahLst/>
              <a:cxnLst/>
              <a:rect l="l" t="t" r="r" b="b"/>
              <a:pathLst>
                <a:path w="134" h="155" extrusionOk="0">
                  <a:moveTo>
                    <a:pt x="48" y="0"/>
                  </a:moveTo>
                  <a:cubicBezTo>
                    <a:pt x="15" y="48"/>
                    <a:pt x="0" y="101"/>
                    <a:pt x="29" y="143"/>
                  </a:cubicBezTo>
                  <a:cubicBezTo>
                    <a:pt x="35" y="151"/>
                    <a:pt x="44" y="155"/>
                    <a:pt x="53" y="155"/>
                  </a:cubicBezTo>
                  <a:cubicBezTo>
                    <a:pt x="71" y="155"/>
                    <a:pt x="89" y="142"/>
                    <a:pt x="96" y="129"/>
                  </a:cubicBezTo>
                  <a:cubicBezTo>
                    <a:pt x="134" y="72"/>
                    <a:pt x="63" y="48"/>
                    <a:pt x="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43" name="Google Shape;2443;p55"/>
            <p:cNvSpPr/>
            <p:nvPr/>
          </p:nvSpPr>
          <p:spPr>
            <a:xfrm>
              <a:off x="2690744" y="3143357"/>
              <a:ext cx="20498" cy="14127"/>
            </a:xfrm>
            <a:custGeom>
              <a:avLst/>
              <a:gdLst/>
              <a:ahLst/>
              <a:cxnLst/>
              <a:rect l="l" t="t" r="r" b="b"/>
              <a:pathLst>
                <a:path w="148" h="102" extrusionOk="0">
                  <a:moveTo>
                    <a:pt x="86" y="5"/>
                  </a:moveTo>
                  <a:cubicBezTo>
                    <a:pt x="53" y="10"/>
                    <a:pt x="10" y="10"/>
                    <a:pt x="5" y="49"/>
                  </a:cubicBezTo>
                  <a:cubicBezTo>
                    <a:pt x="0" y="71"/>
                    <a:pt x="29" y="102"/>
                    <a:pt x="56" y="102"/>
                  </a:cubicBezTo>
                  <a:cubicBezTo>
                    <a:pt x="58" y="102"/>
                    <a:pt x="60" y="102"/>
                    <a:pt x="62" y="102"/>
                  </a:cubicBezTo>
                  <a:cubicBezTo>
                    <a:pt x="96" y="96"/>
                    <a:pt x="143" y="78"/>
                    <a:pt x="148" y="30"/>
                  </a:cubicBezTo>
                  <a:cubicBezTo>
                    <a:pt x="148" y="1"/>
                    <a:pt x="105" y="10"/>
                    <a:pt x="86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44" name="Google Shape;2444;p55"/>
            <p:cNvSpPr/>
            <p:nvPr/>
          </p:nvSpPr>
          <p:spPr>
            <a:xfrm>
              <a:off x="2726478" y="3227567"/>
              <a:ext cx="22437" cy="19113"/>
            </a:xfrm>
            <a:custGeom>
              <a:avLst/>
              <a:gdLst/>
              <a:ahLst/>
              <a:cxnLst/>
              <a:rect l="l" t="t" r="r" b="b"/>
              <a:pathLst>
                <a:path w="162" h="138" extrusionOk="0">
                  <a:moveTo>
                    <a:pt x="34" y="1"/>
                  </a:moveTo>
                  <a:cubicBezTo>
                    <a:pt x="17" y="1"/>
                    <a:pt x="0" y="20"/>
                    <a:pt x="4" y="31"/>
                  </a:cubicBezTo>
                  <a:cubicBezTo>
                    <a:pt x="28" y="84"/>
                    <a:pt x="85" y="103"/>
                    <a:pt x="129" y="136"/>
                  </a:cubicBezTo>
                  <a:cubicBezTo>
                    <a:pt x="131" y="137"/>
                    <a:pt x="132" y="137"/>
                    <a:pt x="134" y="137"/>
                  </a:cubicBezTo>
                  <a:cubicBezTo>
                    <a:pt x="146" y="137"/>
                    <a:pt x="158" y="124"/>
                    <a:pt x="162" y="103"/>
                  </a:cubicBezTo>
                  <a:cubicBezTo>
                    <a:pt x="124" y="70"/>
                    <a:pt x="85" y="37"/>
                    <a:pt x="43" y="3"/>
                  </a:cubicBezTo>
                  <a:cubicBezTo>
                    <a:pt x="40" y="1"/>
                    <a:pt x="37" y="1"/>
                    <a:pt x="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45" name="Google Shape;2445;p55"/>
            <p:cNvSpPr/>
            <p:nvPr/>
          </p:nvSpPr>
          <p:spPr>
            <a:xfrm>
              <a:off x="2704594" y="3202775"/>
              <a:ext cx="15374" cy="14958"/>
            </a:xfrm>
            <a:custGeom>
              <a:avLst/>
              <a:gdLst/>
              <a:ahLst/>
              <a:cxnLst/>
              <a:rect l="l" t="t" r="r" b="b"/>
              <a:pathLst>
                <a:path w="111" h="108" extrusionOk="0">
                  <a:moveTo>
                    <a:pt x="48" y="1"/>
                  </a:moveTo>
                  <a:cubicBezTo>
                    <a:pt x="25" y="1"/>
                    <a:pt x="1" y="16"/>
                    <a:pt x="5" y="39"/>
                  </a:cubicBezTo>
                  <a:cubicBezTo>
                    <a:pt x="5" y="77"/>
                    <a:pt x="34" y="101"/>
                    <a:pt x="67" y="106"/>
                  </a:cubicBezTo>
                  <a:cubicBezTo>
                    <a:pt x="71" y="107"/>
                    <a:pt x="75" y="107"/>
                    <a:pt x="78" y="107"/>
                  </a:cubicBezTo>
                  <a:cubicBezTo>
                    <a:pt x="97" y="107"/>
                    <a:pt x="111" y="96"/>
                    <a:pt x="111" y="67"/>
                  </a:cubicBezTo>
                  <a:cubicBezTo>
                    <a:pt x="96" y="44"/>
                    <a:pt x="87" y="5"/>
                    <a:pt x="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46" name="Google Shape;2446;p55"/>
            <p:cNvSpPr/>
            <p:nvPr/>
          </p:nvSpPr>
          <p:spPr>
            <a:xfrm>
              <a:off x="2686727" y="3181722"/>
              <a:ext cx="15374" cy="12742"/>
            </a:xfrm>
            <a:custGeom>
              <a:avLst/>
              <a:gdLst/>
              <a:ahLst/>
              <a:cxnLst/>
              <a:rect l="l" t="t" r="r" b="b"/>
              <a:pathLst>
                <a:path w="111" h="92" extrusionOk="0">
                  <a:moveTo>
                    <a:pt x="52" y="0"/>
                  </a:moveTo>
                  <a:cubicBezTo>
                    <a:pt x="50" y="0"/>
                    <a:pt x="47" y="0"/>
                    <a:pt x="44" y="1"/>
                  </a:cubicBezTo>
                  <a:cubicBezTo>
                    <a:pt x="25" y="1"/>
                    <a:pt x="1" y="10"/>
                    <a:pt x="1" y="38"/>
                  </a:cubicBezTo>
                  <a:cubicBezTo>
                    <a:pt x="1" y="67"/>
                    <a:pt x="20" y="91"/>
                    <a:pt x="53" y="91"/>
                  </a:cubicBezTo>
                  <a:cubicBezTo>
                    <a:pt x="77" y="91"/>
                    <a:pt x="101" y="76"/>
                    <a:pt x="110" y="43"/>
                  </a:cubicBezTo>
                  <a:cubicBezTo>
                    <a:pt x="98" y="21"/>
                    <a:pt x="81" y="0"/>
                    <a:pt x="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47" name="Google Shape;2447;p55"/>
            <p:cNvSpPr/>
            <p:nvPr/>
          </p:nvSpPr>
          <p:spPr>
            <a:xfrm>
              <a:off x="2710550" y="3163717"/>
              <a:ext cx="13989" cy="13712"/>
            </a:xfrm>
            <a:custGeom>
              <a:avLst/>
              <a:gdLst/>
              <a:ahLst/>
              <a:cxnLst/>
              <a:rect l="l" t="t" r="r" b="b"/>
              <a:pathLst>
                <a:path w="101" h="99" extrusionOk="0">
                  <a:moveTo>
                    <a:pt x="68" y="1"/>
                  </a:moveTo>
                  <a:cubicBezTo>
                    <a:pt x="66" y="1"/>
                    <a:pt x="64" y="1"/>
                    <a:pt x="62" y="1"/>
                  </a:cubicBezTo>
                  <a:cubicBezTo>
                    <a:pt x="29" y="6"/>
                    <a:pt x="5" y="25"/>
                    <a:pt x="5" y="59"/>
                  </a:cubicBezTo>
                  <a:cubicBezTo>
                    <a:pt x="1" y="80"/>
                    <a:pt x="16" y="98"/>
                    <a:pt x="40" y="98"/>
                  </a:cubicBezTo>
                  <a:cubicBezTo>
                    <a:pt x="43" y="98"/>
                    <a:pt x="45" y="98"/>
                    <a:pt x="48" y="98"/>
                  </a:cubicBezTo>
                  <a:cubicBezTo>
                    <a:pt x="77" y="92"/>
                    <a:pt x="101" y="78"/>
                    <a:pt x="101" y="45"/>
                  </a:cubicBezTo>
                  <a:cubicBezTo>
                    <a:pt x="97" y="23"/>
                    <a:pt x="88" y="1"/>
                    <a:pt x="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48" name="Google Shape;2448;p55"/>
            <p:cNvSpPr/>
            <p:nvPr/>
          </p:nvSpPr>
          <p:spPr>
            <a:xfrm>
              <a:off x="2745453" y="3211085"/>
              <a:ext cx="10803" cy="11634"/>
            </a:xfrm>
            <a:custGeom>
              <a:avLst/>
              <a:gdLst/>
              <a:ahLst/>
              <a:cxnLst/>
              <a:rect l="l" t="t" r="r" b="b"/>
              <a:pathLst>
                <a:path w="78" h="84" extrusionOk="0">
                  <a:moveTo>
                    <a:pt x="57" y="0"/>
                  </a:moveTo>
                  <a:cubicBezTo>
                    <a:pt x="54" y="0"/>
                    <a:pt x="49" y="1"/>
                    <a:pt x="44" y="3"/>
                  </a:cubicBezTo>
                  <a:cubicBezTo>
                    <a:pt x="25" y="7"/>
                    <a:pt x="1" y="17"/>
                    <a:pt x="1" y="51"/>
                  </a:cubicBezTo>
                  <a:cubicBezTo>
                    <a:pt x="10" y="64"/>
                    <a:pt x="25" y="84"/>
                    <a:pt x="49" y="84"/>
                  </a:cubicBezTo>
                  <a:cubicBezTo>
                    <a:pt x="78" y="79"/>
                    <a:pt x="73" y="55"/>
                    <a:pt x="73" y="31"/>
                  </a:cubicBezTo>
                  <a:cubicBezTo>
                    <a:pt x="73" y="16"/>
                    <a:pt x="73" y="0"/>
                    <a:pt x="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49" name="Google Shape;2449;p55"/>
            <p:cNvSpPr/>
            <p:nvPr/>
          </p:nvSpPr>
          <p:spPr>
            <a:xfrm>
              <a:off x="2669691" y="3198204"/>
              <a:ext cx="8587" cy="11080"/>
            </a:xfrm>
            <a:custGeom>
              <a:avLst/>
              <a:gdLst/>
              <a:ahLst/>
              <a:cxnLst/>
              <a:rect l="l" t="t" r="r" b="b"/>
              <a:pathLst>
                <a:path w="62" h="80" extrusionOk="0">
                  <a:moveTo>
                    <a:pt x="29" y="1"/>
                  </a:moveTo>
                  <a:cubicBezTo>
                    <a:pt x="0" y="1"/>
                    <a:pt x="5" y="29"/>
                    <a:pt x="5" y="49"/>
                  </a:cubicBezTo>
                  <a:cubicBezTo>
                    <a:pt x="5" y="64"/>
                    <a:pt x="8" y="80"/>
                    <a:pt x="22" y="80"/>
                  </a:cubicBezTo>
                  <a:cubicBezTo>
                    <a:pt x="25" y="80"/>
                    <a:pt x="29" y="79"/>
                    <a:pt x="33" y="77"/>
                  </a:cubicBezTo>
                  <a:cubicBezTo>
                    <a:pt x="53" y="72"/>
                    <a:pt x="62" y="62"/>
                    <a:pt x="62" y="34"/>
                  </a:cubicBezTo>
                  <a:cubicBezTo>
                    <a:pt x="53" y="25"/>
                    <a:pt x="42" y="1"/>
                    <a:pt x="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50" name="Google Shape;2450;p55"/>
            <p:cNvSpPr/>
            <p:nvPr/>
          </p:nvSpPr>
          <p:spPr>
            <a:xfrm>
              <a:off x="2687420" y="3218703"/>
              <a:ext cx="13989" cy="13296"/>
            </a:xfrm>
            <a:custGeom>
              <a:avLst/>
              <a:gdLst/>
              <a:ahLst/>
              <a:cxnLst/>
              <a:rect l="l" t="t" r="r" b="b"/>
              <a:pathLst>
                <a:path w="101" h="96" extrusionOk="0">
                  <a:moveTo>
                    <a:pt x="0" y="0"/>
                  </a:moveTo>
                  <a:cubicBezTo>
                    <a:pt x="20" y="57"/>
                    <a:pt x="20" y="57"/>
                    <a:pt x="101" y="95"/>
                  </a:cubicBezTo>
                  <a:cubicBezTo>
                    <a:pt x="63" y="38"/>
                    <a:pt x="48" y="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51" name="Google Shape;2451;p55"/>
            <p:cNvSpPr/>
            <p:nvPr/>
          </p:nvSpPr>
          <p:spPr>
            <a:xfrm>
              <a:off x="2733680" y="3150698"/>
              <a:ext cx="10111" cy="10388"/>
            </a:xfrm>
            <a:custGeom>
              <a:avLst/>
              <a:gdLst/>
              <a:ahLst/>
              <a:cxnLst/>
              <a:rect l="l" t="t" r="r" b="b"/>
              <a:pathLst>
                <a:path w="73" h="75" extrusionOk="0">
                  <a:moveTo>
                    <a:pt x="48" y="1"/>
                  </a:moveTo>
                  <a:cubicBezTo>
                    <a:pt x="15" y="5"/>
                    <a:pt x="0" y="25"/>
                    <a:pt x="15" y="58"/>
                  </a:cubicBezTo>
                  <a:cubicBezTo>
                    <a:pt x="21" y="67"/>
                    <a:pt x="27" y="74"/>
                    <a:pt x="34" y="74"/>
                  </a:cubicBezTo>
                  <a:cubicBezTo>
                    <a:pt x="38" y="74"/>
                    <a:pt x="43" y="72"/>
                    <a:pt x="48" y="67"/>
                  </a:cubicBezTo>
                  <a:cubicBezTo>
                    <a:pt x="72" y="49"/>
                    <a:pt x="48" y="25"/>
                    <a:pt x="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52" name="Google Shape;2452;p55"/>
            <p:cNvSpPr/>
            <p:nvPr/>
          </p:nvSpPr>
          <p:spPr>
            <a:xfrm>
              <a:off x="2739636" y="3142803"/>
              <a:ext cx="6648" cy="8033"/>
            </a:xfrm>
            <a:custGeom>
              <a:avLst/>
              <a:gdLst/>
              <a:ahLst/>
              <a:cxnLst/>
              <a:rect l="l" t="t" r="r" b="b"/>
              <a:pathLst>
                <a:path w="48" h="58" extrusionOk="0">
                  <a:moveTo>
                    <a:pt x="29" y="0"/>
                  </a:moveTo>
                  <a:cubicBezTo>
                    <a:pt x="1" y="9"/>
                    <a:pt x="10" y="34"/>
                    <a:pt x="5" y="58"/>
                  </a:cubicBezTo>
                  <a:lnTo>
                    <a:pt x="10" y="58"/>
                  </a:lnTo>
                  <a:cubicBezTo>
                    <a:pt x="23" y="43"/>
                    <a:pt x="47" y="34"/>
                    <a:pt x="38" y="9"/>
                  </a:cubicBezTo>
                  <a:cubicBezTo>
                    <a:pt x="38" y="5"/>
                    <a:pt x="34" y="0"/>
                    <a:pt x="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53" name="Google Shape;2453;p55"/>
            <p:cNvSpPr/>
            <p:nvPr/>
          </p:nvSpPr>
          <p:spPr>
            <a:xfrm>
              <a:off x="2676339" y="3237816"/>
              <a:ext cx="5263" cy="5540"/>
            </a:xfrm>
            <a:custGeom>
              <a:avLst/>
              <a:gdLst/>
              <a:ahLst/>
              <a:cxnLst/>
              <a:rect l="l" t="t" r="r" b="b"/>
              <a:pathLst>
                <a:path w="38" h="40" extrusionOk="0">
                  <a:moveTo>
                    <a:pt x="9" y="1"/>
                  </a:moveTo>
                  <a:cubicBezTo>
                    <a:pt x="9" y="10"/>
                    <a:pt x="0" y="14"/>
                    <a:pt x="0" y="20"/>
                  </a:cubicBezTo>
                  <a:cubicBezTo>
                    <a:pt x="0" y="31"/>
                    <a:pt x="3" y="40"/>
                    <a:pt x="12" y="40"/>
                  </a:cubicBezTo>
                  <a:cubicBezTo>
                    <a:pt x="14" y="40"/>
                    <a:pt x="16" y="39"/>
                    <a:pt x="18" y="38"/>
                  </a:cubicBezTo>
                  <a:cubicBezTo>
                    <a:pt x="29" y="34"/>
                    <a:pt x="29" y="29"/>
                    <a:pt x="38" y="20"/>
                  </a:cubicBezTo>
                  <a:cubicBezTo>
                    <a:pt x="29" y="14"/>
                    <a:pt x="18" y="10"/>
                    <a:pt x="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54" name="Google Shape;2454;p55"/>
            <p:cNvSpPr/>
            <p:nvPr/>
          </p:nvSpPr>
          <p:spPr>
            <a:xfrm>
              <a:off x="2946837" y="3239616"/>
              <a:ext cx="28532" cy="18144"/>
            </a:xfrm>
            <a:custGeom>
              <a:avLst/>
              <a:gdLst/>
              <a:ahLst/>
              <a:cxnLst/>
              <a:rect l="l" t="t" r="r" b="b"/>
              <a:pathLst>
                <a:path w="206" h="131" extrusionOk="0">
                  <a:moveTo>
                    <a:pt x="141" y="1"/>
                  </a:moveTo>
                  <a:cubicBezTo>
                    <a:pt x="139" y="1"/>
                    <a:pt x="137" y="1"/>
                    <a:pt x="134" y="1"/>
                  </a:cubicBezTo>
                  <a:cubicBezTo>
                    <a:pt x="86" y="12"/>
                    <a:pt x="20" y="25"/>
                    <a:pt x="10" y="78"/>
                  </a:cubicBezTo>
                  <a:cubicBezTo>
                    <a:pt x="1" y="121"/>
                    <a:pt x="58" y="126"/>
                    <a:pt x="77" y="131"/>
                  </a:cubicBezTo>
                  <a:cubicBezTo>
                    <a:pt x="148" y="131"/>
                    <a:pt x="192" y="121"/>
                    <a:pt x="201" y="69"/>
                  </a:cubicBezTo>
                  <a:cubicBezTo>
                    <a:pt x="205" y="32"/>
                    <a:pt x="176" y="1"/>
                    <a:pt x="1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55" name="Google Shape;2455;p55"/>
            <p:cNvSpPr/>
            <p:nvPr/>
          </p:nvSpPr>
          <p:spPr>
            <a:xfrm>
              <a:off x="2991713" y="3182969"/>
              <a:ext cx="15374" cy="18282"/>
            </a:xfrm>
            <a:custGeom>
              <a:avLst/>
              <a:gdLst/>
              <a:ahLst/>
              <a:cxnLst/>
              <a:rect l="l" t="t" r="r" b="b"/>
              <a:pathLst>
                <a:path w="111" h="132" extrusionOk="0">
                  <a:moveTo>
                    <a:pt x="74" y="0"/>
                  </a:moveTo>
                  <a:cubicBezTo>
                    <a:pt x="72" y="0"/>
                    <a:pt x="70" y="1"/>
                    <a:pt x="68" y="1"/>
                  </a:cubicBezTo>
                  <a:cubicBezTo>
                    <a:pt x="29" y="5"/>
                    <a:pt x="0" y="29"/>
                    <a:pt x="0" y="73"/>
                  </a:cubicBezTo>
                  <a:cubicBezTo>
                    <a:pt x="0" y="102"/>
                    <a:pt x="8" y="132"/>
                    <a:pt x="36" y="132"/>
                  </a:cubicBezTo>
                  <a:cubicBezTo>
                    <a:pt x="40" y="132"/>
                    <a:pt x="44" y="131"/>
                    <a:pt x="48" y="130"/>
                  </a:cubicBezTo>
                  <a:cubicBezTo>
                    <a:pt x="86" y="124"/>
                    <a:pt x="110" y="96"/>
                    <a:pt x="110" y="49"/>
                  </a:cubicBezTo>
                  <a:cubicBezTo>
                    <a:pt x="101" y="35"/>
                    <a:pt x="105" y="0"/>
                    <a:pt x="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56" name="Google Shape;2456;p55"/>
            <p:cNvSpPr/>
            <p:nvPr/>
          </p:nvSpPr>
          <p:spPr>
            <a:xfrm>
              <a:off x="3003624" y="3212747"/>
              <a:ext cx="15235" cy="16066"/>
            </a:xfrm>
            <a:custGeom>
              <a:avLst/>
              <a:gdLst/>
              <a:ahLst/>
              <a:cxnLst/>
              <a:rect l="l" t="t" r="r" b="b"/>
              <a:pathLst>
                <a:path w="110" h="116" extrusionOk="0">
                  <a:moveTo>
                    <a:pt x="71" y="0"/>
                  </a:moveTo>
                  <a:cubicBezTo>
                    <a:pt x="68" y="0"/>
                    <a:pt x="65" y="0"/>
                    <a:pt x="62" y="1"/>
                  </a:cubicBezTo>
                  <a:cubicBezTo>
                    <a:pt x="33" y="5"/>
                    <a:pt x="0" y="15"/>
                    <a:pt x="5" y="52"/>
                  </a:cubicBezTo>
                  <a:cubicBezTo>
                    <a:pt x="10" y="79"/>
                    <a:pt x="19" y="116"/>
                    <a:pt x="51" y="116"/>
                  </a:cubicBezTo>
                  <a:cubicBezTo>
                    <a:pt x="53" y="116"/>
                    <a:pt x="55" y="116"/>
                    <a:pt x="57" y="115"/>
                  </a:cubicBezTo>
                  <a:cubicBezTo>
                    <a:pt x="86" y="110"/>
                    <a:pt x="105" y="81"/>
                    <a:pt x="110" y="48"/>
                  </a:cubicBezTo>
                  <a:cubicBezTo>
                    <a:pt x="106" y="22"/>
                    <a:pt x="98" y="0"/>
                    <a:pt x="7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57" name="Google Shape;2457;p55"/>
            <p:cNvSpPr/>
            <p:nvPr/>
          </p:nvSpPr>
          <p:spPr>
            <a:xfrm>
              <a:off x="2939635" y="3216625"/>
              <a:ext cx="18005" cy="15512"/>
            </a:xfrm>
            <a:custGeom>
              <a:avLst/>
              <a:gdLst/>
              <a:ahLst/>
              <a:cxnLst/>
              <a:rect l="l" t="t" r="r" b="b"/>
              <a:pathLst>
                <a:path w="130" h="112" extrusionOk="0">
                  <a:moveTo>
                    <a:pt x="105" y="1"/>
                  </a:moveTo>
                  <a:cubicBezTo>
                    <a:pt x="103" y="1"/>
                    <a:pt x="102" y="1"/>
                    <a:pt x="101" y="1"/>
                  </a:cubicBezTo>
                  <a:cubicBezTo>
                    <a:pt x="57" y="15"/>
                    <a:pt x="19" y="35"/>
                    <a:pt x="5" y="82"/>
                  </a:cubicBezTo>
                  <a:cubicBezTo>
                    <a:pt x="1" y="95"/>
                    <a:pt x="7" y="111"/>
                    <a:pt x="22" y="111"/>
                  </a:cubicBezTo>
                  <a:cubicBezTo>
                    <a:pt x="24" y="111"/>
                    <a:pt x="26" y="111"/>
                    <a:pt x="29" y="110"/>
                  </a:cubicBezTo>
                  <a:cubicBezTo>
                    <a:pt x="66" y="101"/>
                    <a:pt x="110" y="87"/>
                    <a:pt x="129" y="48"/>
                  </a:cubicBezTo>
                  <a:cubicBezTo>
                    <a:pt x="129" y="23"/>
                    <a:pt x="117" y="1"/>
                    <a:pt x="10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58" name="Google Shape;2458;p55"/>
            <p:cNvSpPr/>
            <p:nvPr/>
          </p:nvSpPr>
          <p:spPr>
            <a:xfrm>
              <a:off x="3017474" y="3167872"/>
              <a:ext cx="13296" cy="18005"/>
            </a:xfrm>
            <a:custGeom>
              <a:avLst/>
              <a:gdLst/>
              <a:ahLst/>
              <a:cxnLst/>
              <a:rect l="l" t="t" r="r" b="b"/>
              <a:pathLst>
                <a:path w="96" h="130" extrusionOk="0">
                  <a:moveTo>
                    <a:pt x="48" y="0"/>
                  </a:moveTo>
                  <a:cubicBezTo>
                    <a:pt x="25" y="0"/>
                    <a:pt x="1" y="19"/>
                    <a:pt x="5" y="48"/>
                  </a:cubicBezTo>
                  <a:cubicBezTo>
                    <a:pt x="10" y="77"/>
                    <a:pt x="5" y="125"/>
                    <a:pt x="48" y="129"/>
                  </a:cubicBezTo>
                  <a:cubicBezTo>
                    <a:pt x="50" y="130"/>
                    <a:pt x="51" y="130"/>
                    <a:pt x="53" y="130"/>
                  </a:cubicBezTo>
                  <a:cubicBezTo>
                    <a:pt x="89" y="130"/>
                    <a:pt x="72" y="85"/>
                    <a:pt x="82" y="62"/>
                  </a:cubicBezTo>
                  <a:cubicBezTo>
                    <a:pt x="72" y="39"/>
                    <a:pt x="96" y="0"/>
                    <a:pt x="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59" name="Google Shape;2459;p55"/>
            <p:cNvSpPr/>
            <p:nvPr/>
          </p:nvSpPr>
          <p:spPr>
            <a:xfrm>
              <a:off x="2980494" y="3160393"/>
              <a:ext cx="15928" cy="13019"/>
            </a:xfrm>
            <a:custGeom>
              <a:avLst/>
              <a:gdLst/>
              <a:ahLst/>
              <a:cxnLst/>
              <a:rect l="l" t="t" r="r" b="b"/>
              <a:pathLst>
                <a:path w="115" h="94" extrusionOk="0">
                  <a:moveTo>
                    <a:pt x="98" y="1"/>
                  </a:moveTo>
                  <a:cubicBezTo>
                    <a:pt x="96" y="1"/>
                    <a:pt x="94" y="1"/>
                    <a:pt x="92" y="1"/>
                  </a:cubicBezTo>
                  <a:cubicBezTo>
                    <a:pt x="57" y="7"/>
                    <a:pt x="20" y="12"/>
                    <a:pt x="6" y="54"/>
                  </a:cubicBezTo>
                  <a:cubicBezTo>
                    <a:pt x="1" y="72"/>
                    <a:pt x="13" y="94"/>
                    <a:pt x="30" y="94"/>
                  </a:cubicBezTo>
                  <a:cubicBezTo>
                    <a:pt x="31" y="94"/>
                    <a:pt x="33" y="93"/>
                    <a:pt x="34" y="93"/>
                  </a:cubicBezTo>
                  <a:cubicBezTo>
                    <a:pt x="77" y="93"/>
                    <a:pt x="96" y="59"/>
                    <a:pt x="114" y="30"/>
                  </a:cubicBezTo>
                  <a:cubicBezTo>
                    <a:pt x="114" y="14"/>
                    <a:pt x="111" y="1"/>
                    <a:pt x="9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60" name="Google Shape;2460;p55"/>
            <p:cNvSpPr/>
            <p:nvPr/>
          </p:nvSpPr>
          <p:spPr>
            <a:xfrm>
              <a:off x="2955979" y="3177013"/>
              <a:ext cx="14127" cy="13019"/>
            </a:xfrm>
            <a:custGeom>
              <a:avLst/>
              <a:gdLst/>
              <a:ahLst/>
              <a:cxnLst/>
              <a:rect l="l" t="t" r="r" b="b"/>
              <a:pathLst>
                <a:path w="102" h="94" extrusionOk="0">
                  <a:moveTo>
                    <a:pt x="68" y="0"/>
                  </a:moveTo>
                  <a:cubicBezTo>
                    <a:pt x="65" y="0"/>
                    <a:pt x="62" y="1"/>
                    <a:pt x="58" y="2"/>
                  </a:cubicBezTo>
                  <a:cubicBezTo>
                    <a:pt x="34" y="11"/>
                    <a:pt x="1" y="15"/>
                    <a:pt x="6" y="48"/>
                  </a:cubicBezTo>
                  <a:cubicBezTo>
                    <a:pt x="6" y="69"/>
                    <a:pt x="17" y="94"/>
                    <a:pt x="41" y="94"/>
                  </a:cubicBezTo>
                  <a:cubicBezTo>
                    <a:pt x="45" y="94"/>
                    <a:pt x="49" y="93"/>
                    <a:pt x="54" y="92"/>
                  </a:cubicBezTo>
                  <a:cubicBezTo>
                    <a:pt x="82" y="87"/>
                    <a:pt x="102" y="68"/>
                    <a:pt x="97" y="39"/>
                  </a:cubicBezTo>
                  <a:cubicBezTo>
                    <a:pt x="97" y="15"/>
                    <a:pt x="86" y="0"/>
                    <a:pt x="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61" name="Google Shape;2461;p55"/>
            <p:cNvSpPr/>
            <p:nvPr/>
          </p:nvSpPr>
          <p:spPr>
            <a:xfrm>
              <a:off x="2942959" y="3154022"/>
              <a:ext cx="19806" cy="14543"/>
            </a:xfrm>
            <a:custGeom>
              <a:avLst/>
              <a:gdLst/>
              <a:ahLst/>
              <a:cxnLst/>
              <a:rect l="l" t="t" r="r" b="b"/>
              <a:pathLst>
                <a:path w="143" h="105" extrusionOk="0">
                  <a:moveTo>
                    <a:pt x="143" y="1"/>
                  </a:moveTo>
                  <a:lnTo>
                    <a:pt x="143" y="1"/>
                  </a:lnTo>
                  <a:cubicBezTo>
                    <a:pt x="81" y="19"/>
                    <a:pt x="24" y="19"/>
                    <a:pt x="0" y="105"/>
                  </a:cubicBezTo>
                  <a:cubicBezTo>
                    <a:pt x="66" y="86"/>
                    <a:pt x="119" y="76"/>
                    <a:pt x="1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62" name="Google Shape;2462;p55"/>
            <p:cNvSpPr/>
            <p:nvPr/>
          </p:nvSpPr>
          <p:spPr>
            <a:xfrm>
              <a:off x="2967890" y="3201944"/>
              <a:ext cx="12742" cy="12327"/>
            </a:xfrm>
            <a:custGeom>
              <a:avLst/>
              <a:gdLst/>
              <a:ahLst/>
              <a:cxnLst/>
              <a:rect l="l" t="t" r="r" b="b"/>
              <a:pathLst>
                <a:path w="92" h="89" extrusionOk="0">
                  <a:moveTo>
                    <a:pt x="54" y="1"/>
                  </a:moveTo>
                  <a:cubicBezTo>
                    <a:pt x="51" y="1"/>
                    <a:pt x="48" y="1"/>
                    <a:pt x="44" y="2"/>
                  </a:cubicBezTo>
                  <a:cubicBezTo>
                    <a:pt x="20" y="7"/>
                    <a:pt x="1" y="22"/>
                    <a:pt x="5" y="50"/>
                  </a:cubicBezTo>
                  <a:cubicBezTo>
                    <a:pt x="11" y="67"/>
                    <a:pt x="22" y="89"/>
                    <a:pt x="46" y="89"/>
                  </a:cubicBezTo>
                  <a:cubicBezTo>
                    <a:pt x="49" y="89"/>
                    <a:pt x="51" y="88"/>
                    <a:pt x="53" y="88"/>
                  </a:cubicBezTo>
                  <a:cubicBezTo>
                    <a:pt x="77" y="88"/>
                    <a:pt x="91" y="79"/>
                    <a:pt x="91" y="50"/>
                  </a:cubicBezTo>
                  <a:cubicBezTo>
                    <a:pt x="79" y="29"/>
                    <a:pt x="78" y="1"/>
                    <a:pt x="5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63" name="Google Shape;2463;p55"/>
            <p:cNvSpPr/>
            <p:nvPr/>
          </p:nvSpPr>
          <p:spPr>
            <a:xfrm>
              <a:off x="2982433" y="3227151"/>
              <a:ext cx="12050" cy="13573"/>
            </a:xfrm>
            <a:custGeom>
              <a:avLst/>
              <a:gdLst/>
              <a:ahLst/>
              <a:cxnLst/>
              <a:rect l="l" t="t" r="r" b="b"/>
              <a:pathLst>
                <a:path w="87" h="98" extrusionOk="0">
                  <a:moveTo>
                    <a:pt x="34" y="1"/>
                  </a:moveTo>
                  <a:cubicBezTo>
                    <a:pt x="15" y="1"/>
                    <a:pt x="1" y="16"/>
                    <a:pt x="10" y="40"/>
                  </a:cubicBezTo>
                  <a:cubicBezTo>
                    <a:pt x="20" y="63"/>
                    <a:pt x="25" y="91"/>
                    <a:pt x="54" y="97"/>
                  </a:cubicBezTo>
                  <a:cubicBezTo>
                    <a:pt x="72" y="97"/>
                    <a:pt x="87" y="78"/>
                    <a:pt x="82" y="54"/>
                  </a:cubicBezTo>
                  <a:cubicBezTo>
                    <a:pt x="72" y="34"/>
                    <a:pt x="67" y="6"/>
                    <a:pt x="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64" name="Google Shape;2464;p55"/>
            <p:cNvSpPr/>
            <p:nvPr/>
          </p:nvSpPr>
          <p:spPr>
            <a:xfrm>
              <a:off x="2938943" y="3192248"/>
              <a:ext cx="7479" cy="10942"/>
            </a:xfrm>
            <a:custGeom>
              <a:avLst/>
              <a:gdLst/>
              <a:ahLst/>
              <a:cxnLst/>
              <a:rect l="l" t="t" r="r" b="b"/>
              <a:pathLst>
                <a:path w="54" h="79" extrusionOk="0">
                  <a:moveTo>
                    <a:pt x="20" y="0"/>
                  </a:moveTo>
                  <a:cubicBezTo>
                    <a:pt x="0" y="29"/>
                    <a:pt x="0" y="53"/>
                    <a:pt x="14" y="77"/>
                  </a:cubicBezTo>
                  <a:cubicBezTo>
                    <a:pt x="16" y="78"/>
                    <a:pt x="19" y="79"/>
                    <a:pt x="22" y="79"/>
                  </a:cubicBezTo>
                  <a:cubicBezTo>
                    <a:pt x="29" y="79"/>
                    <a:pt x="40" y="75"/>
                    <a:pt x="43" y="72"/>
                  </a:cubicBezTo>
                  <a:cubicBezTo>
                    <a:pt x="53" y="48"/>
                    <a:pt x="53" y="24"/>
                    <a:pt x="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65" name="Google Shape;2465;p55"/>
            <p:cNvSpPr/>
            <p:nvPr/>
          </p:nvSpPr>
          <p:spPr>
            <a:xfrm>
              <a:off x="2791159" y="3184077"/>
              <a:ext cx="110941" cy="39889"/>
            </a:xfrm>
            <a:custGeom>
              <a:avLst/>
              <a:gdLst/>
              <a:ahLst/>
              <a:cxnLst/>
              <a:rect l="l" t="t" r="r" b="b"/>
              <a:pathLst>
                <a:path w="801" h="288" extrusionOk="0">
                  <a:moveTo>
                    <a:pt x="669" y="1"/>
                  </a:moveTo>
                  <a:cubicBezTo>
                    <a:pt x="662" y="1"/>
                    <a:pt x="655" y="1"/>
                    <a:pt x="648" y="2"/>
                  </a:cubicBezTo>
                  <a:cubicBezTo>
                    <a:pt x="506" y="14"/>
                    <a:pt x="362" y="23"/>
                    <a:pt x="217" y="23"/>
                  </a:cubicBezTo>
                  <a:cubicBezTo>
                    <a:pt x="186" y="23"/>
                    <a:pt x="155" y="22"/>
                    <a:pt x="124" y="21"/>
                  </a:cubicBezTo>
                  <a:cubicBezTo>
                    <a:pt x="100" y="21"/>
                    <a:pt x="76" y="26"/>
                    <a:pt x="57" y="55"/>
                  </a:cubicBezTo>
                  <a:cubicBezTo>
                    <a:pt x="0" y="164"/>
                    <a:pt x="71" y="288"/>
                    <a:pt x="195" y="288"/>
                  </a:cubicBezTo>
                  <a:lnTo>
                    <a:pt x="362" y="288"/>
                  </a:lnTo>
                  <a:cubicBezTo>
                    <a:pt x="467" y="283"/>
                    <a:pt x="572" y="288"/>
                    <a:pt x="676" y="270"/>
                  </a:cubicBezTo>
                  <a:cubicBezTo>
                    <a:pt x="801" y="250"/>
                    <a:pt x="757" y="164"/>
                    <a:pt x="757" y="103"/>
                  </a:cubicBezTo>
                  <a:cubicBezTo>
                    <a:pt x="762" y="38"/>
                    <a:pt x="731" y="1"/>
                    <a:pt x="6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66" name="Google Shape;2466;p55"/>
            <p:cNvSpPr/>
            <p:nvPr/>
          </p:nvSpPr>
          <p:spPr>
            <a:xfrm>
              <a:off x="2860965" y="3193633"/>
              <a:ext cx="20637" cy="21191"/>
            </a:xfrm>
            <a:custGeom>
              <a:avLst/>
              <a:gdLst/>
              <a:ahLst/>
              <a:cxnLst/>
              <a:rect l="l" t="t" r="r" b="b"/>
              <a:pathLst>
                <a:path w="149" h="153" extrusionOk="0">
                  <a:moveTo>
                    <a:pt x="77" y="0"/>
                  </a:moveTo>
                  <a:cubicBezTo>
                    <a:pt x="34" y="5"/>
                    <a:pt x="1" y="25"/>
                    <a:pt x="1" y="71"/>
                  </a:cubicBezTo>
                  <a:cubicBezTo>
                    <a:pt x="5" y="115"/>
                    <a:pt x="29" y="153"/>
                    <a:pt x="82" y="153"/>
                  </a:cubicBezTo>
                  <a:cubicBezTo>
                    <a:pt x="125" y="153"/>
                    <a:pt x="144" y="124"/>
                    <a:pt x="148" y="82"/>
                  </a:cubicBezTo>
                  <a:cubicBezTo>
                    <a:pt x="148" y="34"/>
                    <a:pt x="130" y="5"/>
                    <a:pt x="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67" name="Google Shape;2467;p55"/>
            <p:cNvSpPr/>
            <p:nvPr/>
          </p:nvSpPr>
          <p:spPr>
            <a:xfrm>
              <a:off x="2808195" y="3193633"/>
              <a:ext cx="17313" cy="18005"/>
            </a:xfrm>
            <a:custGeom>
              <a:avLst/>
              <a:gdLst/>
              <a:ahLst/>
              <a:cxnLst/>
              <a:rect l="l" t="t" r="r" b="b"/>
              <a:pathLst>
                <a:path w="125" h="130" extrusionOk="0">
                  <a:moveTo>
                    <a:pt x="58" y="0"/>
                  </a:moveTo>
                  <a:cubicBezTo>
                    <a:pt x="20" y="0"/>
                    <a:pt x="1" y="25"/>
                    <a:pt x="1" y="62"/>
                  </a:cubicBezTo>
                  <a:cubicBezTo>
                    <a:pt x="1" y="105"/>
                    <a:pt x="20" y="129"/>
                    <a:pt x="58" y="129"/>
                  </a:cubicBezTo>
                  <a:cubicBezTo>
                    <a:pt x="62" y="129"/>
                    <a:pt x="65" y="129"/>
                    <a:pt x="69" y="129"/>
                  </a:cubicBezTo>
                  <a:cubicBezTo>
                    <a:pt x="100" y="129"/>
                    <a:pt x="120" y="111"/>
                    <a:pt x="124" y="71"/>
                  </a:cubicBezTo>
                  <a:cubicBezTo>
                    <a:pt x="115" y="38"/>
                    <a:pt x="111" y="0"/>
                    <a:pt x="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468" name="Google Shape;2468;p55"/>
          <p:cNvGrpSpPr/>
          <p:nvPr/>
        </p:nvGrpSpPr>
        <p:grpSpPr>
          <a:xfrm rot="5054805">
            <a:off x="7975054" y="907882"/>
            <a:ext cx="552121" cy="1442516"/>
            <a:chOff x="5406229" y="1696898"/>
            <a:chExt cx="216651" cy="566075"/>
          </a:xfrm>
        </p:grpSpPr>
        <p:sp>
          <p:nvSpPr>
            <p:cNvPr id="2469" name="Google Shape;2469;p55"/>
            <p:cNvSpPr/>
            <p:nvPr/>
          </p:nvSpPr>
          <p:spPr>
            <a:xfrm>
              <a:off x="5414315" y="1696898"/>
              <a:ext cx="208564" cy="540029"/>
            </a:xfrm>
            <a:custGeom>
              <a:avLst/>
              <a:gdLst/>
              <a:ahLst/>
              <a:cxnLst/>
              <a:rect l="l" t="t" r="r" b="b"/>
              <a:pathLst>
                <a:path w="2218" h="5743" extrusionOk="0">
                  <a:moveTo>
                    <a:pt x="568" y="2579"/>
                  </a:moveTo>
                  <a:cubicBezTo>
                    <a:pt x="566" y="2581"/>
                    <a:pt x="564" y="2583"/>
                    <a:pt x="563" y="2586"/>
                  </a:cubicBezTo>
                  <a:lnTo>
                    <a:pt x="563" y="2586"/>
                  </a:lnTo>
                  <a:cubicBezTo>
                    <a:pt x="563" y="2585"/>
                    <a:pt x="565" y="2583"/>
                    <a:pt x="568" y="2579"/>
                  </a:cubicBezTo>
                  <a:close/>
                  <a:moveTo>
                    <a:pt x="407" y="2944"/>
                  </a:moveTo>
                  <a:cubicBezTo>
                    <a:pt x="407" y="2944"/>
                    <a:pt x="407" y="2946"/>
                    <a:pt x="406" y="2952"/>
                  </a:cubicBezTo>
                  <a:lnTo>
                    <a:pt x="406" y="2952"/>
                  </a:lnTo>
                  <a:cubicBezTo>
                    <a:pt x="407" y="2951"/>
                    <a:pt x="408" y="2944"/>
                    <a:pt x="407" y="2944"/>
                  </a:cubicBezTo>
                  <a:close/>
                  <a:moveTo>
                    <a:pt x="663" y="4422"/>
                  </a:moveTo>
                  <a:cubicBezTo>
                    <a:pt x="663" y="4422"/>
                    <a:pt x="661" y="4423"/>
                    <a:pt x="658" y="4428"/>
                  </a:cubicBezTo>
                  <a:cubicBezTo>
                    <a:pt x="660" y="4426"/>
                    <a:pt x="661" y="4424"/>
                    <a:pt x="663" y="4422"/>
                  </a:cubicBezTo>
                  <a:close/>
                  <a:moveTo>
                    <a:pt x="2020" y="1"/>
                  </a:moveTo>
                  <a:cubicBezTo>
                    <a:pt x="2011" y="1"/>
                    <a:pt x="2002" y="2"/>
                    <a:pt x="1993" y="5"/>
                  </a:cubicBezTo>
                  <a:cubicBezTo>
                    <a:pt x="1949" y="20"/>
                    <a:pt x="1907" y="73"/>
                    <a:pt x="1925" y="120"/>
                  </a:cubicBezTo>
                  <a:cubicBezTo>
                    <a:pt x="1949" y="177"/>
                    <a:pt x="1969" y="234"/>
                    <a:pt x="1978" y="296"/>
                  </a:cubicBezTo>
                  <a:cubicBezTo>
                    <a:pt x="1988" y="320"/>
                    <a:pt x="1993" y="348"/>
                    <a:pt x="1997" y="377"/>
                  </a:cubicBezTo>
                  <a:cubicBezTo>
                    <a:pt x="1998" y="379"/>
                    <a:pt x="1998" y="381"/>
                    <a:pt x="1998" y="382"/>
                  </a:cubicBezTo>
                  <a:lnTo>
                    <a:pt x="1998" y="382"/>
                  </a:lnTo>
                  <a:cubicBezTo>
                    <a:pt x="1998" y="382"/>
                    <a:pt x="1998" y="382"/>
                    <a:pt x="1998" y="382"/>
                  </a:cubicBezTo>
                  <a:cubicBezTo>
                    <a:pt x="1998" y="382"/>
                    <a:pt x="1997" y="383"/>
                    <a:pt x="1997" y="387"/>
                  </a:cubicBezTo>
                  <a:lnTo>
                    <a:pt x="1997" y="410"/>
                  </a:lnTo>
                  <a:cubicBezTo>
                    <a:pt x="2002" y="425"/>
                    <a:pt x="2002" y="439"/>
                    <a:pt x="2002" y="458"/>
                  </a:cubicBezTo>
                  <a:cubicBezTo>
                    <a:pt x="2007" y="515"/>
                    <a:pt x="2007" y="577"/>
                    <a:pt x="2002" y="639"/>
                  </a:cubicBezTo>
                  <a:cubicBezTo>
                    <a:pt x="1997" y="673"/>
                    <a:pt x="1997" y="692"/>
                    <a:pt x="1993" y="711"/>
                  </a:cubicBezTo>
                  <a:cubicBezTo>
                    <a:pt x="1988" y="740"/>
                    <a:pt x="1983" y="768"/>
                    <a:pt x="1973" y="797"/>
                  </a:cubicBezTo>
                  <a:cubicBezTo>
                    <a:pt x="1960" y="859"/>
                    <a:pt x="1945" y="916"/>
                    <a:pt x="1921" y="973"/>
                  </a:cubicBezTo>
                  <a:cubicBezTo>
                    <a:pt x="1916" y="988"/>
                    <a:pt x="1912" y="1002"/>
                    <a:pt x="1907" y="1011"/>
                  </a:cubicBezTo>
                  <a:cubicBezTo>
                    <a:pt x="1907" y="1018"/>
                    <a:pt x="1905" y="1022"/>
                    <a:pt x="1904" y="1025"/>
                  </a:cubicBezTo>
                  <a:lnTo>
                    <a:pt x="1904" y="1025"/>
                  </a:lnTo>
                  <a:cubicBezTo>
                    <a:pt x="1904" y="1025"/>
                    <a:pt x="1904" y="1025"/>
                    <a:pt x="1904" y="1025"/>
                  </a:cubicBezTo>
                  <a:lnTo>
                    <a:pt x="1904" y="1025"/>
                  </a:lnTo>
                  <a:cubicBezTo>
                    <a:pt x="1902" y="1025"/>
                    <a:pt x="1897" y="1036"/>
                    <a:pt x="1897" y="1039"/>
                  </a:cubicBezTo>
                  <a:cubicBezTo>
                    <a:pt x="1888" y="1063"/>
                    <a:pt x="1874" y="1092"/>
                    <a:pt x="1859" y="1116"/>
                  </a:cubicBezTo>
                  <a:cubicBezTo>
                    <a:pt x="1835" y="1169"/>
                    <a:pt x="1806" y="1217"/>
                    <a:pt x="1773" y="1263"/>
                  </a:cubicBezTo>
                  <a:cubicBezTo>
                    <a:pt x="1760" y="1287"/>
                    <a:pt x="1745" y="1311"/>
                    <a:pt x="1731" y="1336"/>
                  </a:cubicBezTo>
                  <a:cubicBezTo>
                    <a:pt x="1721" y="1345"/>
                    <a:pt x="1712" y="1354"/>
                    <a:pt x="1702" y="1364"/>
                  </a:cubicBezTo>
                  <a:cubicBezTo>
                    <a:pt x="1702" y="1368"/>
                    <a:pt x="1694" y="1376"/>
                    <a:pt x="1696" y="1376"/>
                  </a:cubicBezTo>
                  <a:cubicBezTo>
                    <a:pt x="1697" y="1376"/>
                    <a:pt x="1697" y="1376"/>
                    <a:pt x="1698" y="1376"/>
                  </a:cubicBezTo>
                  <a:lnTo>
                    <a:pt x="1698" y="1376"/>
                  </a:lnTo>
                  <a:cubicBezTo>
                    <a:pt x="1691" y="1381"/>
                    <a:pt x="1687" y="1389"/>
                    <a:pt x="1683" y="1393"/>
                  </a:cubicBezTo>
                  <a:cubicBezTo>
                    <a:pt x="1611" y="1483"/>
                    <a:pt x="1535" y="1564"/>
                    <a:pt x="1450" y="1640"/>
                  </a:cubicBezTo>
                  <a:cubicBezTo>
                    <a:pt x="1406" y="1679"/>
                    <a:pt x="1364" y="1716"/>
                    <a:pt x="1320" y="1750"/>
                  </a:cubicBezTo>
                  <a:cubicBezTo>
                    <a:pt x="1316" y="1754"/>
                    <a:pt x="1307" y="1760"/>
                    <a:pt x="1302" y="1764"/>
                  </a:cubicBezTo>
                  <a:cubicBezTo>
                    <a:pt x="1302" y="1764"/>
                    <a:pt x="1305" y="1761"/>
                    <a:pt x="1305" y="1761"/>
                  </a:cubicBezTo>
                  <a:lnTo>
                    <a:pt x="1305" y="1761"/>
                  </a:lnTo>
                  <a:cubicBezTo>
                    <a:pt x="1305" y="1761"/>
                    <a:pt x="1303" y="1763"/>
                    <a:pt x="1296" y="1769"/>
                  </a:cubicBezTo>
                  <a:cubicBezTo>
                    <a:pt x="1287" y="1774"/>
                    <a:pt x="1278" y="1783"/>
                    <a:pt x="1263" y="1793"/>
                  </a:cubicBezTo>
                  <a:cubicBezTo>
                    <a:pt x="1245" y="1807"/>
                    <a:pt x="1225" y="1822"/>
                    <a:pt x="1201" y="1835"/>
                  </a:cubicBezTo>
                  <a:cubicBezTo>
                    <a:pt x="1030" y="1960"/>
                    <a:pt x="854" y="2069"/>
                    <a:pt x="687" y="2202"/>
                  </a:cubicBezTo>
                  <a:cubicBezTo>
                    <a:pt x="530" y="2326"/>
                    <a:pt x="381" y="2475"/>
                    <a:pt x="301" y="2660"/>
                  </a:cubicBezTo>
                  <a:cubicBezTo>
                    <a:pt x="196" y="2880"/>
                    <a:pt x="187" y="3122"/>
                    <a:pt x="253" y="3355"/>
                  </a:cubicBezTo>
                  <a:cubicBezTo>
                    <a:pt x="286" y="3475"/>
                    <a:pt x="334" y="3590"/>
                    <a:pt x="392" y="3694"/>
                  </a:cubicBezTo>
                  <a:cubicBezTo>
                    <a:pt x="449" y="3795"/>
                    <a:pt x="524" y="3885"/>
                    <a:pt x="592" y="3980"/>
                  </a:cubicBezTo>
                  <a:cubicBezTo>
                    <a:pt x="620" y="4023"/>
                    <a:pt x="654" y="4070"/>
                    <a:pt x="678" y="4123"/>
                  </a:cubicBezTo>
                  <a:cubicBezTo>
                    <a:pt x="682" y="4127"/>
                    <a:pt x="682" y="4138"/>
                    <a:pt x="687" y="4142"/>
                  </a:cubicBezTo>
                  <a:cubicBezTo>
                    <a:pt x="688" y="4145"/>
                    <a:pt x="689" y="4146"/>
                    <a:pt x="690" y="4146"/>
                  </a:cubicBezTo>
                  <a:cubicBezTo>
                    <a:pt x="690" y="4146"/>
                    <a:pt x="690" y="4143"/>
                    <a:pt x="689" y="4141"/>
                  </a:cubicBezTo>
                  <a:lnTo>
                    <a:pt x="689" y="4141"/>
                  </a:lnTo>
                  <a:cubicBezTo>
                    <a:pt x="690" y="4142"/>
                    <a:pt x="690" y="4144"/>
                    <a:pt x="691" y="4147"/>
                  </a:cubicBezTo>
                  <a:cubicBezTo>
                    <a:pt x="696" y="4162"/>
                    <a:pt x="696" y="4171"/>
                    <a:pt x="702" y="4180"/>
                  </a:cubicBezTo>
                  <a:cubicBezTo>
                    <a:pt x="706" y="4195"/>
                    <a:pt x="711" y="4209"/>
                    <a:pt x="711" y="4223"/>
                  </a:cubicBezTo>
                  <a:cubicBezTo>
                    <a:pt x="715" y="4228"/>
                    <a:pt x="715" y="4233"/>
                    <a:pt x="715" y="4237"/>
                  </a:cubicBezTo>
                  <a:cubicBezTo>
                    <a:pt x="714" y="4232"/>
                    <a:pt x="713" y="4230"/>
                    <a:pt x="713" y="4230"/>
                  </a:cubicBezTo>
                  <a:lnTo>
                    <a:pt x="713" y="4230"/>
                  </a:lnTo>
                  <a:cubicBezTo>
                    <a:pt x="713" y="4230"/>
                    <a:pt x="715" y="4243"/>
                    <a:pt x="715" y="4248"/>
                  </a:cubicBezTo>
                  <a:lnTo>
                    <a:pt x="715" y="4290"/>
                  </a:lnTo>
                  <a:lnTo>
                    <a:pt x="715" y="4309"/>
                  </a:lnTo>
                  <a:cubicBezTo>
                    <a:pt x="711" y="4323"/>
                    <a:pt x="711" y="4333"/>
                    <a:pt x="706" y="4347"/>
                  </a:cubicBezTo>
                  <a:cubicBezTo>
                    <a:pt x="704" y="4350"/>
                    <a:pt x="703" y="4352"/>
                    <a:pt x="702" y="4355"/>
                  </a:cubicBezTo>
                  <a:lnTo>
                    <a:pt x="702" y="4355"/>
                  </a:lnTo>
                  <a:cubicBezTo>
                    <a:pt x="700" y="4357"/>
                    <a:pt x="696" y="4368"/>
                    <a:pt x="696" y="4371"/>
                  </a:cubicBezTo>
                  <a:cubicBezTo>
                    <a:pt x="688" y="4388"/>
                    <a:pt x="676" y="4405"/>
                    <a:pt x="663" y="4422"/>
                  </a:cubicBezTo>
                  <a:lnTo>
                    <a:pt x="663" y="4422"/>
                  </a:lnTo>
                  <a:cubicBezTo>
                    <a:pt x="663" y="4422"/>
                    <a:pt x="663" y="4422"/>
                    <a:pt x="663" y="4422"/>
                  </a:cubicBezTo>
                  <a:lnTo>
                    <a:pt x="663" y="4422"/>
                  </a:lnTo>
                  <a:cubicBezTo>
                    <a:pt x="664" y="4422"/>
                    <a:pt x="661" y="4428"/>
                    <a:pt x="658" y="4428"/>
                  </a:cubicBezTo>
                  <a:cubicBezTo>
                    <a:pt x="654" y="4433"/>
                    <a:pt x="649" y="4437"/>
                    <a:pt x="644" y="4442"/>
                  </a:cubicBezTo>
                  <a:cubicBezTo>
                    <a:pt x="634" y="4457"/>
                    <a:pt x="625" y="4466"/>
                    <a:pt x="616" y="4476"/>
                  </a:cubicBezTo>
                  <a:cubicBezTo>
                    <a:pt x="544" y="4547"/>
                    <a:pt x="453" y="4604"/>
                    <a:pt x="377" y="4676"/>
                  </a:cubicBezTo>
                  <a:cubicBezTo>
                    <a:pt x="301" y="4747"/>
                    <a:pt x="229" y="4833"/>
                    <a:pt x="172" y="4923"/>
                  </a:cubicBezTo>
                  <a:cubicBezTo>
                    <a:pt x="62" y="5110"/>
                    <a:pt x="0" y="5334"/>
                    <a:pt x="53" y="5548"/>
                  </a:cubicBezTo>
                  <a:cubicBezTo>
                    <a:pt x="67" y="5596"/>
                    <a:pt x="91" y="5649"/>
                    <a:pt x="115" y="5696"/>
                  </a:cubicBezTo>
                  <a:cubicBezTo>
                    <a:pt x="131" y="5725"/>
                    <a:pt x="166" y="5742"/>
                    <a:pt x="200" y="5742"/>
                  </a:cubicBezTo>
                  <a:cubicBezTo>
                    <a:pt x="217" y="5742"/>
                    <a:pt x="234" y="5738"/>
                    <a:pt x="249" y="5729"/>
                  </a:cubicBezTo>
                  <a:cubicBezTo>
                    <a:pt x="291" y="5700"/>
                    <a:pt x="306" y="5643"/>
                    <a:pt x="282" y="5601"/>
                  </a:cubicBezTo>
                  <a:cubicBezTo>
                    <a:pt x="273" y="5586"/>
                    <a:pt x="267" y="5577"/>
                    <a:pt x="262" y="5563"/>
                  </a:cubicBezTo>
                  <a:cubicBezTo>
                    <a:pt x="261" y="5561"/>
                    <a:pt x="260" y="5559"/>
                    <a:pt x="259" y="5557"/>
                  </a:cubicBezTo>
                  <a:lnTo>
                    <a:pt x="259" y="5557"/>
                  </a:lnTo>
                  <a:cubicBezTo>
                    <a:pt x="259" y="5556"/>
                    <a:pt x="258" y="5553"/>
                    <a:pt x="258" y="5553"/>
                  </a:cubicBezTo>
                  <a:cubicBezTo>
                    <a:pt x="249" y="5524"/>
                    <a:pt x="238" y="5500"/>
                    <a:pt x="234" y="5477"/>
                  </a:cubicBezTo>
                  <a:cubicBezTo>
                    <a:pt x="229" y="5467"/>
                    <a:pt x="229" y="5453"/>
                    <a:pt x="229" y="5443"/>
                  </a:cubicBezTo>
                  <a:cubicBezTo>
                    <a:pt x="228" y="5441"/>
                    <a:pt x="228" y="5440"/>
                    <a:pt x="228" y="5440"/>
                  </a:cubicBezTo>
                  <a:lnTo>
                    <a:pt x="228" y="5440"/>
                  </a:lnTo>
                  <a:cubicBezTo>
                    <a:pt x="227" y="5440"/>
                    <a:pt x="227" y="5440"/>
                    <a:pt x="227" y="5440"/>
                  </a:cubicBezTo>
                  <a:lnTo>
                    <a:pt x="227" y="5440"/>
                  </a:lnTo>
                  <a:cubicBezTo>
                    <a:pt x="225" y="5437"/>
                    <a:pt x="225" y="5433"/>
                    <a:pt x="225" y="5429"/>
                  </a:cubicBezTo>
                  <a:lnTo>
                    <a:pt x="225" y="5348"/>
                  </a:lnTo>
                  <a:cubicBezTo>
                    <a:pt x="225" y="5339"/>
                    <a:pt x="225" y="5328"/>
                    <a:pt x="229" y="5319"/>
                  </a:cubicBezTo>
                  <a:lnTo>
                    <a:pt x="229" y="5310"/>
                  </a:lnTo>
                  <a:cubicBezTo>
                    <a:pt x="228" y="5313"/>
                    <a:pt x="228" y="5314"/>
                    <a:pt x="227" y="5314"/>
                  </a:cubicBezTo>
                  <a:cubicBezTo>
                    <a:pt x="226" y="5314"/>
                    <a:pt x="229" y="5300"/>
                    <a:pt x="229" y="5300"/>
                  </a:cubicBezTo>
                  <a:cubicBezTo>
                    <a:pt x="234" y="5271"/>
                    <a:pt x="238" y="5248"/>
                    <a:pt x="249" y="5224"/>
                  </a:cubicBezTo>
                  <a:cubicBezTo>
                    <a:pt x="253" y="5200"/>
                    <a:pt x="262" y="5181"/>
                    <a:pt x="267" y="5157"/>
                  </a:cubicBezTo>
                  <a:cubicBezTo>
                    <a:pt x="273" y="5148"/>
                    <a:pt x="273" y="5143"/>
                    <a:pt x="277" y="5139"/>
                  </a:cubicBezTo>
                  <a:cubicBezTo>
                    <a:pt x="277" y="5136"/>
                    <a:pt x="279" y="5129"/>
                    <a:pt x="279" y="5129"/>
                  </a:cubicBezTo>
                  <a:lnTo>
                    <a:pt x="279" y="5129"/>
                  </a:lnTo>
                  <a:cubicBezTo>
                    <a:pt x="279" y="5129"/>
                    <a:pt x="279" y="5131"/>
                    <a:pt x="277" y="5139"/>
                  </a:cubicBezTo>
                  <a:cubicBezTo>
                    <a:pt x="282" y="5124"/>
                    <a:pt x="286" y="5114"/>
                    <a:pt x="291" y="5100"/>
                  </a:cubicBezTo>
                  <a:cubicBezTo>
                    <a:pt x="315" y="5053"/>
                    <a:pt x="344" y="5009"/>
                    <a:pt x="372" y="4967"/>
                  </a:cubicBezTo>
                  <a:cubicBezTo>
                    <a:pt x="380" y="4954"/>
                    <a:pt x="389" y="4946"/>
                    <a:pt x="394" y="4938"/>
                  </a:cubicBezTo>
                  <a:lnTo>
                    <a:pt x="394" y="4938"/>
                  </a:lnTo>
                  <a:cubicBezTo>
                    <a:pt x="395" y="4937"/>
                    <a:pt x="406" y="4922"/>
                    <a:pt x="410" y="4919"/>
                  </a:cubicBezTo>
                  <a:cubicBezTo>
                    <a:pt x="425" y="4899"/>
                    <a:pt x="444" y="4877"/>
                    <a:pt x="463" y="4857"/>
                  </a:cubicBezTo>
                  <a:cubicBezTo>
                    <a:pt x="535" y="4781"/>
                    <a:pt x="620" y="4723"/>
                    <a:pt x="696" y="4657"/>
                  </a:cubicBezTo>
                  <a:cubicBezTo>
                    <a:pt x="782" y="4585"/>
                    <a:pt x="858" y="4499"/>
                    <a:pt x="891" y="4390"/>
                  </a:cubicBezTo>
                  <a:cubicBezTo>
                    <a:pt x="925" y="4270"/>
                    <a:pt x="896" y="4142"/>
                    <a:pt x="845" y="4032"/>
                  </a:cubicBezTo>
                  <a:cubicBezTo>
                    <a:pt x="792" y="3927"/>
                    <a:pt x="720" y="3837"/>
                    <a:pt x="654" y="3747"/>
                  </a:cubicBezTo>
                  <a:cubicBezTo>
                    <a:pt x="620" y="3699"/>
                    <a:pt x="587" y="3647"/>
                    <a:pt x="559" y="3599"/>
                  </a:cubicBezTo>
                  <a:cubicBezTo>
                    <a:pt x="544" y="3575"/>
                    <a:pt x="530" y="3546"/>
                    <a:pt x="520" y="3522"/>
                  </a:cubicBezTo>
                  <a:cubicBezTo>
                    <a:pt x="511" y="3513"/>
                    <a:pt x="506" y="3498"/>
                    <a:pt x="501" y="3485"/>
                  </a:cubicBezTo>
                  <a:cubicBezTo>
                    <a:pt x="496" y="3480"/>
                    <a:pt x="496" y="3470"/>
                    <a:pt x="491" y="3465"/>
                  </a:cubicBezTo>
                  <a:cubicBezTo>
                    <a:pt x="489" y="3461"/>
                    <a:pt x="488" y="3460"/>
                    <a:pt x="488" y="3459"/>
                  </a:cubicBezTo>
                  <a:lnTo>
                    <a:pt x="488" y="3459"/>
                  </a:lnTo>
                  <a:cubicBezTo>
                    <a:pt x="488" y="3460"/>
                    <a:pt x="489" y="3462"/>
                    <a:pt x="490" y="3462"/>
                  </a:cubicBezTo>
                  <a:cubicBezTo>
                    <a:pt x="490" y="3462"/>
                    <a:pt x="490" y="3459"/>
                    <a:pt x="487" y="3451"/>
                  </a:cubicBezTo>
                  <a:cubicBezTo>
                    <a:pt x="463" y="3399"/>
                    <a:pt x="444" y="3346"/>
                    <a:pt x="429" y="3289"/>
                  </a:cubicBezTo>
                  <a:cubicBezTo>
                    <a:pt x="425" y="3265"/>
                    <a:pt x="420" y="3236"/>
                    <a:pt x="416" y="3212"/>
                  </a:cubicBezTo>
                  <a:cubicBezTo>
                    <a:pt x="410" y="3199"/>
                    <a:pt x="410" y="3184"/>
                    <a:pt x="405" y="3170"/>
                  </a:cubicBezTo>
                  <a:lnTo>
                    <a:pt x="405" y="3141"/>
                  </a:lnTo>
                  <a:cubicBezTo>
                    <a:pt x="401" y="3084"/>
                    <a:pt x="401" y="3027"/>
                    <a:pt x="405" y="2970"/>
                  </a:cubicBezTo>
                  <a:lnTo>
                    <a:pt x="405" y="2955"/>
                  </a:lnTo>
                  <a:cubicBezTo>
                    <a:pt x="406" y="2954"/>
                    <a:pt x="406" y="2953"/>
                    <a:pt x="406" y="2952"/>
                  </a:cubicBezTo>
                  <a:lnTo>
                    <a:pt x="406" y="2952"/>
                  </a:lnTo>
                  <a:cubicBezTo>
                    <a:pt x="406" y="2952"/>
                    <a:pt x="406" y="2952"/>
                    <a:pt x="406" y="2952"/>
                  </a:cubicBezTo>
                  <a:cubicBezTo>
                    <a:pt x="406" y="2952"/>
                    <a:pt x="405" y="2950"/>
                    <a:pt x="405" y="2946"/>
                  </a:cubicBezTo>
                  <a:cubicBezTo>
                    <a:pt x="410" y="2937"/>
                    <a:pt x="410" y="2922"/>
                    <a:pt x="416" y="2908"/>
                  </a:cubicBezTo>
                  <a:cubicBezTo>
                    <a:pt x="420" y="2880"/>
                    <a:pt x="429" y="2851"/>
                    <a:pt x="439" y="2822"/>
                  </a:cubicBezTo>
                  <a:cubicBezTo>
                    <a:pt x="439" y="2808"/>
                    <a:pt x="444" y="2798"/>
                    <a:pt x="449" y="2789"/>
                  </a:cubicBezTo>
                  <a:cubicBezTo>
                    <a:pt x="449" y="2784"/>
                    <a:pt x="453" y="2779"/>
                    <a:pt x="453" y="2770"/>
                  </a:cubicBezTo>
                  <a:cubicBezTo>
                    <a:pt x="456" y="2767"/>
                    <a:pt x="459" y="2760"/>
                    <a:pt x="460" y="2760"/>
                  </a:cubicBezTo>
                  <a:lnTo>
                    <a:pt x="460" y="2760"/>
                  </a:lnTo>
                  <a:cubicBezTo>
                    <a:pt x="460" y="2760"/>
                    <a:pt x="460" y="2762"/>
                    <a:pt x="458" y="2770"/>
                  </a:cubicBezTo>
                  <a:cubicBezTo>
                    <a:pt x="467" y="2746"/>
                    <a:pt x="477" y="2722"/>
                    <a:pt x="491" y="2698"/>
                  </a:cubicBezTo>
                  <a:cubicBezTo>
                    <a:pt x="514" y="2658"/>
                    <a:pt x="536" y="2622"/>
                    <a:pt x="563" y="2586"/>
                  </a:cubicBezTo>
                  <a:lnTo>
                    <a:pt x="563" y="2586"/>
                  </a:lnTo>
                  <a:cubicBezTo>
                    <a:pt x="563" y="2586"/>
                    <a:pt x="563" y="2586"/>
                    <a:pt x="563" y="2586"/>
                  </a:cubicBezTo>
                  <a:cubicBezTo>
                    <a:pt x="563" y="2586"/>
                    <a:pt x="570" y="2577"/>
                    <a:pt x="570" y="2577"/>
                  </a:cubicBezTo>
                  <a:lnTo>
                    <a:pt x="570" y="2577"/>
                  </a:lnTo>
                  <a:cubicBezTo>
                    <a:pt x="570" y="2577"/>
                    <a:pt x="569" y="2577"/>
                    <a:pt x="568" y="2579"/>
                  </a:cubicBezTo>
                  <a:cubicBezTo>
                    <a:pt x="572" y="2574"/>
                    <a:pt x="577" y="2570"/>
                    <a:pt x="577" y="2565"/>
                  </a:cubicBezTo>
                  <a:cubicBezTo>
                    <a:pt x="587" y="2555"/>
                    <a:pt x="596" y="2546"/>
                    <a:pt x="601" y="2541"/>
                  </a:cubicBezTo>
                  <a:cubicBezTo>
                    <a:pt x="620" y="2522"/>
                    <a:pt x="634" y="2503"/>
                    <a:pt x="654" y="2484"/>
                  </a:cubicBezTo>
                  <a:cubicBezTo>
                    <a:pt x="687" y="2451"/>
                    <a:pt x="724" y="2417"/>
                    <a:pt x="763" y="2383"/>
                  </a:cubicBezTo>
                  <a:cubicBezTo>
                    <a:pt x="782" y="2369"/>
                    <a:pt x="801" y="2350"/>
                    <a:pt x="816" y="2336"/>
                  </a:cubicBezTo>
                  <a:cubicBezTo>
                    <a:pt x="821" y="2336"/>
                    <a:pt x="825" y="2332"/>
                    <a:pt x="830" y="2326"/>
                  </a:cubicBezTo>
                  <a:cubicBezTo>
                    <a:pt x="834" y="2323"/>
                    <a:pt x="836" y="2322"/>
                    <a:pt x="837" y="2322"/>
                  </a:cubicBezTo>
                  <a:lnTo>
                    <a:pt x="837" y="2322"/>
                  </a:lnTo>
                  <a:cubicBezTo>
                    <a:pt x="838" y="2322"/>
                    <a:pt x="830" y="2329"/>
                    <a:pt x="830" y="2329"/>
                  </a:cubicBezTo>
                  <a:cubicBezTo>
                    <a:pt x="831" y="2329"/>
                    <a:pt x="832" y="2328"/>
                    <a:pt x="834" y="2326"/>
                  </a:cubicBezTo>
                  <a:cubicBezTo>
                    <a:pt x="845" y="2317"/>
                    <a:pt x="858" y="2308"/>
                    <a:pt x="867" y="2297"/>
                  </a:cubicBezTo>
                  <a:cubicBezTo>
                    <a:pt x="911" y="2269"/>
                    <a:pt x="949" y="2240"/>
                    <a:pt x="992" y="2212"/>
                  </a:cubicBezTo>
                  <a:cubicBezTo>
                    <a:pt x="1078" y="2150"/>
                    <a:pt x="1164" y="2097"/>
                    <a:pt x="1245" y="2040"/>
                  </a:cubicBezTo>
                  <a:cubicBezTo>
                    <a:pt x="1430" y="1912"/>
                    <a:pt x="1611" y="1769"/>
                    <a:pt x="1760" y="1597"/>
                  </a:cubicBezTo>
                  <a:cubicBezTo>
                    <a:pt x="1916" y="1417"/>
                    <a:pt x="2046" y="1211"/>
                    <a:pt x="2121" y="982"/>
                  </a:cubicBezTo>
                  <a:cubicBezTo>
                    <a:pt x="2198" y="744"/>
                    <a:pt x="2217" y="482"/>
                    <a:pt x="2164" y="239"/>
                  </a:cubicBezTo>
                  <a:cubicBezTo>
                    <a:pt x="2150" y="181"/>
                    <a:pt x="2131" y="124"/>
                    <a:pt x="2107" y="73"/>
                  </a:cubicBezTo>
                  <a:cubicBezTo>
                    <a:pt x="2095" y="33"/>
                    <a:pt x="2061" y="1"/>
                    <a:pt x="20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70" name="Google Shape;2470;p55"/>
            <p:cNvSpPr/>
            <p:nvPr/>
          </p:nvSpPr>
          <p:spPr>
            <a:xfrm>
              <a:off x="5406229" y="2201570"/>
              <a:ext cx="52094" cy="61403"/>
            </a:xfrm>
            <a:custGeom>
              <a:avLst/>
              <a:gdLst/>
              <a:ahLst/>
              <a:cxnLst/>
              <a:rect l="l" t="t" r="r" b="b"/>
              <a:pathLst>
                <a:path w="554" h="653" extrusionOk="0">
                  <a:moveTo>
                    <a:pt x="348" y="339"/>
                  </a:moveTo>
                  <a:lnTo>
                    <a:pt x="348" y="339"/>
                  </a:lnTo>
                  <a:cubicBezTo>
                    <a:pt x="348" y="340"/>
                    <a:pt x="348" y="342"/>
                    <a:pt x="348" y="343"/>
                  </a:cubicBezTo>
                  <a:lnTo>
                    <a:pt x="348" y="343"/>
                  </a:lnTo>
                  <a:cubicBezTo>
                    <a:pt x="348" y="343"/>
                    <a:pt x="348" y="343"/>
                    <a:pt x="347" y="342"/>
                  </a:cubicBezTo>
                  <a:lnTo>
                    <a:pt x="347" y="342"/>
                  </a:lnTo>
                  <a:cubicBezTo>
                    <a:pt x="348" y="341"/>
                    <a:pt x="348" y="340"/>
                    <a:pt x="348" y="339"/>
                  </a:cubicBezTo>
                  <a:close/>
                  <a:moveTo>
                    <a:pt x="444" y="0"/>
                  </a:moveTo>
                  <a:cubicBezTo>
                    <a:pt x="396" y="5"/>
                    <a:pt x="344" y="43"/>
                    <a:pt x="348" y="95"/>
                  </a:cubicBezTo>
                  <a:cubicBezTo>
                    <a:pt x="359" y="172"/>
                    <a:pt x="359" y="247"/>
                    <a:pt x="348" y="324"/>
                  </a:cubicBezTo>
                  <a:cubicBezTo>
                    <a:pt x="348" y="326"/>
                    <a:pt x="347" y="336"/>
                    <a:pt x="347" y="341"/>
                  </a:cubicBezTo>
                  <a:lnTo>
                    <a:pt x="347" y="341"/>
                  </a:lnTo>
                  <a:cubicBezTo>
                    <a:pt x="290" y="269"/>
                    <a:pt x="234" y="197"/>
                    <a:pt x="177" y="124"/>
                  </a:cubicBezTo>
                  <a:cubicBezTo>
                    <a:pt x="161" y="106"/>
                    <a:pt x="136" y="97"/>
                    <a:pt x="111" y="97"/>
                  </a:cubicBezTo>
                  <a:cubicBezTo>
                    <a:pt x="84" y="97"/>
                    <a:pt x="56" y="107"/>
                    <a:pt x="38" y="124"/>
                  </a:cubicBezTo>
                  <a:cubicBezTo>
                    <a:pt x="1" y="167"/>
                    <a:pt x="10" y="214"/>
                    <a:pt x="38" y="258"/>
                  </a:cubicBezTo>
                  <a:cubicBezTo>
                    <a:pt x="134" y="381"/>
                    <a:pt x="234" y="500"/>
                    <a:pt x="330" y="625"/>
                  </a:cubicBezTo>
                  <a:cubicBezTo>
                    <a:pt x="343" y="644"/>
                    <a:pt x="367" y="653"/>
                    <a:pt x="390" y="653"/>
                  </a:cubicBezTo>
                  <a:cubicBezTo>
                    <a:pt x="401" y="653"/>
                    <a:pt x="411" y="651"/>
                    <a:pt x="420" y="648"/>
                  </a:cubicBezTo>
                  <a:cubicBezTo>
                    <a:pt x="454" y="638"/>
                    <a:pt x="478" y="614"/>
                    <a:pt x="487" y="581"/>
                  </a:cubicBezTo>
                  <a:cubicBezTo>
                    <a:pt x="535" y="429"/>
                    <a:pt x="553" y="258"/>
                    <a:pt x="539" y="95"/>
                  </a:cubicBezTo>
                  <a:cubicBezTo>
                    <a:pt x="535" y="47"/>
                    <a:pt x="502" y="0"/>
                    <a:pt x="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471" name="Google Shape;2471;p55"/>
          <p:cNvGrpSpPr/>
          <p:nvPr/>
        </p:nvGrpSpPr>
        <p:grpSpPr>
          <a:xfrm rot="7710033">
            <a:off x="4708620" y="5284747"/>
            <a:ext cx="308672" cy="362084"/>
            <a:chOff x="139275" y="1078372"/>
            <a:chExt cx="231475" cy="271529"/>
          </a:xfrm>
        </p:grpSpPr>
        <p:sp>
          <p:nvSpPr>
            <p:cNvPr id="2472" name="Google Shape;2472;p55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73" name="Google Shape;2473;p55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74" name="Google Shape;2474;p55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475" name="Google Shape;2475;p55"/>
          <p:cNvSpPr/>
          <p:nvPr/>
        </p:nvSpPr>
        <p:spPr>
          <a:xfrm>
            <a:off x="9640600" y="1752746"/>
            <a:ext cx="1640981" cy="642941"/>
          </a:xfrm>
          <a:custGeom>
            <a:avLst/>
            <a:gdLst/>
            <a:ahLst/>
            <a:cxnLst/>
            <a:rect l="l" t="t" r="r" b="b"/>
            <a:pathLst>
              <a:path w="7588" h="2973" extrusionOk="0">
                <a:moveTo>
                  <a:pt x="4084" y="1"/>
                </a:moveTo>
                <a:cubicBezTo>
                  <a:pt x="4078" y="1"/>
                  <a:pt x="4072" y="1"/>
                  <a:pt x="4066" y="1"/>
                </a:cubicBezTo>
                <a:cubicBezTo>
                  <a:pt x="3837" y="15"/>
                  <a:pt x="3617" y="67"/>
                  <a:pt x="3389" y="91"/>
                </a:cubicBezTo>
                <a:cubicBezTo>
                  <a:pt x="2841" y="153"/>
                  <a:pt x="2440" y="558"/>
                  <a:pt x="2350" y="1107"/>
                </a:cubicBezTo>
                <a:cubicBezTo>
                  <a:pt x="2336" y="1182"/>
                  <a:pt x="2312" y="1206"/>
                  <a:pt x="2269" y="1206"/>
                </a:cubicBezTo>
                <a:cubicBezTo>
                  <a:pt x="2253" y="1206"/>
                  <a:pt x="2234" y="1202"/>
                  <a:pt x="2212" y="1197"/>
                </a:cubicBezTo>
                <a:cubicBezTo>
                  <a:pt x="2069" y="1168"/>
                  <a:pt x="1928" y="1138"/>
                  <a:pt x="1772" y="1138"/>
                </a:cubicBezTo>
                <a:cubicBezTo>
                  <a:pt x="1751" y="1138"/>
                  <a:pt x="1728" y="1139"/>
                  <a:pt x="1706" y="1140"/>
                </a:cubicBezTo>
                <a:cubicBezTo>
                  <a:pt x="1680" y="1137"/>
                  <a:pt x="1654" y="1136"/>
                  <a:pt x="1628" y="1136"/>
                </a:cubicBezTo>
                <a:cubicBezTo>
                  <a:pt x="1446" y="1136"/>
                  <a:pt x="1268" y="1206"/>
                  <a:pt x="1101" y="1297"/>
                </a:cubicBezTo>
                <a:cubicBezTo>
                  <a:pt x="848" y="1440"/>
                  <a:pt x="615" y="1611"/>
                  <a:pt x="477" y="1873"/>
                </a:cubicBezTo>
                <a:cubicBezTo>
                  <a:pt x="425" y="1973"/>
                  <a:pt x="385" y="2053"/>
                  <a:pt x="263" y="2053"/>
                </a:cubicBezTo>
                <a:cubicBezTo>
                  <a:pt x="251" y="2053"/>
                  <a:pt x="238" y="2052"/>
                  <a:pt x="224" y="2051"/>
                </a:cubicBezTo>
                <a:cubicBezTo>
                  <a:pt x="217" y="2050"/>
                  <a:pt x="210" y="2049"/>
                  <a:pt x="204" y="2049"/>
                </a:cubicBezTo>
                <a:cubicBezTo>
                  <a:pt x="127" y="2049"/>
                  <a:pt x="60" y="2104"/>
                  <a:pt x="34" y="2188"/>
                </a:cubicBezTo>
                <a:cubicBezTo>
                  <a:pt x="1" y="2284"/>
                  <a:pt x="58" y="2346"/>
                  <a:pt x="120" y="2398"/>
                </a:cubicBezTo>
                <a:cubicBezTo>
                  <a:pt x="201" y="2460"/>
                  <a:pt x="287" y="2502"/>
                  <a:pt x="382" y="2541"/>
                </a:cubicBezTo>
                <a:cubicBezTo>
                  <a:pt x="811" y="2693"/>
                  <a:pt x="1259" y="2702"/>
                  <a:pt x="1706" y="2726"/>
                </a:cubicBezTo>
                <a:cubicBezTo>
                  <a:pt x="1819" y="2733"/>
                  <a:pt x="1931" y="2736"/>
                  <a:pt x="2045" y="2736"/>
                </a:cubicBezTo>
                <a:cubicBezTo>
                  <a:pt x="2339" y="2736"/>
                  <a:pt x="2635" y="2718"/>
                  <a:pt x="2931" y="2708"/>
                </a:cubicBezTo>
                <a:cubicBezTo>
                  <a:pt x="3026" y="2702"/>
                  <a:pt x="3117" y="2689"/>
                  <a:pt x="3212" y="2674"/>
                </a:cubicBezTo>
                <a:cubicBezTo>
                  <a:pt x="3403" y="2645"/>
                  <a:pt x="3589" y="2608"/>
                  <a:pt x="3780" y="2579"/>
                </a:cubicBezTo>
                <a:cubicBezTo>
                  <a:pt x="3816" y="2574"/>
                  <a:pt x="3853" y="2571"/>
                  <a:pt x="3888" y="2571"/>
                </a:cubicBezTo>
                <a:cubicBezTo>
                  <a:pt x="4084" y="2571"/>
                  <a:pt x="4265" y="2643"/>
                  <a:pt x="4442" y="2731"/>
                </a:cubicBezTo>
                <a:cubicBezTo>
                  <a:pt x="4732" y="2876"/>
                  <a:pt x="5038" y="2972"/>
                  <a:pt x="5359" y="2972"/>
                </a:cubicBezTo>
                <a:cubicBezTo>
                  <a:pt x="5387" y="2972"/>
                  <a:pt x="5415" y="2972"/>
                  <a:pt x="5443" y="2970"/>
                </a:cubicBezTo>
                <a:cubicBezTo>
                  <a:pt x="5885" y="2951"/>
                  <a:pt x="6310" y="2836"/>
                  <a:pt x="6705" y="2617"/>
                </a:cubicBezTo>
                <a:cubicBezTo>
                  <a:pt x="7001" y="2451"/>
                  <a:pt x="7282" y="2251"/>
                  <a:pt x="7482" y="1965"/>
                </a:cubicBezTo>
                <a:cubicBezTo>
                  <a:pt x="7583" y="1811"/>
                  <a:pt x="7587" y="1702"/>
                  <a:pt x="7478" y="1554"/>
                </a:cubicBezTo>
                <a:cubicBezTo>
                  <a:pt x="7130" y="1097"/>
                  <a:pt x="6629" y="997"/>
                  <a:pt x="6096" y="997"/>
                </a:cubicBezTo>
                <a:cubicBezTo>
                  <a:pt x="5881" y="997"/>
                  <a:pt x="5662" y="1039"/>
                  <a:pt x="5456" y="1116"/>
                </a:cubicBezTo>
                <a:cubicBezTo>
                  <a:pt x="5432" y="1125"/>
                  <a:pt x="5412" y="1129"/>
                  <a:pt x="5394" y="1129"/>
                </a:cubicBezTo>
                <a:cubicBezTo>
                  <a:pt x="5344" y="1129"/>
                  <a:pt x="5315" y="1095"/>
                  <a:pt x="5291" y="1026"/>
                </a:cubicBezTo>
                <a:cubicBezTo>
                  <a:pt x="5195" y="758"/>
                  <a:pt x="5023" y="564"/>
                  <a:pt x="4723" y="516"/>
                </a:cubicBezTo>
                <a:cubicBezTo>
                  <a:pt x="4651" y="506"/>
                  <a:pt x="4614" y="472"/>
                  <a:pt x="4590" y="397"/>
                </a:cubicBezTo>
                <a:cubicBezTo>
                  <a:pt x="4525" y="151"/>
                  <a:pt x="4289" y="1"/>
                  <a:pt x="408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35" name="Group 134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36" name="Group 135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8" name="Group 137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40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41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39" name="Picture 138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37" name="Rectangle 136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2523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" name="Google Shape;1697;p46"/>
          <p:cNvSpPr txBox="1">
            <a:spLocks noGrp="1"/>
          </p:cNvSpPr>
          <p:nvPr>
            <p:ph type="title"/>
          </p:nvPr>
        </p:nvSpPr>
        <p:spPr>
          <a:xfrm>
            <a:off x="3094906" y="52020"/>
            <a:ext cx="6290244" cy="1608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 smtClean="0"/>
              <a:t>Bentuk-bentuk Identitas Nasional</a:t>
            </a:r>
            <a:endParaRPr dirty="0"/>
          </a:p>
        </p:txBody>
      </p:sp>
      <p:grpSp>
        <p:nvGrpSpPr>
          <p:cNvPr id="1849" name="Google Shape;1849;p46"/>
          <p:cNvGrpSpPr/>
          <p:nvPr/>
        </p:nvGrpSpPr>
        <p:grpSpPr>
          <a:xfrm rot="9574977">
            <a:off x="10878664" y="1725006"/>
            <a:ext cx="993553" cy="550609"/>
            <a:chOff x="3120930" y="660813"/>
            <a:chExt cx="521782" cy="289162"/>
          </a:xfrm>
        </p:grpSpPr>
        <p:sp>
          <p:nvSpPr>
            <p:cNvPr id="1850" name="Google Shape;1850;p46"/>
            <p:cNvSpPr/>
            <p:nvPr/>
          </p:nvSpPr>
          <p:spPr>
            <a:xfrm>
              <a:off x="3146404" y="675185"/>
              <a:ext cx="496308" cy="274790"/>
            </a:xfrm>
            <a:custGeom>
              <a:avLst/>
              <a:gdLst/>
              <a:ahLst/>
              <a:cxnLst/>
              <a:rect l="l" t="t" r="r" b="b"/>
              <a:pathLst>
                <a:path w="5767" h="3193" extrusionOk="0">
                  <a:moveTo>
                    <a:pt x="300" y="123"/>
                  </a:moveTo>
                  <a:cubicBezTo>
                    <a:pt x="302" y="126"/>
                    <a:pt x="304" y="130"/>
                    <a:pt x="304" y="130"/>
                  </a:cubicBezTo>
                  <a:cubicBezTo>
                    <a:pt x="303" y="130"/>
                    <a:pt x="302" y="128"/>
                    <a:pt x="300" y="125"/>
                  </a:cubicBezTo>
                  <a:cubicBezTo>
                    <a:pt x="300" y="125"/>
                    <a:pt x="300" y="124"/>
                    <a:pt x="300" y="123"/>
                  </a:cubicBezTo>
                  <a:close/>
                  <a:moveTo>
                    <a:pt x="4215" y="766"/>
                  </a:moveTo>
                  <a:cubicBezTo>
                    <a:pt x="4215" y="766"/>
                    <a:pt x="4216" y="766"/>
                    <a:pt x="4217" y="766"/>
                  </a:cubicBezTo>
                  <a:lnTo>
                    <a:pt x="4217" y="766"/>
                  </a:lnTo>
                  <a:cubicBezTo>
                    <a:pt x="4217" y="767"/>
                    <a:pt x="4218" y="767"/>
                    <a:pt x="4218" y="767"/>
                  </a:cubicBezTo>
                  <a:lnTo>
                    <a:pt x="4218" y="767"/>
                  </a:lnTo>
                  <a:cubicBezTo>
                    <a:pt x="4213" y="768"/>
                    <a:pt x="4209" y="768"/>
                    <a:pt x="4209" y="768"/>
                  </a:cubicBezTo>
                  <a:cubicBezTo>
                    <a:pt x="4210" y="767"/>
                    <a:pt x="4212" y="766"/>
                    <a:pt x="4215" y="766"/>
                  </a:cubicBezTo>
                  <a:close/>
                  <a:moveTo>
                    <a:pt x="4233" y="769"/>
                  </a:moveTo>
                  <a:cubicBezTo>
                    <a:pt x="4235" y="770"/>
                    <a:pt x="4237" y="771"/>
                    <a:pt x="4239" y="771"/>
                  </a:cubicBezTo>
                  <a:lnTo>
                    <a:pt x="4239" y="771"/>
                  </a:lnTo>
                  <a:cubicBezTo>
                    <a:pt x="4240" y="772"/>
                    <a:pt x="4241" y="772"/>
                    <a:pt x="4242" y="773"/>
                  </a:cubicBezTo>
                  <a:cubicBezTo>
                    <a:pt x="4242" y="774"/>
                    <a:pt x="4242" y="775"/>
                    <a:pt x="4243" y="776"/>
                  </a:cubicBezTo>
                  <a:lnTo>
                    <a:pt x="4243" y="776"/>
                  </a:lnTo>
                  <a:cubicBezTo>
                    <a:pt x="4237" y="774"/>
                    <a:pt x="4234" y="771"/>
                    <a:pt x="4233" y="769"/>
                  </a:cubicBezTo>
                  <a:close/>
                  <a:moveTo>
                    <a:pt x="4254" y="788"/>
                  </a:moveTo>
                  <a:cubicBezTo>
                    <a:pt x="4254" y="789"/>
                    <a:pt x="4255" y="791"/>
                    <a:pt x="4256" y="792"/>
                  </a:cubicBezTo>
                  <a:cubicBezTo>
                    <a:pt x="4260" y="796"/>
                    <a:pt x="4261" y="797"/>
                    <a:pt x="4261" y="797"/>
                  </a:cubicBezTo>
                  <a:cubicBezTo>
                    <a:pt x="4261" y="797"/>
                    <a:pt x="4257" y="793"/>
                    <a:pt x="4254" y="788"/>
                  </a:cubicBezTo>
                  <a:close/>
                  <a:moveTo>
                    <a:pt x="4284" y="840"/>
                  </a:moveTo>
                  <a:cubicBezTo>
                    <a:pt x="4284" y="840"/>
                    <a:pt x="4289" y="850"/>
                    <a:pt x="4293" y="855"/>
                  </a:cubicBezTo>
                  <a:lnTo>
                    <a:pt x="4293" y="855"/>
                  </a:lnTo>
                  <a:cubicBezTo>
                    <a:pt x="4292" y="853"/>
                    <a:pt x="4291" y="851"/>
                    <a:pt x="4290" y="849"/>
                  </a:cubicBezTo>
                  <a:cubicBezTo>
                    <a:pt x="4290" y="849"/>
                    <a:pt x="4290" y="845"/>
                    <a:pt x="4284" y="840"/>
                  </a:cubicBezTo>
                  <a:close/>
                  <a:moveTo>
                    <a:pt x="4316" y="1065"/>
                  </a:moveTo>
                  <a:cubicBezTo>
                    <a:pt x="4315" y="1069"/>
                    <a:pt x="4314" y="1074"/>
                    <a:pt x="4313" y="1083"/>
                  </a:cubicBezTo>
                  <a:cubicBezTo>
                    <a:pt x="4314" y="1077"/>
                    <a:pt x="4315" y="1071"/>
                    <a:pt x="4316" y="1065"/>
                  </a:cubicBezTo>
                  <a:close/>
                  <a:moveTo>
                    <a:pt x="4001" y="1194"/>
                  </a:moveTo>
                  <a:cubicBezTo>
                    <a:pt x="4000" y="1198"/>
                    <a:pt x="3999" y="1201"/>
                    <a:pt x="3999" y="1201"/>
                  </a:cubicBezTo>
                  <a:cubicBezTo>
                    <a:pt x="3998" y="1201"/>
                    <a:pt x="3998" y="1200"/>
                    <a:pt x="3998" y="1197"/>
                  </a:cubicBezTo>
                  <a:cubicBezTo>
                    <a:pt x="3999" y="1196"/>
                    <a:pt x="4000" y="1195"/>
                    <a:pt x="4001" y="1194"/>
                  </a:cubicBezTo>
                  <a:close/>
                  <a:moveTo>
                    <a:pt x="4223" y="768"/>
                  </a:moveTo>
                  <a:lnTo>
                    <a:pt x="4223" y="768"/>
                  </a:lnTo>
                  <a:cubicBezTo>
                    <a:pt x="4224" y="768"/>
                    <a:pt x="4226" y="768"/>
                    <a:pt x="4227" y="768"/>
                  </a:cubicBezTo>
                  <a:cubicBezTo>
                    <a:pt x="4228" y="768"/>
                    <a:pt x="4228" y="768"/>
                    <a:pt x="4229" y="768"/>
                  </a:cubicBezTo>
                  <a:lnTo>
                    <a:pt x="4229" y="768"/>
                  </a:lnTo>
                  <a:cubicBezTo>
                    <a:pt x="4233" y="771"/>
                    <a:pt x="4239" y="775"/>
                    <a:pt x="4243" y="776"/>
                  </a:cubicBezTo>
                  <a:lnTo>
                    <a:pt x="4243" y="776"/>
                  </a:lnTo>
                  <a:cubicBezTo>
                    <a:pt x="4245" y="778"/>
                    <a:pt x="4248" y="779"/>
                    <a:pt x="4251" y="783"/>
                  </a:cubicBezTo>
                  <a:cubicBezTo>
                    <a:pt x="4251" y="784"/>
                    <a:pt x="4252" y="786"/>
                    <a:pt x="4254" y="788"/>
                  </a:cubicBezTo>
                  <a:lnTo>
                    <a:pt x="4254" y="788"/>
                  </a:lnTo>
                  <a:cubicBezTo>
                    <a:pt x="4253" y="786"/>
                    <a:pt x="4252" y="785"/>
                    <a:pt x="4253" y="785"/>
                  </a:cubicBezTo>
                  <a:lnTo>
                    <a:pt x="4253" y="785"/>
                  </a:lnTo>
                  <a:cubicBezTo>
                    <a:pt x="4254" y="785"/>
                    <a:pt x="4263" y="798"/>
                    <a:pt x="4266" y="801"/>
                  </a:cubicBezTo>
                  <a:cubicBezTo>
                    <a:pt x="4270" y="812"/>
                    <a:pt x="4275" y="821"/>
                    <a:pt x="4280" y="830"/>
                  </a:cubicBezTo>
                  <a:cubicBezTo>
                    <a:pt x="4284" y="834"/>
                    <a:pt x="4290" y="845"/>
                    <a:pt x="4294" y="854"/>
                  </a:cubicBezTo>
                  <a:cubicBezTo>
                    <a:pt x="4295" y="857"/>
                    <a:pt x="4296" y="858"/>
                    <a:pt x="4295" y="858"/>
                  </a:cubicBezTo>
                  <a:cubicBezTo>
                    <a:pt x="4295" y="858"/>
                    <a:pt x="4294" y="857"/>
                    <a:pt x="4293" y="855"/>
                  </a:cubicBezTo>
                  <a:lnTo>
                    <a:pt x="4293" y="855"/>
                  </a:lnTo>
                  <a:cubicBezTo>
                    <a:pt x="4300" y="872"/>
                    <a:pt x="4304" y="884"/>
                    <a:pt x="4308" y="902"/>
                  </a:cubicBezTo>
                  <a:cubicBezTo>
                    <a:pt x="4313" y="920"/>
                    <a:pt x="4313" y="935"/>
                    <a:pt x="4318" y="955"/>
                  </a:cubicBezTo>
                  <a:lnTo>
                    <a:pt x="4318" y="977"/>
                  </a:lnTo>
                  <a:cubicBezTo>
                    <a:pt x="4322" y="1006"/>
                    <a:pt x="4320" y="1037"/>
                    <a:pt x="4316" y="1065"/>
                  </a:cubicBezTo>
                  <a:lnTo>
                    <a:pt x="4316" y="1065"/>
                  </a:lnTo>
                  <a:cubicBezTo>
                    <a:pt x="4316" y="1063"/>
                    <a:pt x="4317" y="1062"/>
                    <a:pt x="4317" y="1062"/>
                  </a:cubicBezTo>
                  <a:lnTo>
                    <a:pt x="4317" y="1062"/>
                  </a:lnTo>
                  <a:cubicBezTo>
                    <a:pt x="4318" y="1062"/>
                    <a:pt x="4316" y="1077"/>
                    <a:pt x="4313" y="1083"/>
                  </a:cubicBezTo>
                  <a:cubicBezTo>
                    <a:pt x="4313" y="1092"/>
                    <a:pt x="4313" y="1102"/>
                    <a:pt x="4308" y="1107"/>
                  </a:cubicBezTo>
                  <a:cubicBezTo>
                    <a:pt x="4304" y="1126"/>
                    <a:pt x="4304" y="1144"/>
                    <a:pt x="4294" y="1159"/>
                  </a:cubicBezTo>
                  <a:cubicBezTo>
                    <a:pt x="4290" y="1177"/>
                    <a:pt x="4285" y="1191"/>
                    <a:pt x="4280" y="1209"/>
                  </a:cubicBezTo>
                  <a:lnTo>
                    <a:pt x="4280" y="1209"/>
                  </a:lnTo>
                  <a:cubicBezTo>
                    <a:pt x="4281" y="1208"/>
                    <a:pt x="4281" y="1208"/>
                    <a:pt x="4281" y="1208"/>
                  </a:cubicBezTo>
                  <a:lnTo>
                    <a:pt x="4281" y="1208"/>
                  </a:lnTo>
                  <a:cubicBezTo>
                    <a:pt x="4281" y="1208"/>
                    <a:pt x="4281" y="1209"/>
                    <a:pt x="4280" y="1212"/>
                  </a:cubicBezTo>
                  <a:cubicBezTo>
                    <a:pt x="4280" y="1211"/>
                    <a:pt x="4280" y="1210"/>
                    <a:pt x="4280" y="1209"/>
                  </a:cubicBezTo>
                  <a:lnTo>
                    <a:pt x="4280" y="1209"/>
                  </a:lnTo>
                  <a:cubicBezTo>
                    <a:pt x="4280" y="1210"/>
                    <a:pt x="4280" y="1211"/>
                    <a:pt x="4279" y="1212"/>
                  </a:cubicBezTo>
                  <a:lnTo>
                    <a:pt x="4279" y="1212"/>
                  </a:lnTo>
                  <a:cubicBezTo>
                    <a:pt x="4279" y="1212"/>
                    <a:pt x="4279" y="1212"/>
                    <a:pt x="4280" y="1212"/>
                  </a:cubicBezTo>
                  <a:lnTo>
                    <a:pt x="4280" y="1212"/>
                  </a:lnTo>
                  <a:cubicBezTo>
                    <a:pt x="4279" y="1213"/>
                    <a:pt x="4279" y="1213"/>
                    <a:pt x="4278" y="1214"/>
                  </a:cubicBezTo>
                  <a:lnTo>
                    <a:pt x="4278" y="1214"/>
                  </a:lnTo>
                  <a:cubicBezTo>
                    <a:pt x="4279" y="1214"/>
                    <a:pt x="4279" y="1213"/>
                    <a:pt x="4279" y="1212"/>
                  </a:cubicBezTo>
                  <a:lnTo>
                    <a:pt x="4279" y="1212"/>
                  </a:lnTo>
                  <a:cubicBezTo>
                    <a:pt x="4275" y="1217"/>
                    <a:pt x="4275" y="1221"/>
                    <a:pt x="4275" y="1221"/>
                  </a:cubicBezTo>
                  <a:cubicBezTo>
                    <a:pt x="4275" y="1221"/>
                    <a:pt x="4275" y="1221"/>
                    <a:pt x="4275" y="1221"/>
                  </a:cubicBezTo>
                  <a:lnTo>
                    <a:pt x="4275" y="1221"/>
                  </a:lnTo>
                  <a:cubicBezTo>
                    <a:pt x="4272" y="1227"/>
                    <a:pt x="4269" y="1234"/>
                    <a:pt x="4266" y="1241"/>
                  </a:cubicBezTo>
                  <a:cubicBezTo>
                    <a:pt x="4251" y="1274"/>
                    <a:pt x="4233" y="1302"/>
                    <a:pt x="4209" y="1335"/>
                  </a:cubicBezTo>
                  <a:cubicBezTo>
                    <a:pt x="4209" y="1340"/>
                    <a:pt x="4198" y="1349"/>
                    <a:pt x="4194" y="1355"/>
                  </a:cubicBezTo>
                  <a:cubicBezTo>
                    <a:pt x="4193" y="1357"/>
                    <a:pt x="4193" y="1357"/>
                    <a:pt x="4193" y="1357"/>
                  </a:cubicBezTo>
                  <a:cubicBezTo>
                    <a:pt x="4194" y="1357"/>
                    <a:pt x="4197" y="1354"/>
                    <a:pt x="4199" y="1351"/>
                  </a:cubicBezTo>
                  <a:lnTo>
                    <a:pt x="4199" y="1351"/>
                  </a:lnTo>
                  <a:cubicBezTo>
                    <a:pt x="4199" y="1352"/>
                    <a:pt x="4198" y="1353"/>
                    <a:pt x="4198" y="1355"/>
                  </a:cubicBezTo>
                  <a:lnTo>
                    <a:pt x="4156" y="1397"/>
                  </a:lnTo>
                  <a:cubicBezTo>
                    <a:pt x="4132" y="1426"/>
                    <a:pt x="4103" y="1454"/>
                    <a:pt x="4075" y="1478"/>
                  </a:cubicBezTo>
                  <a:cubicBezTo>
                    <a:pt x="4073" y="1478"/>
                    <a:pt x="4070" y="1481"/>
                    <a:pt x="4066" y="1483"/>
                  </a:cubicBezTo>
                  <a:lnTo>
                    <a:pt x="4066" y="1483"/>
                  </a:lnTo>
                  <a:cubicBezTo>
                    <a:pt x="4068" y="1481"/>
                    <a:pt x="4068" y="1480"/>
                    <a:pt x="4068" y="1480"/>
                  </a:cubicBezTo>
                  <a:lnTo>
                    <a:pt x="4068" y="1480"/>
                  </a:lnTo>
                  <a:cubicBezTo>
                    <a:pt x="4067" y="1480"/>
                    <a:pt x="4065" y="1481"/>
                    <a:pt x="4061" y="1483"/>
                  </a:cubicBezTo>
                  <a:cubicBezTo>
                    <a:pt x="4057" y="1487"/>
                    <a:pt x="4056" y="1489"/>
                    <a:pt x="4056" y="1489"/>
                  </a:cubicBezTo>
                  <a:cubicBezTo>
                    <a:pt x="4057" y="1489"/>
                    <a:pt x="4062" y="1486"/>
                    <a:pt x="4066" y="1483"/>
                  </a:cubicBezTo>
                  <a:lnTo>
                    <a:pt x="4066" y="1483"/>
                  </a:lnTo>
                  <a:cubicBezTo>
                    <a:pt x="4062" y="1486"/>
                    <a:pt x="4053" y="1492"/>
                    <a:pt x="4051" y="1492"/>
                  </a:cubicBezTo>
                  <a:cubicBezTo>
                    <a:pt x="4038" y="1506"/>
                    <a:pt x="4021" y="1514"/>
                    <a:pt x="4004" y="1523"/>
                  </a:cubicBezTo>
                  <a:lnTo>
                    <a:pt x="4004" y="1523"/>
                  </a:lnTo>
                  <a:lnTo>
                    <a:pt x="4004" y="1502"/>
                  </a:lnTo>
                  <a:cubicBezTo>
                    <a:pt x="3994" y="1430"/>
                    <a:pt x="3989" y="1359"/>
                    <a:pt x="3994" y="1287"/>
                  </a:cubicBezTo>
                  <a:cubicBezTo>
                    <a:pt x="3994" y="1253"/>
                    <a:pt x="3998" y="1222"/>
                    <a:pt x="4003" y="1192"/>
                  </a:cubicBezTo>
                  <a:lnTo>
                    <a:pt x="4003" y="1192"/>
                  </a:lnTo>
                  <a:cubicBezTo>
                    <a:pt x="4003" y="1189"/>
                    <a:pt x="4004" y="1187"/>
                    <a:pt x="4004" y="1184"/>
                  </a:cubicBezTo>
                  <a:lnTo>
                    <a:pt x="4004" y="1184"/>
                  </a:lnTo>
                  <a:cubicBezTo>
                    <a:pt x="4004" y="1184"/>
                    <a:pt x="4004" y="1183"/>
                    <a:pt x="4004" y="1183"/>
                  </a:cubicBezTo>
                  <a:cubicBezTo>
                    <a:pt x="4004" y="1183"/>
                    <a:pt x="4004" y="1183"/>
                    <a:pt x="4004" y="1183"/>
                  </a:cubicBezTo>
                  <a:lnTo>
                    <a:pt x="4004" y="1183"/>
                  </a:lnTo>
                  <a:cubicBezTo>
                    <a:pt x="4004" y="1181"/>
                    <a:pt x="4004" y="1180"/>
                    <a:pt x="4004" y="1178"/>
                  </a:cubicBezTo>
                  <a:cubicBezTo>
                    <a:pt x="4004" y="1173"/>
                    <a:pt x="4004" y="1164"/>
                    <a:pt x="4009" y="1155"/>
                  </a:cubicBezTo>
                  <a:cubicBezTo>
                    <a:pt x="4009" y="1140"/>
                    <a:pt x="4013" y="1120"/>
                    <a:pt x="4018" y="1102"/>
                  </a:cubicBezTo>
                  <a:cubicBezTo>
                    <a:pt x="4027" y="1069"/>
                    <a:pt x="4037" y="1035"/>
                    <a:pt x="4046" y="997"/>
                  </a:cubicBezTo>
                  <a:cubicBezTo>
                    <a:pt x="4051" y="983"/>
                    <a:pt x="4055" y="964"/>
                    <a:pt x="4066" y="949"/>
                  </a:cubicBezTo>
                  <a:cubicBezTo>
                    <a:pt x="4066" y="940"/>
                    <a:pt x="4070" y="931"/>
                    <a:pt x="4074" y="927"/>
                  </a:cubicBezTo>
                  <a:lnTo>
                    <a:pt x="4074" y="927"/>
                  </a:lnTo>
                  <a:cubicBezTo>
                    <a:pt x="4073" y="933"/>
                    <a:pt x="4070" y="936"/>
                    <a:pt x="4070" y="940"/>
                  </a:cubicBezTo>
                  <a:lnTo>
                    <a:pt x="4075" y="926"/>
                  </a:lnTo>
                  <a:lnTo>
                    <a:pt x="4075" y="926"/>
                  </a:lnTo>
                  <a:cubicBezTo>
                    <a:pt x="4075" y="926"/>
                    <a:pt x="4074" y="926"/>
                    <a:pt x="4074" y="927"/>
                  </a:cubicBezTo>
                  <a:lnTo>
                    <a:pt x="4074" y="927"/>
                  </a:lnTo>
                  <a:cubicBezTo>
                    <a:pt x="4075" y="925"/>
                    <a:pt x="4075" y="923"/>
                    <a:pt x="4075" y="920"/>
                  </a:cubicBezTo>
                  <a:cubicBezTo>
                    <a:pt x="4084" y="907"/>
                    <a:pt x="4090" y="892"/>
                    <a:pt x="4099" y="873"/>
                  </a:cubicBezTo>
                  <a:cubicBezTo>
                    <a:pt x="4103" y="869"/>
                    <a:pt x="4108" y="859"/>
                    <a:pt x="4113" y="854"/>
                  </a:cubicBezTo>
                  <a:cubicBezTo>
                    <a:pt x="4116" y="851"/>
                    <a:pt x="4117" y="850"/>
                    <a:pt x="4118" y="849"/>
                  </a:cubicBezTo>
                  <a:lnTo>
                    <a:pt x="4118" y="849"/>
                  </a:lnTo>
                  <a:cubicBezTo>
                    <a:pt x="4118" y="849"/>
                    <a:pt x="4118" y="849"/>
                    <a:pt x="4118" y="849"/>
                  </a:cubicBezTo>
                  <a:cubicBezTo>
                    <a:pt x="4123" y="849"/>
                    <a:pt x="4147" y="816"/>
                    <a:pt x="4151" y="812"/>
                  </a:cubicBezTo>
                  <a:cubicBezTo>
                    <a:pt x="4156" y="801"/>
                    <a:pt x="4165" y="797"/>
                    <a:pt x="4170" y="792"/>
                  </a:cubicBezTo>
                  <a:cubicBezTo>
                    <a:pt x="4180" y="788"/>
                    <a:pt x="4189" y="783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5" y="777"/>
                    <a:pt x="4198" y="775"/>
                    <a:pt x="4204" y="773"/>
                  </a:cubicBezTo>
                  <a:cubicBezTo>
                    <a:pt x="4206" y="772"/>
                    <a:pt x="4208" y="771"/>
                    <a:pt x="4209" y="770"/>
                  </a:cubicBezTo>
                  <a:lnTo>
                    <a:pt x="4209" y="770"/>
                  </a:lnTo>
                  <a:cubicBezTo>
                    <a:pt x="4203" y="773"/>
                    <a:pt x="4196" y="776"/>
                    <a:pt x="4194" y="777"/>
                  </a:cubicBezTo>
                  <a:lnTo>
                    <a:pt x="4194" y="777"/>
                  </a:lnTo>
                  <a:cubicBezTo>
                    <a:pt x="4198" y="774"/>
                    <a:pt x="4209" y="769"/>
                    <a:pt x="4211" y="769"/>
                  </a:cubicBezTo>
                  <a:lnTo>
                    <a:pt x="4211" y="769"/>
                  </a:lnTo>
                  <a:cubicBezTo>
                    <a:pt x="4211" y="769"/>
                    <a:pt x="4211" y="769"/>
                    <a:pt x="4209" y="770"/>
                  </a:cubicBezTo>
                  <a:lnTo>
                    <a:pt x="4209" y="770"/>
                  </a:lnTo>
                  <a:cubicBezTo>
                    <a:pt x="4210" y="770"/>
                    <a:pt x="4212" y="769"/>
                    <a:pt x="4213" y="768"/>
                  </a:cubicBezTo>
                  <a:lnTo>
                    <a:pt x="4222" y="768"/>
                  </a:lnTo>
                  <a:cubicBezTo>
                    <a:pt x="4223" y="768"/>
                    <a:pt x="4223" y="768"/>
                    <a:pt x="4223" y="768"/>
                  </a:cubicBezTo>
                  <a:close/>
                  <a:moveTo>
                    <a:pt x="2473" y="1782"/>
                  </a:moveTo>
                  <a:cubicBezTo>
                    <a:pt x="2478" y="1783"/>
                    <a:pt x="2483" y="1784"/>
                    <a:pt x="2483" y="1784"/>
                  </a:cubicBezTo>
                  <a:cubicBezTo>
                    <a:pt x="2479" y="1784"/>
                    <a:pt x="2476" y="1784"/>
                    <a:pt x="2473" y="1782"/>
                  </a:cubicBezTo>
                  <a:close/>
                  <a:moveTo>
                    <a:pt x="159" y="1"/>
                  </a:moveTo>
                  <a:cubicBezTo>
                    <a:pt x="147" y="1"/>
                    <a:pt x="135" y="2"/>
                    <a:pt x="124" y="5"/>
                  </a:cubicBezTo>
                  <a:cubicBezTo>
                    <a:pt x="63" y="25"/>
                    <a:pt x="1" y="101"/>
                    <a:pt x="29" y="172"/>
                  </a:cubicBezTo>
                  <a:cubicBezTo>
                    <a:pt x="153" y="478"/>
                    <a:pt x="320" y="754"/>
                    <a:pt x="534" y="1006"/>
                  </a:cubicBezTo>
                  <a:cubicBezTo>
                    <a:pt x="739" y="1250"/>
                    <a:pt x="982" y="1459"/>
                    <a:pt x="1249" y="1626"/>
                  </a:cubicBezTo>
                  <a:cubicBezTo>
                    <a:pt x="1539" y="1807"/>
                    <a:pt x="1864" y="1936"/>
                    <a:pt x="2203" y="2007"/>
                  </a:cubicBezTo>
                  <a:cubicBezTo>
                    <a:pt x="2416" y="2053"/>
                    <a:pt x="2633" y="2074"/>
                    <a:pt x="2851" y="2074"/>
                  </a:cubicBezTo>
                  <a:cubicBezTo>
                    <a:pt x="2997" y="2074"/>
                    <a:pt x="3143" y="2065"/>
                    <a:pt x="3289" y="2046"/>
                  </a:cubicBezTo>
                  <a:cubicBezTo>
                    <a:pt x="3471" y="2020"/>
                    <a:pt x="3655" y="1979"/>
                    <a:pt x="3828" y="1913"/>
                  </a:cubicBezTo>
                  <a:lnTo>
                    <a:pt x="3828" y="1913"/>
                  </a:lnTo>
                  <a:cubicBezTo>
                    <a:pt x="3831" y="1921"/>
                    <a:pt x="3834" y="1928"/>
                    <a:pt x="3837" y="1936"/>
                  </a:cubicBezTo>
                  <a:cubicBezTo>
                    <a:pt x="3903" y="2098"/>
                    <a:pt x="3989" y="2246"/>
                    <a:pt x="4099" y="2379"/>
                  </a:cubicBezTo>
                  <a:cubicBezTo>
                    <a:pt x="4198" y="2512"/>
                    <a:pt x="4323" y="2622"/>
                    <a:pt x="4456" y="2727"/>
                  </a:cubicBezTo>
                  <a:cubicBezTo>
                    <a:pt x="4723" y="2922"/>
                    <a:pt x="5033" y="3056"/>
                    <a:pt x="5352" y="3141"/>
                  </a:cubicBezTo>
                  <a:cubicBezTo>
                    <a:pt x="5428" y="3161"/>
                    <a:pt x="5505" y="3175"/>
                    <a:pt x="5586" y="3189"/>
                  </a:cubicBezTo>
                  <a:cubicBezTo>
                    <a:pt x="5596" y="3192"/>
                    <a:pt x="5606" y="3193"/>
                    <a:pt x="5616" y="3193"/>
                  </a:cubicBezTo>
                  <a:cubicBezTo>
                    <a:pt x="5675" y="3193"/>
                    <a:pt x="5736" y="3159"/>
                    <a:pt x="5753" y="3093"/>
                  </a:cubicBezTo>
                  <a:cubicBezTo>
                    <a:pt x="5766" y="3032"/>
                    <a:pt x="5729" y="2941"/>
                    <a:pt x="5657" y="2928"/>
                  </a:cubicBezTo>
                  <a:cubicBezTo>
                    <a:pt x="5505" y="2904"/>
                    <a:pt x="5357" y="2865"/>
                    <a:pt x="5209" y="2813"/>
                  </a:cubicBezTo>
                  <a:cubicBezTo>
                    <a:pt x="5176" y="2803"/>
                    <a:pt x="5137" y="2789"/>
                    <a:pt x="5104" y="2774"/>
                  </a:cubicBezTo>
                  <a:cubicBezTo>
                    <a:pt x="5095" y="2770"/>
                    <a:pt x="5085" y="2765"/>
                    <a:pt x="5080" y="2765"/>
                  </a:cubicBezTo>
                  <a:cubicBezTo>
                    <a:pt x="5078" y="2763"/>
                    <a:pt x="5072" y="2761"/>
                    <a:pt x="5067" y="2759"/>
                  </a:cubicBezTo>
                  <a:lnTo>
                    <a:pt x="5067" y="2759"/>
                  </a:lnTo>
                  <a:cubicBezTo>
                    <a:pt x="5068" y="2759"/>
                    <a:pt x="5069" y="2760"/>
                    <a:pt x="5069" y="2760"/>
                  </a:cubicBezTo>
                  <a:cubicBezTo>
                    <a:pt x="5068" y="2760"/>
                    <a:pt x="5063" y="2758"/>
                    <a:pt x="5059" y="2756"/>
                  </a:cubicBezTo>
                  <a:lnTo>
                    <a:pt x="5059" y="2756"/>
                  </a:lnTo>
                  <a:cubicBezTo>
                    <a:pt x="5061" y="2756"/>
                    <a:pt x="5064" y="2757"/>
                    <a:pt x="5067" y="2759"/>
                  </a:cubicBezTo>
                  <a:lnTo>
                    <a:pt x="5067" y="2759"/>
                  </a:lnTo>
                  <a:cubicBezTo>
                    <a:pt x="5066" y="2758"/>
                    <a:pt x="5064" y="2757"/>
                    <a:pt x="5062" y="2756"/>
                  </a:cubicBezTo>
                  <a:cubicBezTo>
                    <a:pt x="5060" y="2755"/>
                    <a:pt x="5058" y="2755"/>
                    <a:pt x="5057" y="2755"/>
                  </a:cubicBezTo>
                  <a:lnTo>
                    <a:pt x="5057" y="2755"/>
                  </a:lnTo>
                  <a:cubicBezTo>
                    <a:pt x="5058" y="2755"/>
                    <a:pt x="5058" y="2755"/>
                    <a:pt x="5059" y="2756"/>
                  </a:cubicBezTo>
                  <a:lnTo>
                    <a:pt x="5059" y="2756"/>
                  </a:lnTo>
                  <a:cubicBezTo>
                    <a:pt x="5057" y="2755"/>
                    <a:pt x="5056" y="2754"/>
                    <a:pt x="5056" y="2754"/>
                  </a:cubicBezTo>
                  <a:lnTo>
                    <a:pt x="5056" y="2754"/>
                  </a:lnTo>
                  <a:cubicBezTo>
                    <a:pt x="5056" y="2754"/>
                    <a:pt x="5057" y="2754"/>
                    <a:pt x="5057" y="2755"/>
                  </a:cubicBezTo>
                  <a:lnTo>
                    <a:pt x="5057" y="2755"/>
                  </a:lnTo>
                  <a:cubicBezTo>
                    <a:pt x="5055" y="2753"/>
                    <a:pt x="5053" y="2752"/>
                    <a:pt x="5052" y="2750"/>
                  </a:cubicBezTo>
                  <a:cubicBezTo>
                    <a:pt x="5042" y="2746"/>
                    <a:pt x="5033" y="2746"/>
                    <a:pt x="5023" y="2741"/>
                  </a:cubicBezTo>
                  <a:cubicBezTo>
                    <a:pt x="4952" y="2708"/>
                    <a:pt x="4885" y="2675"/>
                    <a:pt x="4818" y="2636"/>
                  </a:cubicBezTo>
                  <a:cubicBezTo>
                    <a:pt x="4752" y="2598"/>
                    <a:pt x="4690" y="2560"/>
                    <a:pt x="4627" y="2512"/>
                  </a:cubicBezTo>
                  <a:cubicBezTo>
                    <a:pt x="4614" y="2503"/>
                    <a:pt x="4594" y="2488"/>
                    <a:pt x="4580" y="2479"/>
                  </a:cubicBezTo>
                  <a:cubicBezTo>
                    <a:pt x="4578" y="2477"/>
                    <a:pt x="4577" y="2477"/>
                    <a:pt x="4577" y="2477"/>
                  </a:cubicBezTo>
                  <a:lnTo>
                    <a:pt x="4577" y="2477"/>
                  </a:lnTo>
                  <a:cubicBezTo>
                    <a:pt x="4577" y="2477"/>
                    <a:pt x="4578" y="2478"/>
                    <a:pt x="4579" y="2479"/>
                  </a:cubicBezTo>
                  <a:lnTo>
                    <a:pt x="4579" y="2479"/>
                  </a:lnTo>
                  <a:cubicBezTo>
                    <a:pt x="4570" y="2474"/>
                    <a:pt x="4565" y="2464"/>
                    <a:pt x="4556" y="2460"/>
                  </a:cubicBezTo>
                  <a:cubicBezTo>
                    <a:pt x="4528" y="2436"/>
                    <a:pt x="4499" y="2413"/>
                    <a:pt x="4471" y="2384"/>
                  </a:cubicBezTo>
                  <a:cubicBezTo>
                    <a:pt x="4418" y="2336"/>
                    <a:pt x="4365" y="2279"/>
                    <a:pt x="4313" y="2222"/>
                  </a:cubicBezTo>
                  <a:cubicBezTo>
                    <a:pt x="4308" y="2217"/>
                    <a:pt x="4304" y="2207"/>
                    <a:pt x="4299" y="2202"/>
                  </a:cubicBezTo>
                  <a:cubicBezTo>
                    <a:pt x="4296" y="2199"/>
                    <a:pt x="4285" y="2187"/>
                    <a:pt x="4284" y="2184"/>
                  </a:cubicBezTo>
                  <a:lnTo>
                    <a:pt x="4284" y="2184"/>
                  </a:lnTo>
                  <a:cubicBezTo>
                    <a:pt x="4289" y="2190"/>
                    <a:pt x="4294" y="2196"/>
                    <a:pt x="4295" y="2196"/>
                  </a:cubicBezTo>
                  <a:cubicBezTo>
                    <a:pt x="4295" y="2196"/>
                    <a:pt x="4294" y="2194"/>
                    <a:pt x="4290" y="2189"/>
                  </a:cubicBezTo>
                  <a:cubicBezTo>
                    <a:pt x="4286" y="2185"/>
                    <a:pt x="4285" y="2184"/>
                    <a:pt x="4284" y="2184"/>
                  </a:cubicBezTo>
                  <a:lnTo>
                    <a:pt x="4284" y="2184"/>
                  </a:lnTo>
                  <a:cubicBezTo>
                    <a:pt x="4284" y="2184"/>
                    <a:pt x="4284" y="2184"/>
                    <a:pt x="4284" y="2184"/>
                  </a:cubicBezTo>
                  <a:lnTo>
                    <a:pt x="4284" y="2184"/>
                  </a:lnTo>
                  <a:cubicBezTo>
                    <a:pt x="4282" y="2182"/>
                    <a:pt x="4281" y="2180"/>
                    <a:pt x="4280" y="2178"/>
                  </a:cubicBezTo>
                  <a:cubicBezTo>
                    <a:pt x="4275" y="2174"/>
                    <a:pt x="4270" y="2165"/>
                    <a:pt x="4266" y="2156"/>
                  </a:cubicBezTo>
                  <a:cubicBezTo>
                    <a:pt x="4242" y="2127"/>
                    <a:pt x="4222" y="2098"/>
                    <a:pt x="4204" y="2064"/>
                  </a:cubicBezTo>
                  <a:cubicBezTo>
                    <a:pt x="4165" y="2002"/>
                    <a:pt x="4132" y="1936"/>
                    <a:pt x="4103" y="1870"/>
                  </a:cubicBezTo>
                  <a:cubicBezTo>
                    <a:pt x="4099" y="1864"/>
                    <a:pt x="4099" y="1864"/>
                    <a:pt x="4099" y="1859"/>
                  </a:cubicBezTo>
                  <a:cubicBezTo>
                    <a:pt x="4097" y="1857"/>
                    <a:pt x="4096" y="1856"/>
                    <a:pt x="4096" y="1856"/>
                  </a:cubicBezTo>
                  <a:lnTo>
                    <a:pt x="4096" y="1856"/>
                  </a:lnTo>
                  <a:cubicBezTo>
                    <a:pt x="4095" y="1856"/>
                    <a:pt x="4097" y="1860"/>
                    <a:pt x="4099" y="1864"/>
                  </a:cubicBezTo>
                  <a:lnTo>
                    <a:pt x="4099" y="1864"/>
                  </a:lnTo>
                  <a:cubicBezTo>
                    <a:pt x="4096" y="1858"/>
                    <a:pt x="4093" y="1852"/>
                    <a:pt x="4090" y="1846"/>
                  </a:cubicBezTo>
                  <a:cubicBezTo>
                    <a:pt x="4085" y="1828"/>
                    <a:pt x="4080" y="1815"/>
                    <a:pt x="4073" y="1798"/>
                  </a:cubicBezTo>
                  <a:lnTo>
                    <a:pt x="4073" y="1798"/>
                  </a:lnTo>
                  <a:cubicBezTo>
                    <a:pt x="4137" y="1762"/>
                    <a:pt x="4198" y="1720"/>
                    <a:pt x="4256" y="1674"/>
                  </a:cubicBezTo>
                  <a:cubicBezTo>
                    <a:pt x="4519" y="1464"/>
                    <a:pt x="4680" y="1083"/>
                    <a:pt x="4547" y="759"/>
                  </a:cubicBezTo>
                  <a:cubicBezTo>
                    <a:pt x="4504" y="658"/>
                    <a:pt x="4442" y="563"/>
                    <a:pt x="4337" y="520"/>
                  </a:cubicBezTo>
                  <a:cubicBezTo>
                    <a:pt x="4299" y="505"/>
                    <a:pt x="4259" y="497"/>
                    <a:pt x="4219" y="497"/>
                  </a:cubicBezTo>
                  <a:cubicBezTo>
                    <a:pt x="4160" y="497"/>
                    <a:pt x="4100" y="514"/>
                    <a:pt x="4046" y="549"/>
                  </a:cubicBezTo>
                  <a:cubicBezTo>
                    <a:pt x="3894" y="645"/>
                    <a:pt x="3813" y="816"/>
                    <a:pt x="3765" y="988"/>
                  </a:cubicBezTo>
                  <a:cubicBezTo>
                    <a:pt x="3709" y="1202"/>
                    <a:pt x="3708" y="1433"/>
                    <a:pt x="3752" y="1653"/>
                  </a:cubicBezTo>
                  <a:lnTo>
                    <a:pt x="3752" y="1653"/>
                  </a:lnTo>
                  <a:cubicBezTo>
                    <a:pt x="3737" y="1658"/>
                    <a:pt x="3721" y="1662"/>
                    <a:pt x="3708" y="1669"/>
                  </a:cubicBezTo>
                  <a:cubicBezTo>
                    <a:pt x="3675" y="1679"/>
                    <a:pt x="3637" y="1692"/>
                    <a:pt x="3598" y="1703"/>
                  </a:cubicBezTo>
                  <a:cubicBezTo>
                    <a:pt x="3518" y="1727"/>
                    <a:pt x="3441" y="1740"/>
                    <a:pt x="3360" y="1760"/>
                  </a:cubicBezTo>
                  <a:cubicBezTo>
                    <a:pt x="3318" y="1764"/>
                    <a:pt x="3279" y="1774"/>
                    <a:pt x="3236" y="1778"/>
                  </a:cubicBezTo>
                  <a:cubicBezTo>
                    <a:pt x="3233" y="1778"/>
                    <a:pt x="3216" y="1781"/>
                    <a:pt x="3216" y="1783"/>
                  </a:cubicBezTo>
                  <a:lnTo>
                    <a:pt x="3216" y="1783"/>
                  </a:lnTo>
                  <a:cubicBezTo>
                    <a:pt x="3212" y="1783"/>
                    <a:pt x="3209" y="1784"/>
                    <a:pt x="3208" y="1784"/>
                  </a:cubicBezTo>
                  <a:cubicBezTo>
                    <a:pt x="3188" y="1784"/>
                    <a:pt x="3164" y="1788"/>
                    <a:pt x="3140" y="1788"/>
                  </a:cubicBezTo>
                  <a:cubicBezTo>
                    <a:pt x="3060" y="1798"/>
                    <a:pt x="2979" y="1802"/>
                    <a:pt x="2898" y="1802"/>
                  </a:cubicBezTo>
                  <a:cubicBezTo>
                    <a:pt x="2873" y="1803"/>
                    <a:pt x="2848" y="1804"/>
                    <a:pt x="2824" y="1804"/>
                  </a:cubicBezTo>
                  <a:cubicBezTo>
                    <a:pt x="2765" y="1804"/>
                    <a:pt x="2707" y="1801"/>
                    <a:pt x="2650" y="1798"/>
                  </a:cubicBezTo>
                  <a:cubicBezTo>
                    <a:pt x="2607" y="1798"/>
                    <a:pt x="2569" y="1793"/>
                    <a:pt x="2526" y="1788"/>
                  </a:cubicBezTo>
                  <a:cubicBezTo>
                    <a:pt x="2507" y="1784"/>
                    <a:pt x="2488" y="1784"/>
                    <a:pt x="2469" y="1778"/>
                  </a:cubicBezTo>
                  <a:cubicBezTo>
                    <a:pt x="2454" y="1778"/>
                    <a:pt x="2445" y="1778"/>
                    <a:pt x="2431" y="1774"/>
                  </a:cubicBezTo>
                  <a:cubicBezTo>
                    <a:pt x="2269" y="1750"/>
                    <a:pt x="2106" y="1712"/>
                    <a:pt x="1954" y="1659"/>
                  </a:cubicBezTo>
                  <a:cubicBezTo>
                    <a:pt x="1917" y="1645"/>
                    <a:pt x="1873" y="1631"/>
                    <a:pt x="1835" y="1617"/>
                  </a:cubicBezTo>
                  <a:cubicBezTo>
                    <a:pt x="1821" y="1612"/>
                    <a:pt x="1802" y="1602"/>
                    <a:pt x="1783" y="1597"/>
                  </a:cubicBezTo>
                  <a:cubicBezTo>
                    <a:pt x="1777" y="1594"/>
                    <a:pt x="1770" y="1591"/>
                    <a:pt x="1764" y="1588"/>
                  </a:cubicBezTo>
                  <a:lnTo>
                    <a:pt x="1764" y="1588"/>
                  </a:lnTo>
                  <a:cubicBezTo>
                    <a:pt x="1767" y="1589"/>
                    <a:pt x="1768" y="1590"/>
                    <a:pt x="1768" y="1590"/>
                  </a:cubicBezTo>
                  <a:cubicBezTo>
                    <a:pt x="1770" y="1590"/>
                    <a:pt x="1754" y="1584"/>
                    <a:pt x="1754" y="1584"/>
                  </a:cubicBezTo>
                  <a:lnTo>
                    <a:pt x="1754" y="1584"/>
                  </a:lnTo>
                  <a:cubicBezTo>
                    <a:pt x="1757" y="1585"/>
                    <a:pt x="1761" y="1587"/>
                    <a:pt x="1764" y="1588"/>
                  </a:cubicBezTo>
                  <a:lnTo>
                    <a:pt x="1764" y="1588"/>
                  </a:lnTo>
                  <a:cubicBezTo>
                    <a:pt x="1764" y="1588"/>
                    <a:pt x="1764" y="1588"/>
                    <a:pt x="1763" y="1588"/>
                  </a:cubicBezTo>
                  <a:cubicBezTo>
                    <a:pt x="1759" y="1588"/>
                    <a:pt x="1754" y="1584"/>
                    <a:pt x="1745" y="1584"/>
                  </a:cubicBezTo>
                  <a:cubicBezTo>
                    <a:pt x="1673" y="1549"/>
                    <a:pt x="1607" y="1516"/>
                    <a:pt x="1535" y="1478"/>
                  </a:cubicBezTo>
                  <a:cubicBezTo>
                    <a:pt x="1406" y="1406"/>
                    <a:pt x="1288" y="1331"/>
                    <a:pt x="1167" y="1241"/>
                  </a:cubicBezTo>
                  <a:lnTo>
                    <a:pt x="1167" y="1241"/>
                  </a:lnTo>
                  <a:cubicBezTo>
                    <a:pt x="1170" y="1242"/>
                    <a:pt x="1172" y="1243"/>
                    <a:pt x="1172" y="1243"/>
                  </a:cubicBezTo>
                  <a:cubicBezTo>
                    <a:pt x="1174" y="1243"/>
                    <a:pt x="1158" y="1230"/>
                    <a:pt x="1158" y="1230"/>
                  </a:cubicBezTo>
                  <a:lnTo>
                    <a:pt x="1158" y="1230"/>
                  </a:lnTo>
                  <a:cubicBezTo>
                    <a:pt x="1163" y="1235"/>
                    <a:pt x="1163" y="1235"/>
                    <a:pt x="1167" y="1241"/>
                  </a:cubicBezTo>
                  <a:cubicBezTo>
                    <a:pt x="1163" y="1235"/>
                    <a:pt x="1154" y="1230"/>
                    <a:pt x="1149" y="1226"/>
                  </a:cubicBezTo>
                  <a:cubicBezTo>
                    <a:pt x="1134" y="1212"/>
                    <a:pt x="1121" y="1202"/>
                    <a:pt x="1101" y="1188"/>
                  </a:cubicBezTo>
                  <a:cubicBezTo>
                    <a:pt x="1072" y="1164"/>
                    <a:pt x="1048" y="1140"/>
                    <a:pt x="1020" y="1116"/>
                  </a:cubicBezTo>
                  <a:cubicBezTo>
                    <a:pt x="963" y="1069"/>
                    <a:pt x="910" y="1016"/>
                    <a:pt x="863" y="964"/>
                  </a:cubicBezTo>
                  <a:cubicBezTo>
                    <a:pt x="811" y="911"/>
                    <a:pt x="763" y="859"/>
                    <a:pt x="716" y="801"/>
                  </a:cubicBezTo>
                  <a:cubicBezTo>
                    <a:pt x="705" y="788"/>
                    <a:pt x="692" y="773"/>
                    <a:pt x="681" y="764"/>
                  </a:cubicBezTo>
                  <a:cubicBezTo>
                    <a:pt x="677" y="754"/>
                    <a:pt x="668" y="744"/>
                    <a:pt x="663" y="740"/>
                  </a:cubicBezTo>
                  <a:cubicBezTo>
                    <a:pt x="663" y="738"/>
                    <a:pt x="663" y="737"/>
                    <a:pt x="662" y="736"/>
                  </a:cubicBezTo>
                  <a:lnTo>
                    <a:pt x="662" y="736"/>
                  </a:lnTo>
                  <a:cubicBezTo>
                    <a:pt x="664" y="738"/>
                    <a:pt x="664" y="738"/>
                    <a:pt x="665" y="738"/>
                  </a:cubicBezTo>
                  <a:cubicBezTo>
                    <a:pt x="665" y="738"/>
                    <a:pt x="665" y="737"/>
                    <a:pt x="663" y="735"/>
                  </a:cubicBezTo>
                  <a:cubicBezTo>
                    <a:pt x="639" y="706"/>
                    <a:pt x="615" y="678"/>
                    <a:pt x="596" y="649"/>
                  </a:cubicBezTo>
                  <a:cubicBezTo>
                    <a:pt x="510" y="530"/>
                    <a:pt x="434" y="401"/>
                    <a:pt x="372" y="273"/>
                  </a:cubicBezTo>
                  <a:cubicBezTo>
                    <a:pt x="353" y="240"/>
                    <a:pt x="338" y="205"/>
                    <a:pt x="324" y="177"/>
                  </a:cubicBezTo>
                  <a:cubicBezTo>
                    <a:pt x="320" y="159"/>
                    <a:pt x="310" y="144"/>
                    <a:pt x="305" y="130"/>
                  </a:cubicBezTo>
                  <a:cubicBezTo>
                    <a:pt x="303" y="128"/>
                    <a:pt x="301" y="125"/>
                    <a:pt x="300" y="122"/>
                  </a:cubicBezTo>
                  <a:lnTo>
                    <a:pt x="300" y="122"/>
                  </a:lnTo>
                  <a:cubicBezTo>
                    <a:pt x="299" y="114"/>
                    <a:pt x="295" y="109"/>
                    <a:pt x="291" y="101"/>
                  </a:cubicBezTo>
                  <a:cubicBezTo>
                    <a:pt x="276" y="62"/>
                    <a:pt x="263" y="40"/>
                    <a:pt x="230" y="20"/>
                  </a:cubicBezTo>
                  <a:cubicBezTo>
                    <a:pt x="210" y="7"/>
                    <a:pt x="184" y="1"/>
                    <a:pt x="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51" name="Google Shape;1851;p46"/>
            <p:cNvSpPr/>
            <p:nvPr/>
          </p:nvSpPr>
          <p:spPr>
            <a:xfrm>
              <a:off x="3120930" y="660813"/>
              <a:ext cx="84167" cy="73926"/>
            </a:xfrm>
            <a:custGeom>
              <a:avLst/>
              <a:gdLst/>
              <a:ahLst/>
              <a:cxnLst/>
              <a:rect l="l" t="t" r="r" b="b"/>
              <a:pathLst>
                <a:path w="978" h="859" extrusionOk="0">
                  <a:moveTo>
                    <a:pt x="394" y="124"/>
                  </a:moveTo>
                  <a:lnTo>
                    <a:pt x="394" y="124"/>
                  </a:lnTo>
                  <a:cubicBezTo>
                    <a:pt x="395" y="124"/>
                    <a:pt x="396" y="125"/>
                    <a:pt x="398" y="126"/>
                  </a:cubicBezTo>
                  <a:lnTo>
                    <a:pt x="398" y="126"/>
                  </a:lnTo>
                  <a:cubicBezTo>
                    <a:pt x="397" y="126"/>
                    <a:pt x="397" y="126"/>
                    <a:pt x="396" y="125"/>
                  </a:cubicBezTo>
                  <a:cubicBezTo>
                    <a:pt x="396" y="125"/>
                    <a:pt x="395" y="124"/>
                    <a:pt x="394" y="124"/>
                  </a:cubicBezTo>
                  <a:close/>
                  <a:moveTo>
                    <a:pt x="587" y="178"/>
                  </a:moveTo>
                  <a:cubicBezTo>
                    <a:pt x="593" y="178"/>
                    <a:pt x="598" y="179"/>
                    <a:pt x="603" y="180"/>
                  </a:cubicBezTo>
                  <a:lnTo>
                    <a:pt x="603" y="180"/>
                  </a:lnTo>
                  <a:cubicBezTo>
                    <a:pt x="597" y="179"/>
                    <a:pt x="592" y="179"/>
                    <a:pt x="587" y="178"/>
                  </a:cubicBezTo>
                  <a:close/>
                  <a:moveTo>
                    <a:pt x="830" y="178"/>
                  </a:moveTo>
                  <a:cubicBezTo>
                    <a:pt x="824" y="178"/>
                    <a:pt x="819" y="179"/>
                    <a:pt x="814" y="180"/>
                  </a:cubicBezTo>
                  <a:lnTo>
                    <a:pt x="814" y="180"/>
                  </a:lnTo>
                  <a:cubicBezTo>
                    <a:pt x="820" y="179"/>
                    <a:pt x="825" y="179"/>
                    <a:pt x="830" y="178"/>
                  </a:cubicBezTo>
                  <a:close/>
                  <a:moveTo>
                    <a:pt x="148" y="1"/>
                  </a:moveTo>
                  <a:cubicBezTo>
                    <a:pt x="119" y="1"/>
                    <a:pt x="91" y="11"/>
                    <a:pt x="68" y="29"/>
                  </a:cubicBezTo>
                  <a:cubicBezTo>
                    <a:pt x="29" y="58"/>
                    <a:pt x="1" y="121"/>
                    <a:pt x="20" y="172"/>
                  </a:cubicBezTo>
                  <a:cubicBezTo>
                    <a:pt x="59" y="283"/>
                    <a:pt x="91" y="397"/>
                    <a:pt x="110" y="514"/>
                  </a:cubicBezTo>
                  <a:lnTo>
                    <a:pt x="110" y="514"/>
                  </a:lnTo>
                  <a:cubicBezTo>
                    <a:pt x="110" y="512"/>
                    <a:pt x="110" y="509"/>
                    <a:pt x="110" y="506"/>
                  </a:cubicBezTo>
                  <a:lnTo>
                    <a:pt x="110" y="506"/>
                  </a:lnTo>
                  <a:cubicBezTo>
                    <a:pt x="112" y="518"/>
                    <a:pt x="113" y="529"/>
                    <a:pt x="114" y="541"/>
                  </a:cubicBezTo>
                  <a:lnTo>
                    <a:pt x="114" y="541"/>
                  </a:lnTo>
                  <a:cubicBezTo>
                    <a:pt x="113" y="532"/>
                    <a:pt x="112" y="523"/>
                    <a:pt x="110" y="514"/>
                  </a:cubicBezTo>
                  <a:lnTo>
                    <a:pt x="110" y="514"/>
                  </a:lnTo>
                  <a:cubicBezTo>
                    <a:pt x="111" y="525"/>
                    <a:pt x="111" y="533"/>
                    <a:pt x="115" y="544"/>
                  </a:cubicBezTo>
                  <a:lnTo>
                    <a:pt x="115" y="544"/>
                  </a:lnTo>
                  <a:cubicBezTo>
                    <a:pt x="115" y="543"/>
                    <a:pt x="115" y="542"/>
                    <a:pt x="114" y="541"/>
                  </a:cubicBezTo>
                  <a:lnTo>
                    <a:pt x="114" y="541"/>
                  </a:lnTo>
                  <a:cubicBezTo>
                    <a:pt x="115" y="542"/>
                    <a:pt x="115" y="543"/>
                    <a:pt x="115" y="544"/>
                  </a:cubicBezTo>
                  <a:cubicBezTo>
                    <a:pt x="115" y="544"/>
                    <a:pt x="115" y="544"/>
                    <a:pt x="115" y="544"/>
                  </a:cubicBezTo>
                  <a:lnTo>
                    <a:pt x="115" y="544"/>
                  </a:lnTo>
                  <a:cubicBezTo>
                    <a:pt x="121" y="603"/>
                    <a:pt x="125" y="662"/>
                    <a:pt x="125" y="721"/>
                  </a:cubicBezTo>
                  <a:cubicBezTo>
                    <a:pt x="125" y="792"/>
                    <a:pt x="187" y="859"/>
                    <a:pt x="258" y="859"/>
                  </a:cubicBezTo>
                  <a:cubicBezTo>
                    <a:pt x="335" y="854"/>
                    <a:pt x="396" y="797"/>
                    <a:pt x="396" y="721"/>
                  </a:cubicBezTo>
                  <a:cubicBezTo>
                    <a:pt x="394" y="614"/>
                    <a:pt x="383" y="507"/>
                    <a:pt x="364" y="401"/>
                  </a:cubicBezTo>
                  <a:lnTo>
                    <a:pt x="364" y="401"/>
                  </a:lnTo>
                  <a:cubicBezTo>
                    <a:pt x="390" y="410"/>
                    <a:pt x="417" y="418"/>
                    <a:pt x="444" y="425"/>
                  </a:cubicBezTo>
                  <a:cubicBezTo>
                    <a:pt x="533" y="446"/>
                    <a:pt x="622" y="456"/>
                    <a:pt x="710" y="456"/>
                  </a:cubicBezTo>
                  <a:cubicBezTo>
                    <a:pt x="765" y="456"/>
                    <a:pt x="819" y="452"/>
                    <a:pt x="873" y="444"/>
                  </a:cubicBezTo>
                  <a:cubicBezTo>
                    <a:pt x="906" y="440"/>
                    <a:pt x="940" y="407"/>
                    <a:pt x="954" y="383"/>
                  </a:cubicBezTo>
                  <a:cubicBezTo>
                    <a:pt x="973" y="354"/>
                    <a:pt x="977" y="311"/>
                    <a:pt x="968" y="277"/>
                  </a:cubicBezTo>
                  <a:cubicBezTo>
                    <a:pt x="959" y="244"/>
                    <a:pt x="940" y="211"/>
                    <a:pt x="906" y="196"/>
                  </a:cubicBezTo>
                  <a:cubicBezTo>
                    <a:pt x="884" y="184"/>
                    <a:pt x="862" y="180"/>
                    <a:pt x="838" y="180"/>
                  </a:cubicBezTo>
                  <a:cubicBezTo>
                    <a:pt x="826" y="180"/>
                    <a:pt x="814" y="181"/>
                    <a:pt x="801" y="183"/>
                  </a:cubicBezTo>
                  <a:lnTo>
                    <a:pt x="792" y="183"/>
                  </a:lnTo>
                  <a:cubicBezTo>
                    <a:pt x="800" y="183"/>
                    <a:pt x="807" y="181"/>
                    <a:pt x="814" y="180"/>
                  </a:cubicBezTo>
                  <a:lnTo>
                    <a:pt x="814" y="180"/>
                  </a:lnTo>
                  <a:cubicBezTo>
                    <a:pt x="779" y="183"/>
                    <a:pt x="744" y="185"/>
                    <a:pt x="709" y="185"/>
                  </a:cubicBezTo>
                  <a:cubicBezTo>
                    <a:pt x="675" y="185"/>
                    <a:pt x="641" y="183"/>
                    <a:pt x="607" y="180"/>
                  </a:cubicBezTo>
                  <a:lnTo>
                    <a:pt x="607" y="180"/>
                  </a:lnTo>
                  <a:cubicBezTo>
                    <a:pt x="535" y="169"/>
                    <a:pt x="471" y="149"/>
                    <a:pt x="402" y="127"/>
                  </a:cubicBezTo>
                  <a:lnTo>
                    <a:pt x="402" y="127"/>
                  </a:lnTo>
                  <a:cubicBezTo>
                    <a:pt x="398" y="125"/>
                    <a:pt x="395" y="124"/>
                    <a:pt x="392" y="121"/>
                  </a:cubicBezTo>
                  <a:cubicBezTo>
                    <a:pt x="391" y="121"/>
                    <a:pt x="390" y="121"/>
                    <a:pt x="389" y="120"/>
                  </a:cubicBezTo>
                  <a:lnTo>
                    <a:pt x="389" y="120"/>
                  </a:lnTo>
                  <a:cubicBezTo>
                    <a:pt x="389" y="120"/>
                    <a:pt x="388" y="120"/>
                    <a:pt x="388" y="120"/>
                  </a:cubicBezTo>
                  <a:lnTo>
                    <a:pt x="388" y="120"/>
                  </a:lnTo>
                  <a:cubicBezTo>
                    <a:pt x="388" y="120"/>
                    <a:pt x="388" y="120"/>
                    <a:pt x="389" y="120"/>
                  </a:cubicBezTo>
                  <a:lnTo>
                    <a:pt x="389" y="120"/>
                  </a:lnTo>
                  <a:cubicBezTo>
                    <a:pt x="384" y="119"/>
                    <a:pt x="376" y="114"/>
                    <a:pt x="372" y="111"/>
                  </a:cubicBezTo>
                  <a:cubicBezTo>
                    <a:pt x="354" y="101"/>
                    <a:pt x="335" y="92"/>
                    <a:pt x="315" y="82"/>
                  </a:cubicBezTo>
                  <a:cubicBezTo>
                    <a:pt x="282" y="64"/>
                    <a:pt x="249" y="40"/>
                    <a:pt x="220" y="16"/>
                  </a:cubicBezTo>
                  <a:cubicBezTo>
                    <a:pt x="201" y="6"/>
                    <a:pt x="172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852" name="Google Shape;1852;p46"/>
          <p:cNvGrpSpPr/>
          <p:nvPr/>
        </p:nvGrpSpPr>
        <p:grpSpPr>
          <a:xfrm rot="7596596">
            <a:off x="5649708" y="4038000"/>
            <a:ext cx="229099" cy="351843"/>
            <a:chOff x="2432278" y="3165333"/>
            <a:chExt cx="120312" cy="184771"/>
          </a:xfrm>
        </p:grpSpPr>
        <p:sp>
          <p:nvSpPr>
            <p:cNvPr id="1853" name="Google Shape;1853;p46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54" name="Google Shape;1854;p46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55" name="Google Shape;1855;p46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856" name="Google Shape;1856;p46"/>
          <p:cNvGrpSpPr/>
          <p:nvPr/>
        </p:nvGrpSpPr>
        <p:grpSpPr>
          <a:xfrm rot="-2700000">
            <a:off x="1533766" y="1340340"/>
            <a:ext cx="308673" cy="362085"/>
            <a:chOff x="139275" y="1078372"/>
            <a:chExt cx="231475" cy="271529"/>
          </a:xfrm>
        </p:grpSpPr>
        <p:sp>
          <p:nvSpPr>
            <p:cNvPr id="1857" name="Google Shape;1857;p46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58" name="Google Shape;1858;p46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59" name="Google Shape;1859;p46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860" name="Google Shape;1860;p46"/>
          <p:cNvSpPr/>
          <p:nvPr/>
        </p:nvSpPr>
        <p:spPr>
          <a:xfrm>
            <a:off x="10813832" y="5606607"/>
            <a:ext cx="1640981" cy="642941"/>
          </a:xfrm>
          <a:custGeom>
            <a:avLst/>
            <a:gdLst/>
            <a:ahLst/>
            <a:cxnLst/>
            <a:rect l="l" t="t" r="r" b="b"/>
            <a:pathLst>
              <a:path w="7588" h="2973" extrusionOk="0">
                <a:moveTo>
                  <a:pt x="4084" y="1"/>
                </a:moveTo>
                <a:cubicBezTo>
                  <a:pt x="4078" y="1"/>
                  <a:pt x="4072" y="1"/>
                  <a:pt x="4066" y="1"/>
                </a:cubicBezTo>
                <a:cubicBezTo>
                  <a:pt x="3837" y="15"/>
                  <a:pt x="3617" y="67"/>
                  <a:pt x="3389" y="91"/>
                </a:cubicBezTo>
                <a:cubicBezTo>
                  <a:pt x="2841" y="153"/>
                  <a:pt x="2440" y="558"/>
                  <a:pt x="2350" y="1107"/>
                </a:cubicBezTo>
                <a:cubicBezTo>
                  <a:pt x="2336" y="1182"/>
                  <a:pt x="2312" y="1206"/>
                  <a:pt x="2269" y="1206"/>
                </a:cubicBezTo>
                <a:cubicBezTo>
                  <a:pt x="2253" y="1206"/>
                  <a:pt x="2234" y="1202"/>
                  <a:pt x="2212" y="1197"/>
                </a:cubicBezTo>
                <a:cubicBezTo>
                  <a:pt x="2069" y="1168"/>
                  <a:pt x="1928" y="1138"/>
                  <a:pt x="1772" y="1138"/>
                </a:cubicBezTo>
                <a:cubicBezTo>
                  <a:pt x="1751" y="1138"/>
                  <a:pt x="1728" y="1139"/>
                  <a:pt x="1706" y="1140"/>
                </a:cubicBezTo>
                <a:cubicBezTo>
                  <a:pt x="1680" y="1137"/>
                  <a:pt x="1654" y="1136"/>
                  <a:pt x="1628" y="1136"/>
                </a:cubicBezTo>
                <a:cubicBezTo>
                  <a:pt x="1446" y="1136"/>
                  <a:pt x="1268" y="1206"/>
                  <a:pt x="1101" y="1297"/>
                </a:cubicBezTo>
                <a:cubicBezTo>
                  <a:pt x="848" y="1440"/>
                  <a:pt x="615" y="1611"/>
                  <a:pt x="477" y="1873"/>
                </a:cubicBezTo>
                <a:cubicBezTo>
                  <a:pt x="425" y="1973"/>
                  <a:pt x="385" y="2053"/>
                  <a:pt x="263" y="2053"/>
                </a:cubicBezTo>
                <a:cubicBezTo>
                  <a:pt x="251" y="2053"/>
                  <a:pt x="238" y="2052"/>
                  <a:pt x="224" y="2051"/>
                </a:cubicBezTo>
                <a:cubicBezTo>
                  <a:pt x="217" y="2050"/>
                  <a:pt x="210" y="2049"/>
                  <a:pt x="204" y="2049"/>
                </a:cubicBezTo>
                <a:cubicBezTo>
                  <a:pt x="127" y="2049"/>
                  <a:pt x="60" y="2104"/>
                  <a:pt x="34" y="2188"/>
                </a:cubicBezTo>
                <a:cubicBezTo>
                  <a:pt x="1" y="2284"/>
                  <a:pt x="58" y="2346"/>
                  <a:pt x="120" y="2398"/>
                </a:cubicBezTo>
                <a:cubicBezTo>
                  <a:pt x="201" y="2460"/>
                  <a:pt x="287" y="2502"/>
                  <a:pt x="382" y="2541"/>
                </a:cubicBezTo>
                <a:cubicBezTo>
                  <a:pt x="811" y="2693"/>
                  <a:pt x="1259" y="2702"/>
                  <a:pt x="1706" y="2726"/>
                </a:cubicBezTo>
                <a:cubicBezTo>
                  <a:pt x="1819" y="2733"/>
                  <a:pt x="1931" y="2736"/>
                  <a:pt x="2045" y="2736"/>
                </a:cubicBezTo>
                <a:cubicBezTo>
                  <a:pt x="2339" y="2736"/>
                  <a:pt x="2635" y="2718"/>
                  <a:pt x="2931" y="2708"/>
                </a:cubicBezTo>
                <a:cubicBezTo>
                  <a:pt x="3026" y="2702"/>
                  <a:pt x="3117" y="2689"/>
                  <a:pt x="3212" y="2674"/>
                </a:cubicBezTo>
                <a:cubicBezTo>
                  <a:pt x="3403" y="2645"/>
                  <a:pt x="3589" y="2608"/>
                  <a:pt x="3780" y="2579"/>
                </a:cubicBezTo>
                <a:cubicBezTo>
                  <a:pt x="3816" y="2574"/>
                  <a:pt x="3853" y="2571"/>
                  <a:pt x="3888" y="2571"/>
                </a:cubicBezTo>
                <a:cubicBezTo>
                  <a:pt x="4084" y="2571"/>
                  <a:pt x="4265" y="2643"/>
                  <a:pt x="4442" y="2731"/>
                </a:cubicBezTo>
                <a:cubicBezTo>
                  <a:pt x="4732" y="2876"/>
                  <a:pt x="5038" y="2972"/>
                  <a:pt x="5359" y="2972"/>
                </a:cubicBezTo>
                <a:cubicBezTo>
                  <a:pt x="5387" y="2972"/>
                  <a:pt x="5415" y="2972"/>
                  <a:pt x="5443" y="2970"/>
                </a:cubicBezTo>
                <a:cubicBezTo>
                  <a:pt x="5885" y="2951"/>
                  <a:pt x="6310" y="2836"/>
                  <a:pt x="6705" y="2617"/>
                </a:cubicBezTo>
                <a:cubicBezTo>
                  <a:pt x="7001" y="2451"/>
                  <a:pt x="7282" y="2251"/>
                  <a:pt x="7482" y="1965"/>
                </a:cubicBezTo>
                <a:cubicBezTo>
                  <a:pt x="7583" y="1811"/>
                  <a:pt x="7587" y="1702"/>
                  <a:pt x="7478" y="1554"/>
                </a:cubicBezTo>
                <a:cubicBezTo>
                  <a:pt x="7130" y="1097"/>
                  <a:pt x="6629" y="997"/>
                  <a:pt x="6096" y="997"/>
                </a:cubicBezTo>
                <a:cubicBezTo>
                  <a:pt x="5881" y="997"/>
                  <a:pt x="5662" y="1039"/>
                  <a:pt x="5456" y="1116"/>
                </a:cubicBezTo>
                <a:cubicBezTo>
                  <a:pt x="5432" y="1125"/>
                  <a:pt x="5412" y="1129"/>
                  <a:pt x="5394" y="1129"/>
                </a:cubicBezTo>
                <a:cubicBezTo>
                  <a:pt x="5344" y="1129"/>
                  <a:pt x="5315" y="1095"/>
                  <a:pt x="5291" y="1026"/>
                </a:cubicBezTo>
                <a:cubicBezTo>
                  <a:pt x="5195" y="758"/>
                  <a:pt x="5023" y="564"/>
                  <a:pt x="4723" y="516"/>
                </a:cubicBezTo>
                <a:cubicBezTo>
                  <a:pt x="4651" y="506"/>
                  <a:pt x="4614" y="472"/>
                  <a:pt x="4590" y="397"/>
                </a:cubicBezTo>
                <a:cubicBezTo>
                  <a:pt x="4525" y="151"/>
                  <a:pt x="4289" y="1"/>
                  <a:pt x="408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" name="Rectangular Callout 1"/>
          <p:cNvSpPr/>
          <p:nvPr/>
        </p:nvSpPr>
        <p:spPr>
          <a:xfrm>
            <a:off x="149186" y="1743059"/>
            <a:ext cx="3396343" cy="2743895"/>
          </a:xfrm>
          <a:prstGeom prst="wedgeRect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  <a:buAutoNum type="arabicPeriod"/>
            </a:pP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Identitas</a:t>
            </a:r>
            <a:r>
              <a:rPr lang="en-US" sz="2000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Fundamental</a:t>
            </a:r>
          </a:p>
          <a:p>
            <a:pPr algn="ctr">
              <a:lnSpc>
                <a:spcPct val="150000"/>
              </a:lnSpc>
            </a:pP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Pancasila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merupakan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falsafah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bangsa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dasar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ideologi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sp>
        <p:nvSpPr>
          <p:cNvPr id="169" name="Rectangular Callout 168"/>
          <p:cNvSpPr/>
          <p:nvPr/>
        </p:nvSpPr>
        <p:spPr>
          <a:xfrm>
            <a:off x="4379591" y="1743059"/>
            <a:ext cx="3396343" cy="2743895"/>
          </a:xfrm>
          <a:prstGeom prst="wedgeRect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2. </a:t>
            </a:r>
            <a:r>
              <a:rPr lang="en-US" sz="2000" dirty="0" err="1" smtClean="0"/>
              <a:t>Identitas</a:t>
            </a:r>
            <a:r>
              <a:rPr lang="en-US" sz="2000" dirty="0" smtClean="0"/>
              <a:t> Instrumental</a:t>
            </a:r>
          </a:p>
          <a:p>
            <a:pPr algn="ctr"/>
            <a:r>
              <a:rPr lang="en-US" sz="2000" dirty="0" err="1"/>
              <a:t>meliputi</a:t>
            </a:r>
            <a:r>
              <a:rPr lang="en-US" sz="2000" dirty="0"/>
              <a:t> UUD NRI </a:t>
            </a:r>
            <a:r>
              <a:rPr lang="en-US" sz="2000" dirty="0" err="1"/>
              <a:t>Tahun</a:t>
            </a:r>
            <a:r>
              <a:rPr lang="en-US" sz="2000" dirty="0"/>
              <a:t> 1945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peraturan</a:t>
            </a:r>
            <a:r>
              <a:rPr lang="en-US" sz="2000" dirty="0"/>
              <a:t> </a:t>
            </a:r>
            <a:r>
              <a:rPr lang="en-US" sz="2000" dirty="0" err="1"/>
              <a:t>perundang-undangan</a:t>
            </a:r>
            <a:r>
              <a:rPr lang="en-US" sz="2000" dirty="0"/>
              <a:t> di </a:t>
            </a:r>
            <a:r>
              <a:rPr lang="en-US" sz="2000" dirty="0" err="1"/>
              <a:t>bawahnya</a:t>
            </a:r>
            <a:r>
              <a:rPr lang="en-US" sz="2000" dirty="0"/>
              <a:t>, </a:t>
            </a:r>
            <a:r>
              <a:rPr lang="en-US" sz="2000" dirty="0" err="1"/>
              <a:t>bahasa</a:t>
            </a:r>
            <a:r>
              <a:rPr lang="en-US" sz="2000" dirty="0"/>
              <a:t> Indonesia, </a:t>
            </a:r>
            <a:r>
              <a:rPr lang="en-US" sz="2000" dirty="0" err="1"/>
              <a:t>lambang</a:t>
            </a:r>
            <a:r>
              <a:rPr lang="en-US" sz="2000" dirty="0"/>
              <a:t> </a:t>
            </a:r>
            <a:r>
              <a:rPr lang="en-US" sz="2000" dirty="0" err="1"/>
              <a:t>negara</a:t>
            </a:r>
            <a:r>
              <a:rPr lang="en-US" sz="2000" dirty="0"/>
              <a:t>, </a:t>
            </a:r>
            <a:r>
              <a:rPr lang="en-US" sz="2000" dirty="0" err="1"/>
              <a:t>bendera</a:t>
            </a:r>
            <a:r>
              <a:rPr lang="en-US" sz="2000" dirty="0"/>
              <a:t> </a:t>
            </a:r>
            <a:r>
              <a:rPr lang="en-US" sz="2000" dirty="0" err="1"/>
              <a:t>negara</a:t>
            </a:r>
            <a:r>
              <a:rPr lang="en-US" sz="2000" dirty="0"/>
              <a:t>,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lagu</a:t>
            </a:r>
            <a:r>
              <a:rPr lang="en-US" sz="2000" dirty="0"/>
              <a:t> </a:t>
            </a:r>
            <a:r>
              <a:rPr lang="en-US" sz="2000" dirty="0" err="1"/>
              <a:t>kebangsaan</a:t>
            </a:r>
            <a:r>
              <a:rPr lang="en-US" sz="2000" dirty="0"/>
              <a:t> “Indonesia Raya”. </a:t>
            </a:r>
          </a:p>
        </p:txBody>
      </p:sp>
      <p:sp>
        <p:nvSpPr>
          <p:cNvPr id="170" name="Rectangular Callout 169"/>
          <p:cNvSpPr/>
          <p:nvPr/>
        </p:nvSpPr>
        <p:spPr>
          <a:xfrm>
            <a:off x="8788567" y="1743059"/>
            <a:ext cx="3396343" cy="2743895"/>
          </a:xfrm>
          <a:prstGeom prst="wedgeRect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000" dirty="0" smtClean="0"/>
              <a:t>3. </a:t>
            </a:r>
            <a:r>
              <a:rPr lang="en-US" sz="2000" dirty="0" err="1" smtClean="0"/>
              <a:t>Identitas</a:t>
            </a:r>
            <a:r>
              <a:rPr lang="en-US" sz="2000" dirty="0" smtClean="0"/>
              <a:t> </a:t>
            </a:r>
            <a:r>
              <a:rPr lang="en-US" sz="2000" dirty="0" err="1" smtClean="0"/>
              <a:t>Alamiah</a:t>
            </a:r>
            <a:endParaRPr lang="en-US" sz="2000" dirty="0" smtClean="0"/>
          </a:p>
          <a:p>
            <a:pPr algn="ctr">
              <a:lnSpc>
                <a:spcPct val="150000"/>
              </a:lnSpc>
            </a:pPr>
            <a:r>
              <a:rPr lang="en-US" sz="2000" dirty="0" err="1"/>
              <a:t>meliputi</a:t>
            </a:r>
            <a:r>
              <a:rPr lang="en-US" sz="2000" dirty="0"/>
              <a:t> </a:t>
            </a:r>
            <a:r>
              <a:rPr lang="en-US" sz="2000" dirty="0" err="1"/>
              <a:t>negara</a:t>
            </a:r>
            <a:r>
              <a:rPr lang="en-US" sz="2000" dirty="0"/>
              <a:t> </a:t>
            </a:r>
            <a:r>
              <a:rPr lang="en-US" sz="2000" dirty="0" err="1"/>
              <a:t>kepulauan</a:t>
            </a:r>
            <a:r>
              <a:rPr lang="en-US" sz="2000" dirty="0"/>
              <a:t> (</a:t>
            </a:r>
            <a:r>
              <a:rPr lang="en-US" sz="2000" i="1" dirty="0"/>
              <a:t>archipelago</a:t>
            </a:r>
            <a:r>
              <a:rPr lang="en-US" sz="2000" dirty="0"/>
              <a:t>)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pluralisme</a:t>
            </a:r>
            <a:r>
              <a:rPr lang="en-US" sz="2000" dirty="0"/>
              <a:t> </a:t>
            </a:r>
            <a:r>
              <a:rPr lang="en-US" sz="2000" dirty="0" err="1"/>
              <a:t>suku</a:t>
            </a:r>
            <a:r>
              <a:rPr lang="en-US" sz="2000" dirty="0"/>
              <a:t>, </a:t>
            </a:r>
            <a:r>
              <a:rPr lang="en-US" sz="2000" dirty="0" err="1"/>
              <a:t>bahasa</a:t>
            </a:r>
            <a:r>
              <a:rPr lang="en-US" sz="2000" dirty="0"/>
              <a:t>, </a:t>
            </a:r>
            <a:r>
              <a:rPr lang="en-US" sz="2000" dirty="0" err="1"/>
              <a:t>budaya</a:t>
            </a:r>
            <a:r>
              <a:rPr lang="en-US" sz="2000" dirty="0"/>
              <a:t>, </a:t>
            </a:r>
            <a:r>
              <a:rPr lang="en-US" sz="2000" dirty="0" err="1"/>
              <a:t>serta</a:t>
            </a:r>
            <a:r>
              <a:rPr lang="en-US" sz="2000" dirty="0"/>
              <a:t> agama,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kepercayaan</a:t>
            </a:r>
            <a:r>
              <a:rPr lang="en-US" sz="2000" dirty="0"/>
              <a:t>. </a:t>
            </a:r>
          </a:p>
        </p:txBody>
      </p:sp>
      <p:grpSp>
        <p:nvGrpSpPr>
          <p:cNvPr id="171" name="Group 170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72" name="Group 17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74" name="Group 173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76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77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75" name="Picture 174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73" name="Rectangle 17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6052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7" name="Google Shape;2697;p60"/>
          <p:cNvSpPr txBox="1">
            <a:spLocks noGrp="1"/>
          </p:cNvSpPr>
          <p:nvPr>
            <p:ph type="subTitle" idx="1"/>
          </p:nvPr>
        </p:nvSpPr>
        <p:spPr>
          <a:xfrm>
            <a:off x="5025792" y="2585631"/>
            <a:ext cx="3502168" cy="112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 err="1"/>
              <a:t>Pancasila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dasar</a:t>
            </a:r>
            <a:r>
              <a:rPr lang="en-US" sz="2000" dirty="0"/>
              <a:t> </a:t>
            </a:r>
            <a:r>
              <a:rPr lang="en-US" sz="2000" dirty="0" err="1"/>
              <a:t>negara</a:t>
            </a:r>
            <a:r>
              <a:rPr lang="en-US" sz="2000" dirty="0"/>
              <a:t>, </a:t>
            </a:r>
            <a:r>
              <a:rPr lang="en-US" sz="2000" dirty="0" err="1"/>
              <a:t>pandangan</a:t>
            </a:r>
            <a:r>
              <a:rPr lang="en-US" sz="2000" dirty="0"/>
              <a:t> </a:t>
            </a:r>
            <a:r>
              <a:rPr lang="en-US" sz="2000" dirty="0" err="1"/>
              <a:t>hidup</a:t>
            </a:r>
            <a:r>
              <a:rPr lang="en-US" sz="2000" dirty="0"/>
              <a:t> </a:t>
            </a:r>
            <a:r>
              <a:rPr lang="en-US" sz="2000" dirty="0" err="1"/>
              <a:t>bangsa</a:t>
            </a:r>
            <a:r>
              <a:rPr lang="en-US" sz="2000" dirty="0"/>
              <a:t>,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ideologi</a:t>
            </a:r>
            <a:r>
              <a:rPr lang="en-US" sz="2000" dirty="0"/>
              <a:t> </a:t>
            </a:r>
            <a:r>
              <a:rPr lang="en-US" sz="2000" dirty="0" err="1"/>
              <a:t>negara</a:t>
            </a:r>
            <a:r>
              <a:rPr lang="en-US" sz="2000" dirty="0"/>
              <a:t>. </a:t>
            </a:r>
            <a:r>
              <a:rPr lang="en-US" sz="2000" dirty="0" err="1"/>
              <a:t>Selain</a:t>
            </a:r>
            <a:r>
              <a:rPr lang="en-US" sz="2000" dirty="0"/>
              <a:t> </a:t>
            </a:r>
            <a:r>
              <a:rPr lang="en-US" sz="2000" dirty="0" err="1"/>
              <a:t>kedudukan</a:t>
            </a:r>
            <a:r>
              <a:rPr lang="en-US" sz="2000" dirty="0"/>
              <a:t> fundamental tersebut, </a:t>
            </a:r>
            <a:r>
              <a:rPr lang="en-US" sz="2000" dirty="0" err="1"/>
              <a:t>Pancasila</a:t>
            </a:r>
            <a:r>
              <a:rPr lang="en-US" sz="2000" dirty="0"/>
              <a:t> </a:t>
            </a:r>
            <a:r>
              <a:rPr lang="en-US" sz="2000" dirty="0" err="1"/>
              <a:t>juga</a:t>
            </a:r>
            <a:r>
              <a:rPr lang="en-US" sz="2000" dirty="0"/>
              <a:t> </a:t>
            </a:r>
            <a:r>
              <a:rPr lang="en-US" sz="2000" dirty="0" err="1"/>
              <a:t>merupakan</a:t>
            </a:r>
            <a:r>
              <a:rPr lang="en-US" sz="2000" dirty="0"/>
              <a:t> </a:t>
            </a:r>
            <a:r>
              <a:rPr lang="en-US" sz="2000" dirty="0" err="1"/>
              <a:t>identitas</a:t>
            </a:r>
            <a:r>
              <a:rPr lang="en-US" sz="2000" dirty="0"/>
              <a:t> </a:t>
            </a:r>
            <a:r>
              <a:rPr lang="en-US" sz="2000" dirty="0" err="1"/>
              <a:t>nasional</a:t>
            </a:r>
            <a:r>
              <a:rPr lang="en-US" sz="2000" dirty="0"/>
              <a:t> </a:t>
            </a:r>
            <a:r>
              <a:rPr lang="en-US" sz="2000" dirty="0" err="1"/>
              <a:t>bangsa</a:t>
            </a:r>
            <a:r>
              <a:rPr lang="en-US" sz="2000" dirty="0"/>
              <a:t> Indonesia. </a:t>
            </a:r>
            <a:endParaRPr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01" name="Google Shape;2701;p60"/>
          <p:cNvSpPr txBox="1">
            <a:spLocks noGrp="1"/>
          </p:cNvSpPr>
          <p:nvPr>
            <p:ph type="title" idx="6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Monteiro</a:t>
            </a:r>
            <a:endParaRPr dirty="0"/>
          </a:p>
        </p:txBody>
      </p:sp>
      <p:sp>
        <p:nvSpPr>
          <p:cNvPr id="2703" name="Google Shape;2703;p60"/>
          <p:cNvSpPr txBox="1">
            <a:spLocks noGrp="1"/>
          </p:cNvSpPr>
          <p:nvPr>
            <p:ph type="title"/>
          </p:nvPr>
        </p:nvSpPr>
        <p:spPr>
          <a:xfrm>
            <a:off x="5488017" y="1981699"/>
            <a:ext cx="2381400" cy="54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1. Pancasila</a:t>
            </a:r>
            <a:endParaRPr sz="2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60" name="Google Shape;2760;p60"/>
          <p:cNvSpPr/>
          <p:nvPr/>
        </p:nvSpPr>
        <p:spPr>
          <a:xfrm>
            <a:off x="7715761" y="17"/>
            <a:ext cx="456635" cy="713503"/>
          </a:xfrm>
          <a:custGeom>
            <a:avLst/>
            <a:gdLst/>
            <a:ahLst/>
            <a:cxnLst/>
            <a:rect l="l" t="t" r="r" b="b"/>
            <a:pathLst>
              <a:path w="2108" h="3294" extrusionOk="0">
                <a:moveTo>
                  <a:pt x="489" y="443"/>
                </a:moveTo>
                <a:lnTo>
                  <a:pt x="489" y="443"/>
                </a:lnTo>
                <a:cubicBezTo>
                  <a:pt x="488" y="446"/>
                  <a:pt x="487" y="449"/>
                  <a:pt x="487" y="449"/>
                </a:cubicBezTo>
                <a:cubicBezTo>
                  <a:pt x="487" y="449"/>
                  <a:pt x="487" y="447"/>
                  <a:pt x="487" y="444"/>
                </a:cubicBezTo>
                <a:cubicBezTo>
                  <a:pt x="488" y="444"/>
                  <a:pt x="488" y="443"/>
                  <a:pt x="489" y="443"/>
                </a:cubicBezTo>
                <a:close/>
                <a:moveTo>
                  <a:pt x="245" y="1027"/>
                </a:moveTo>
                <a:cubicBezTo>
                  <a:pt x="245" y="1027"/>
                  <a:pt x="243" y="1031"/>
                  <a:pt x="243" y="1034"/>
                </a:cubicBezTo>
                <a:lnTo>
                  <a:pt x="243" y="1038"/>
                </a:lnTo>
                <a:cubicBezTo>
                  <a:pt x="246" y="1030"/>
                  <a:pt x="246" y="1027"/>
                  <a:pt x="245" y="1027"/>
                </a:cubicBezTo>
                <a:close/>
                <a:moveTo>
                  <a:pt x="244" y="1345"/>
                </a:moveTo>
                <a:cubicBezTo>
                  <a:pt x="244" y="1346"/>
                  <a:pt x="244" y="1347"/>
                  <a:pt x="245" y="1347"/>
                </a:cubicBezTo>
                <a:cubicBezTo>
                  <a:pt x="245" y="1347"/>
                  <a:pt x="244" y="1347"/>
                  <a:pt x="244" y="1345"/>
                </a:cubicBezTo>
                <a:close/>
                <a:moveTo>
                  <a:pt x="1491" y="1801"/>
                </a:moveTo>
                <a:cubicBezTo>
                  <a:pt x="1491" y="1801"/>
                  <a:pt x="1491" y="1801"/>
                  <a:pt x="1492" y="1801"/>
                </a:cubicBez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3" y="1803"/>
                </a:cubicBezTo>
                <a:lnTo>
                  <a:pt x="1493" y="1803"/>
                </a:lnTo>
                <a:cubicBezTo>
                  <a:pt x="1492" y="1803"/>
                  <a:pt x="1492" y="1803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2" y="1802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1" y="1802"/>
                  <a:pt x="1491" y="1802"/>
                </a:cubicBezTo>
                <a:lnTo>
                  <a:pt x="1491" y="1802"/>
                </a:lnTo>
                <a:cubicBezTo>
                  <a:pt x="1491" y="1802"/>
                  <a:pt x="1491" y="1801"/>
                  <a:pt x="1491" y="1801"/>
                </a:cubicBezTo>
                <a:close/>
                <a:moveTo>
                  <a:pt x="1491" y="1803"/>
                </a:moveTo>
                <a:cubicBezTo>
                  <a:pt x="1492" y="1803"/>
                  <a:pt x="1492" y="1803"/>
                  <a:pt x="1492" y="1803"/>
                </a:cubicBezTo>
                <a:lnTo>
                  <a:pt x="1492" y="1803"/>
                </a:lnTo>
                <a:cubicBezTo>
                  <a:pt x="1492" y="1804"/>
                  <a:pt x="1492" y="1805"/>
                  <a:pt x="1492" y="1806"/>
                </a:cubicBezTo>
                <a:lnTo>
                  <a:pt x="1492" y="1806"/>
                </a:lnTo>
                <a:cubicBezTo>
                  <a:pt x="1492" y="1806"/>
                  <a:pt x="1492" y="1806"/>
                  <a:pt x="1492" y="1806"/>
                </a:cubicBezTo>
                <a:cubicBezTo>
                  <a:pt x="1492" y="1805"/>
                  <a:pt x="1492" y="1804"/>
                  <a:pt x="1491" y="1803"/>
                </a:cubicBezTo>
                <a:close/>
                <a:moveTo>
                  <a:pt x="1493" y="1803"/>
                </a:moveTo>
                <a:cubicBezTo>
                  <a:pt x="1493" y="1803"/>
                  <a:pt x="1493" y="1803"/>
                  <a:pt x="1493" y="1803"/>
                </a:cubicBezTo>
                <a:cubicBezTo>
                  <a:pt x="1493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5"/>
                  <a:pt x="1493" y="1806"/>
                  <a:pt x="1493" y="1807"/>
                </a:cubicBezTo>
                <a:lnTo>
                  <a:pt x="1493" y="1807"/>
                </a:lnTo>
                <a:cubicBezTo>
                  <a:pt x="1492" y="1806"/>
                  <a:pt x="1492" y="1804"/>
                  <a:pt x="1492" y="1803"/>
                </a:cubicBezTo>
                <a:lnTo>
                  <a:pt x="1492" y="1803"/>
                </a:lnTo>
                <a:cubicBezTo>
                  <a:pt x="1492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3"/>
                  <a:pt x="1493" y="1803"/>
                  <a:pt x="1493" y="1803"/>
                </a:cubicBezTo>
                <a:close/>
                <a:moveTo>
                  <a:pt x="1493" y="1807"/>
                </a:moveTo>
                <a:cubicBezTo>
                  <a:pt x="1493" y="1808"/>
                  <a:pt x="1493" y="1809"/>
                  <a:pt x="1493" y="1810"/>
                </a:cubicBezTo>
                <a:lnTo>
                  <a:pt x="1493" y="1810"/>
                </a:lnTo>
                <a:cubicBezTo>
                  <a:pt x="1493" y="1809"/>
                  <a:pt x="1493" y="1808"/>
                  <a:pt x="1493" y="1807"/>
                </a:cubicBezTo>
                <a:lnTo>
                  <a:pt x="1493" y="1807"/>
                </a:lnTo>
                <a:cubicBezTo>
                  <a:pt x="1493" y="1807"/>
                  <a:pt x="1493" y="1807"/>
                  <a:pt x="1493" y="1807"/>
                </a:cubicBezTo>
                <a:close/>
                <a:moveTo>
                  <a:pt x="1493" y="1810"/>
                </a:moveTo>
                <a:lnTo>
                  <a:pt x="1493" y="1810"/>
                </a:lnTo>
                <a:cubicBezTo>
                  <a:pt x="1494" y="1810"/>
                  <a:pt x="1494" y="1811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4" y="1811"/>
                  <a:pt x="1493" y="1810"/>
                  <a:pt x="1493" y="1810"/>
                </a:cubicBezTo>
                <a:close/>
                <a:moveTo>
                  <a:pt x="920" y="2119"/>
                </a:moveTo>
                <a:cubicBezTo>
                  <a:pt x="925" y="2119"/>
                  <a:pt x="933" y="2120"/>
                  <a:pt x="925" y="2120"/>
                </a:cubicBezTo>
                <a:cubicBezTo>
                  <a:pt x="923" y="2120"/>
                  <a:pt x="922" y="2119"/>
                  <a:pt x="920" y="2119"/>
                </a:cubicBezTo>
                <a:close/>
                <a:moveTo>
                  <a:pt x="1463" y="1792"/>
                </a:moveTo>
                <a:cubicBezTo>
                  <a:pt x="1467" y="1792"/>
                  <a:pt x="1475" y="1794"/>
                  <a:pt x="1481" y="1796"/>
                </a:cubicBezTo>
                <a:lnTo>
                  <a:pt x="1481" y="1796"/>
                </a:lnTo>
                <a:cubicBezTo>
                  <a:pt x="1482" y="1796"/>
                  <a:pt x="1482" y="1796"/>
                  <a:pt x="1483" y="1797"/>
                </a:cubicBezTo>
                <a:cubicBezTo>
                  <a:pt x="1483" y="1797"/>
                  <a:pt x="1483" y="1797"/>
                  <a:pt x="1484" y="1797"/>
                </a:cubicBezTo>
                <a:lnTo>
                  <a:pt x="1484" y="1797"/>
                </a:lnTo>
                <a:cubicBezTo>
                  <a:pt x="1483" y="1797"/>
                  <a:pt x="1483" y="1797"/>
                  <a:pt x="1483" y="1797"/>
                </a:cubicBezTo>
                <a:lnTo>
                  <a:pt x="1483" y="1797"/>
                </a:lnTo>
                <a:cubicBezTo>
                  <a:pt x="1484" y="1797"/>
                  <a:pt x="1485" y="1799"/>
                  <a:pt x="1488" y="1800"/>
                </a:cubicBezTo>
                <a:lnTo>
                  <a:pt x="1488" y="1800"/>
                </a:lnTo>
                <a:cubicBezTo>
                  <a:pt x="1487" y="1799"/>
                  <a:pt x="1487" y="1798"/>
                  <a:pt x="1487" y="1797"/>
                </a:cubicBezTo>
                <a:lnTo>
                  <a:pt x="1487" y="1797"/>
                </a:lnTo>
                <a:cubicBezTo>
                  <a:pt x="1487" y="1797"/>
                  <a:pt x="1489" y="1799"/>
                  <a:pt x="1491" y="1801"/>
                </a:cubicBezTo>
                <a:lnTo>
                  <a:pt x="1491" y="1801"/>
                </a:lnTo>
                <a:cubicBezTo>
                  <a:pt x="1490" y="1801"/>
                  <a:pt x="1489" y="1800"/>
                  <a:pt x="1488" y="1800"/>
                </a:cubicBezTo>
                <a:lnTo>
                  <a:pt x="1488" y="1800"/>
                </a:lnTo>
                <a:cubicBezTo>
                  <a:pt x="1488" y="1800"/>
                  <a:pt x="1488" y="1800"/>
                  <a:pt x="1488" y="1800"/>
                </a:cubicBezTo>
                <a:lnTo>
                  <a:pt x="1488" y="1800"/>
                </a:lnTo>
                <a:cubicBezTo>
                  <a:pt x="1486" y="1799"/>
                  <a:pt x="1485" y="1798"/>
                  <a:pt x="1484" y="1797"/>
                </a:cubicBezTo>
                <a:lnTo>
                  <a:pt x="1484" y="1797"/>
                </a:lnTo>
                <a:cubicBezTo>
                  <a:pt x="1484" y="1798"/>
                  <a:pt x="1485" y="1799"/>
                  <a:pt x="1487" y="1801"/>
                </a:cubicBezTo>
                <a:cubicBezTo>
                  <a:pt x="1487" y="1801"/>
                  <a:pt x="1488" y="1801"/>
                  <a:pt x="1488" y="1801"/>
                </a:cubicBezTo>
                <a:lnTo>
                  <a:pt x="1488" y="1801"/>
                </a:lnTo>
                <a:cubicBezTo>
                  <a:pt x="1489" y="1806"/>
                  <a:pt x="1491" y="1808"/>
                  <a:pt x="1492" y="1808"/>
                </a:cubicBezTo>
                <a:cubicBezTo>
                  <a:pt x="1492" y="1808"/>
                  <a:pt x="1492" y="1808"/>
                  <a:pt x="1492" y="1808"/>
                </a:cubicBezTo>
                <a:lnTo>
                  <a:pt x="1492" y="1808"/>
                </a:lnTo>
                <a:cubicBezTo>
                  <a:pt x="1492" y="1810"/>
                  <a:pt x="1493" y="1811"/>
                  <a:pt x="1493" y="1812"/>
                </a:cubicBezTo>
                <a:lnTo>
                  <a:pt x="1493" y="1812"/>
                </a:lnTo>
                <a:cubicBezTo>
                  <a:pt x="1492" y="1813"/>
                  <a:pt x="1492" y="1818"/>
                  <a:pt x="1497" y="1825"/>
                </a:cubicBezTo>
                <a:cubicBezTo>
                  <a:pt x="1497" y="1823"/>
                  <a:pt x="1495" y="1817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5" y="1812"/>
                  <a:pt x="1497" y="1815"/>
                  <a:pt x="1497" y="1821"/>
                </a:cubicBezTo>
                <a:lnTo>
                  <a:pt x="1497" y="1834"/>
                </a:lnTo>
                <a:lnTo>
                  <a:pt x="1497" y="1839"/>
                </a:lnTo>
                <a:cubicBezTo>
                  <a:pt x="1492" y="1849"/>
                  <a:pt x="1492" y="1858"/>
                  <a:pt x="1492" y="1868"/>
                </a:cubicBezTo>
                <a:cubicBezTo>
                  <a:pt x="1487" y="1873"/>
                  <a:pt x="1487" y="1878"/>
                  <a:pt x="1487" y="1882"/>
                </a:cubicBezTo>
                <a:cubicBezTo>
                  <a:pt x="1487" y="1882"/>
                  <a:pt x="1487" y="1882"/>
                  <a:pt x="1487" y="1882"/>
                </a:cubicBezTo>
                <a:lnTo>
                  <a:pt x="1483" y="1887"/>
                </a:lnTo>
                <a:cubicBezTo>
                  <a:pt x="1483" y="1887"/>
                  <a:pt x="1483" y="1887"/>
                  <a:pt x="1484" y="1887"/>
                </a:cubicBezTo>
                <a:lnTo>
                  <a:pt x="1484" y="1887"/>
                </a:lnTo>
                <a:cubicBezTo>
                  <a:pt x="1483" y="1890"/>
                  <a:pt x="1483" y="1893"/>
                  <a:pt x="1483" y="1896"/>
                </a:cubicBezTo>
                <a:cubicBezTo>
                  <a:pt x="1478" y="1896"/>
                  <a:pt x="1478" y="1902"/>
                  <a:pt x="1472" y="1907"/>
                </a:cubicBezTo>
                <a:cubicBezTo>
                  <a:pt x="1468" y="1916"/>
                  <a:pt x="1463" y="1925"/>
                  <a:pt x="1459" y="1935"/>
                </a:cubicBezTo>
                <a:cubicBezTo>
                  <a:pt x="1459" y="1935"/>
                  <a:pt x="1454" y="1940"/>
                  <a:pt x="1454" y="1944"/>
                </a:cubicBezTo>
                <a:cubicBezTo>
                  <a:pt x="1451" y="1947"/>
                  <a:pt x="1450" y="1949"/>
                  <a:pt x="1449" y="1949"/>
                </a:cubicBezTo>
                <a:cubicBezTo>
                  <a:pt x="1448" y="1949"/>
                  <a:pt x="1457" y="1938"/>
                  <a:pt x="1456" y="1938"/>
                </a:cubicBezTo>
                <a:lnTo>
                  <a:pt x="1456" y="1938"/>
                </a:lnTo>
                <a:cubicBezTo>
                  <a:pt x="1456" y="1938"/>
                  <a:pt x="1455" y="1938"/>
                  <a:pt x="1454" y="1940"/>
                </a:cubicBezTo>
                <a:cubicBezTo>
                  <a:pt x="1450" y="1949"/>
                  <a:pt x="1439" y="1959"/>
                  <a:pt x="1430" y="1964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9" y="2004"/>
                  <a:pt x="1389" y="2004"/>
                  <a:pt x="1389" y="2004"/>
                </a:cubicBezTo>
                <a:lnTo>
                  <a:pt x="1389" y="2004"/>
                </a:lnTo>
                <a:cubicBezTo>
                  <a:pt x="1389" y="2004"/>
                  <a:pt x="1388" y="2004"/>
                  <a:pt x="1387" y="2006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8" y="2004"/>
                  <a:pt x="1387" y="2005"/>
                  <a:pt x="1386" y="2006"/>
                </a:cubicBezTo>
                <a:lnTo>
                  <a:pt x="1386" y="2006"/>
                </a:lnTo>
                <a:cubicBezTo>
                  <a:pt x="1386" y="2006"/>
                  <a:pt x="1387" y="2006"/>
                  <a:pt x="1387" y="2006"/>
                </a:cubicBezTo>
                <a:lnTo>
                  <a:pt x="1387" y="2006"/>
                </a:lnTo>
                <a:cubicBezTo>
                  <a:pt x="1382" y="2010"/>
                  <a:pt x="1381" y="2011"/>
                  <a:pt x="1380" y="2011"/>
                </a:cubicBezTo>
                <a:cubicBezTo>
                  <a:pt x="1380" y="2011"/>
                  <a:pt x="1384" y="2008"/>
                  <a:pt x="1386" y="2006"/>
                </a:cubicBezTo>
                <a:lnTo>
                  <a:pt x="1386" y="2006"/>
                </a:lnTo>
                <a:cubicBezTo>
                  <a:pt x="1382" y="2006"/>
                  <a:pt x="1377" y="2011"/>
                  <a:pt x="1373" y="2016"/>
                </a:cubicBezTo>
                <a:cubicBezTo>
                  <a:pt x="1364" y="2021"/>
                  <a:pt x="1354" y="2030"/>
                  <a:pt x="1344" y="2035"/>
                </a:cubicBezTo>
                <a:cubicBezTo>
                  <a:pt x="1330" y="2045"/>
                  <a:pt x="1311" y="2054"/>
                  <a:pt x="1292" y="2063"/>
                </a:cubicBezTo>
                <a:cubicBezTo>
                  <a:pt x="1286" y="2066"/>
                  <a:pt x="1280" y="2071"/>
                  <a:pt x="1274" y="2075"/>
                </a:cubicBezTo>
                <a:lnTo>
                  <a:pt x="1274" y="2075"/>
                </a:lnTo>
                <a:cubicBezTo>
                  <a:pt x="1272" y="2075"/>
                  <a:pt x="1268" y="2076"/>
                  <a:pt x="1263" y="2078"/>
                </a:cubicBezTo>
                <a:cubicBezTo>
                  <a:pt x="1267" y="2077"/>
                  <a:pt x="1269" y="2077"/>
                  <a:pt x="1271" y="2076"/>
                </a:cubicBezTo>
                <a:lnTo>
                  <a:pt x="1271" y="2076"/>
                </a:lnTo>
                <a:cubicBezTo>
                  <a:pt x="1268" y="2077"/>
                  <a:pt x="1266" y="2078"/>
                  <a:pt x="1263" y="2078"/>
                </a:cubicBezTo>
                <a:cubicBezTo>
                  <a:pt x="1259" y="2078"/>
                  <a:pt x="1249" y="2083"/>
                  <a:pt x="1239" y="2087"/>
                </a:cubicBezTo>
                <a:cubicBezTo>
                  <a:pt x="1201" y="2102"/>
                  <a:pt x="1158" y="2111"/>
                  <a:pt x="1116" y="2116"/>
                </a:cubicBezTo>
                <a:cubicBezTo>
                  <a:pt x="1113" y="2116"/>
                  <a:pt x="1111" y="2117"/>
                  <a:pt x="1108" y="2118"/>
                </a:cubicBezTo>
                <a:lnTo>
                  <a:pt x="1108" y="2118"/>
                </a:lnTo>
                <a:cubicBezTo>
                  <a:pt x="1108" y="2118"/>
                  <a:pt x="1108" y="2118"/>
                  <a:pt x="1108" y="2118"/>
                </a:cubicBezTo>
                <a:cubicBezTo>
                  <a:pt x="1110" y="2118"/>
                  <a:pt x="1109" y="2119"/>
                  <a:pt x="1106" y="2119"/>
                </a:cubicBezTo>
                <a:lnTo>
                  <a:pt x="1106" y="2119"/>
                </a:lnTo>
                <a:cubicBezTo>
                  <a:pt x="1106" y="2119"/>
                  <a:pt x="1107" y="2119"/>
                  <a:pt x="1108" y="2118"/>
                </a:cubicBezTo>
                <a:lnTo>
                  <a:pt x="1108" y="2118"/>
                </a:lnTo>
                <a:cubicBezTo>
                  <a:pt x="1104" y="2118"/>
                  <a:pt x="1092" y="2120"/>
                  <a:pt x="1101" y="2120"/>
                </a:cubicBezTo>
                <a:lnTo>
                  <a:pt x="1091" y="2120"/>
                </a:lnTo>
                <a:cubicBezTo>
                  <a:pt x="1091" y="2119"/>
                  <a:pt x="1091" y="2117"/>
                  <a:pt x="1092" y="2116"/>
                </a:cubicBezTo>
                <a:cubicBezTo>
                  <a:pt x="1094" y="2116"/>
                  <a:pt x="1096" y="2112"/>
                  <a:pt x="1097" y="2109"/>
                </a:cubicBezTo>
                <a:lnTo>
                  <a:pt x="1097" y="2109"/>
                </a:lnTo>
                <a:cubicBezTo>
                  <a:pt x="1097" y="2110"/>
                  <a:pt x="1096" y="2110"/>
                  <a:pt x="1096" y="2111"/>
                </a:cubicBezTo>
                <a:cubicBezTo>
                  <a:pt x="1095" y="2114"/>
                  <a:pt x="1095" y="2116"/>
                  <a:pt x="1095" y="2116"/>
                </a:cubicBezTo>
                <a:cubicBezTo>
                  <a:pt x="1095" y="2116"/>
                  <a:pt x="1101" y="2102"/>
                  <a:pt x="1101" y="2102"/>
                </a:cubicBezTo>
                <a:cubicBezTo>
                  <a:pt x="1106" y="2092"/>
                  <a:pt x="1111" y="2078"/>
                  <a:pt x="1116" y="2068"/>
                </a:cubicBezTo>
                <a:cubicBezTo>
                  <a:pt x="1125" y="2049"/>
                  <a:pt x="1140" y="2030"/>
                  <a:pt x="1153" y="2011"/>
                </a:cubicBezTo>
                <a:cubicBezTo>
                  <a:pt x="1153" y="2009"/>
                  <a:pt x="1157" y="2003"/>
                  <a:pt x="1160" y="1999"/>
                </a:cubicBezTo>
                <a:lnTo>
                  <a:pt x="1160" y="1999"/>
                </a:lnTo>
                <a:cubicBezTo>
                  <a:pt x="1159" y="2000"/>
                  <a:pt x="1159" y="2000"/>
                  <a:pt x="1158" y="2001"/>
                </a:cubicBezTo>
                <a:cubicBezTo>
                  <a:pt x="1159" y="2000"/>
                  <a:pt x="1159" y="2000"/>
                  <a:pt x="1160" y="1999"/>
                </a:cubicBezTo>
                <a:lnTo>
                  <a:pt x="1160" y="1999"/>
                </a:lnTo>
                <a:cubicBezTo>
                  <a:pt x="1160" y="1999"/>
                  <a:pt x="1160" y="1999"/>
                  <a:pt x="1160" y="1999"/>
                </a:cubicBezTo>
                <a:lnTo>
                  <a:pt x="1160" y="1999"/>
                </a:lnTo>
                <a:cubicBezTo>
                  <a:pt x="1160" y="1998"/>
                  <a:pt x="1161" y="1998"/>
                  <a:pt x="1161" y="1998"/>
                </a:cubicBezTo>
                <a:lnTo>
                  <a:pt x="1161" y="1998"/>
                </a:lnTo>
                <a:cubicBezTo>
                  <a:pt x="1161" y="1998"/>
                  <a:pt x="1160" y="1998"/>
                  <a:pt x="1160" y="1999"/>
                </a:cubicBezTo>
                <a:lnTo>
                  <a:pt x="1160" y="1999"/>
                </a:lnTo>
                <a:cubicBezTo>
                  <a:pt x="1162" y="1996"/>
                  <a:pt x="1164" y="1994"/>
                  <a:pt x="1164" y="1994"/>
                </a:cubicBezTo>
                <a:lnTo>
                  <a:pt x="1164" y="1994"/>
                </a:lnTo>
                <a:cubicBezTo>
                  <a:pt x="1164" y="1994"/>
                  <a:pt x="1163" y="1995"/>
                  <a:pt x="1161" y="1998"/>
                </a:cubicBezTo>
                <a:lnTo>
                  <a:pt x="1161" y="1998"/>
                </a:lnTo>
                <a:cubicBezTo>
                  <a:pt x="1170" y="1986"/>
                  <a:pt x="1178" y="1977"/>
                  <a:pt x="1187" y="1968"/>
                </a:cubicBezTo>
                <a:cubicBezTo>
                  <a:pt x="1201" y="1953"/>
                  <a:pt x="1215" y="1935"/>
                  <a:pt x="1235" y="1920"/>
                </a:cubicBezTo>
                <a:cubicBezTo>
                  <a:pt x="1239" y="1911"/>
                  <a:pt x="1249" y="1907"/>
                  <a:pt x="1259" y="1896"/>
                </a:cubicBezTo>
                <a:cubicBezTo>
                  <a:pt x="1263" y="1896"/>
                  <a:pt x="1268" y="1892"/>
                  <a:pt x="1272" y="1887"/>
                </a:cubicBezTo>
                <a:lnTo>
                  <a:pt x="1278" y="1882"/>
                </a:lnTo>
                <a:cubicBezTo>
                  <a:pt x="1280" y="1880"/>
                  <a:pt x="1281" y="1879"/>
                  <a:pt x="1281" y="1879"/>
                </a:cubicBezTo>
                <a:lnTo>
                  <a:pt x="1281" y="1879"/>
                </a:lnTo>
                <a:cubicBezTo>
                  <a:pt x="1280" y="1879"/>
                  <a:pt x="1277" y="1880"/>
                  <a:pt x="1272" y="1882"/>
                </a:cubicBezTo>
                <a:cubicBezTo>
                  <a:pt x="1278" y="1878"/>
                  <a:pt x="1296" y="1868"/>
                  <a:pt x="1301" y="1863"/>
                </a:cubicBezTo>
                <a:cubicBezTo>
                  <a:pt x="1311" y="1858"/>
                  <a:pt x="1320" y="1854"/>
                  <a:pt x="1325" y="1849"/>
                </a:cubicBezTo>
                <a:cubicBezTo>
                  <a:pt x="1349" y="1834"/>
                  <a:pt x="1368" y="1821"/>
                  <a:pt x="1392" y="1810"/>
                </a:cubicBezTo>
                <a:cubicBezTo>
                  <a:pt x="1392" y="1810"/>
                  <a:pt x="1398" y="1808"/>
                  <a:pt x="1402" y="1807"/>
                </a:cubicBezTo>
                <a:lnTo>
                  <a:pt x="1402" y="1807"/>
                </a:lnTo>
                <a:cubicBezTo>
                  <a:pt x="1400" y="1808"/>
                  <a:pt x="1399" y="1809"/>
                  <a:pt x="1397" y="1810"/>
                </a:cubicBezTo>
                <a:cubicBezTo>
                  <a:pt x="1403" y="1807"/>
                  <a:pt x="1405" y="1806"/>
                  <a:pt x="1404" y="1806"/>
                </a:cubicBezTo>
                <a:lnTo>
                  <a:pt x="1404" y="1806"/>
                </a:lnTo>
                <a:cubicBezTo>
                  <a:pt x="1404" y="1806"/>
                  <a:pt x="1403" y="1807"/>
                  <a:pt x="1402" y="1807"/>
                </a:cubicBezTo>
                <a:lnTo>
                  <a:pt x="1402" y="1807"/>
                </a:lnTo>
                <a:cubicBezTo>
                  <a:pt x="1405" y="1805"/>
                  <a:pt x="1408" y="1804"/>
                  <a:pt x="1411" y="1801"/>
                </a:cubicBezTo>
                <a:cubicBezTo>
                  <a:pt x="1426" y="1797"/>
                  <a:pt x="1435" y="1797"/>
                  <a:pt x="1450" y="1792"/>
                </a:cubicBezTo>
                <a:close/>
                <a:moveTo>
                  <a:pt x="1106" y="2119"/>
                </a:moveTo>
                <a:cubicBezTo>
                  <a:pt x="1104" y="2120"/>
                  <a:pt x="1102" y="2120"/>
                  <a:pt x="1101" y="2120"/>
                </a:cubicBezTo>
                <a:cubicBezTo>
                  <a:pt x="1103" y="2120"/>
                  <a:pt x="1104" y="2120"/>
                  <a:pt x="1106" y="2119"/>
                </a:cubicBezTo>
                <a:close/>
                <a:moveTo>
                  <a:pt x="1092" y="2420"/>
                </a:moveTo>
                <a:cubicBezTo>
                  <a:pt x="1094" y="2425"/>
                  <a:pt x="1097" y="2431"/>
                  <a:pt x="1097" y="2431"/>
                </a:cubicBezTo>
                <a:cubicBezTo>
                  <a:pt x="1098" y="2431"/>
                  <a:pt x="1097" y="2429"/>
                  <a:pt x="1096" y="2426"/>
                </a:cubicBezTo>
                <a:cubicBezTo>
                  <a:pt x="1094" y="2422"/>
                  <a:pt x="1093" y="2421"/>
                  <a:pt x="1092" y="2420"/>
                </a:cubicBezTo>
                <a:close/>
                <a:moveTo>
                  <a:pt x="1573" y="2521"/>
                </a:moveTo>
                <a:lnTo>
                  <a:pt x="1573" y="2521"/>
                </a:lnTo>
                <a:cubicBezTo>
                  <a:pt x="1573" y="2521"/>
                  <a:pt x="1573" y="2521"/>
                  <a:pt x="1573" y="2521"/>
                </a:cubicBezTo>
                <a:lnTo>
                  <a:pt x="1573" y="2521"/>
                </a:lnTo>
                <a:lnTo>
                  <a:pt x="1569" y="2525"/>
                </a:lnTo>
                <a:cubicBezTo>
                  <a:pt x="1568" y="2525"/>
                  <a:pt x="1568" y="2525"/>
                  <a:pt x="1568" y="2526"/>
                </a:cubicBezTo>
                <a:lnTo>
                  <a:pt x="1568" y="2526"/>
                </a:lnTo>
                <a:cubicBezTo>
                  <a:pt x="1569" y="2524"/>
                  <a:pt x="1571" y="2521"/>
                  <a:pt x="1573" y="2521"/>
                </a:cubicBezTo>
                <a:close/>
                <a:moveTo>
                  <a:pt x="1478" y="2593"/>
                </a:moveTo>
                <a:cubicBezTo>
                  <a:pt x="1478" y="2593"/>
                  <a:pt x="1474" y="2596"/>
                  <a:pt x="1470" y="2597"/>
                </a:cubicBezTo>
                <a:lnTo>
                  <a:pt x="1470" y="2597"/>
                </a:lnTo>
                <a:cubicBezTo>
                  <a:pt x="1472" y="2596"/>
                  <a:pt x="1475" y="2594"/>
                  <a:pt x="1478" y="2593"/>
                </a:cubicBezTo>
                <a:close/>
                <a:moveTo>
                  <a:pt x="1255" y="2598"/>
                </a:moveTo>
                <a:cubicBezTo>
                  <a:pt x="1257" y="2599"/>
                  <a:pt x="1259" y="2601"/>
                  <a:pt x="1259" y="2601"/>
                </a:cubicBezTo>
                <a:cubicBezTo>
                  <a:pt x="1259" y="2601"/>
                  <a:pt x="1258" y="2600"/>
                  <a:pt x="1255" y="2598"/>
                </a:cubicBezTo>
                <a:close/>
                <a:moveTo>
                  <a:pt x="1724" y="2606"/>
                </a:moveTo>
                <a:cubicBezTo>
                  <a:pt x="1722" y="2607"/>
                  <a:pt x="1721" y="2608"/>
                  <a:pt x="1720" y="2609"/>
                </a:cubicBezTo>
                <a:lnTo>
                  <a:pt x="1720" y="2609"/>
                </a:lnTo>
                <a:cubicBezTo>
                  <a:pt x="1720" y="2608"/>
                  <a:pt x="1720" y="2607"/>
                  <a:pt x="1721" y="2606"/>
                </a:cubicBezTo>
                <a:cubicBezTo>
                  <a:pt x="1721" y="2606"/>
                  <a:pt x="1722" y="2606"/>
                  <a:pt x="1722" y="2606"/>
                </a:cubicBezTo>
                <a:lnTo>
                  <a:pt x="1722" y="2606"/>
                </a:lnTo>
                <a:cubicBezTo>
                  <a:pt x="1723" y="2606"/>
                  <a:pt x="1723" y="2606"/>
                  <a:pt x="1724" y="2606"/>
                </a:cubicBezTo>
                <a:close/>
                <a:moveTo>
                  <a:pt x="1319" y="2616"/>
                </a:moveTo>
                <a:lnTo>
                  <a:pt x="1319" y="2616"/>
                </a:lnTo>
                <a:cubicBezTo>
                  <a:pt x="1319" y="2616"/>
                  <a:pt x="1320" y="2616"/>
                  <a:pt x="1320" y="2617"/>
                </a:cubicBezTo>
                <a:lnTo>
                  <a:pt x="1316" y="2617"/>
                </a:lnTo>
                <a:cubicBezTo>
                  <a:pt x="1317" y="2616"/>
                  <a:pt x="1318" y="2616"/>
                  <a:pt x="1319" y="2616"/>
                </a:cubicBezTo>
                <a:close/>
                <a:moveTo>
                  <a:pt x="1616" y="2864"/>
                </a:moveTo>
                <a:cubicBezTo>
                  <a:pt x="1618" y="2864"/>
                  <a:pt x="1619" y="2869"/>
                  <a:pt x="1620" y="2872"/>
                </a:cubicBezTo>
                <a:lnTo>
                  <a:pt x="1620" y="2872"/>
                </a:lnTo>
                <a:cubicBezTo>
                  <a:pt x="1620" y="2870"/>
                  <a:pt x="1618" y="2868"/>
                  <a:pt x="1615" y="2868"/>
                </a:cubicBezTo>
                <a:cubicBezTo>
                  <a:pt x="1615" y="2865"/>
                  <a:pt x="1616" y="2864"/>
                  <a:pt x="1616" y="2864"/>
                </a:cubicBezTo>
                <a:close/>
                <a:moveTo>
                  <a:pt x="1666" y="2986"/>
                </a:moveTo>
                <a:cubicBezTo>
                  <a:pt x="1665" y="2986"/>
                  <a:pt x="1667" y="2988"/>
                  <a:pt x="1668" y="2990"/>
                </a:cubicBezTo>
                <a:lnTo>
                  <a:pt x="1668" y="2990"/>
                </a:lnTo>
                <a:cubicBezTo>
                  <a:pt x="1668" y="2989"/>
                  <a:pt x="1668" y="2989"/>
                  <a:pt x="1668" y="2989"/>
                </a:cubicBezTo>
                <a:cubicBezTo>
                  <a:pt x="1666" y="2987"/>
                  <a:pt x="1666" y="2986"/>
                  <a:pt x="1666" y="2986"/>
                </a:cubicBezTo>
                <a:close/>
                <a:moveTo>
                  <a:pt x="1724" y="3044"/>
                </a:moveTo>
                <a:lnTo>
                  <a:pt x="1724" y="3044"/>
                </a:lnTo>
                <a:cubicBezTo>
                  <a:pt x="1724" y="3045"/>
                  <a:pt x="1725" y="3045"/>
                  <a:pt x="1725" y="3046"/>
                </a:cubicBezTo>
                <a:cubicBezTo>
                  <a:pt x="1725" y="3045"/>
                  <a:pt x="1724" y="3045"/>
                  <a:pt x="1724" y="3044"/>
                </a:cubicBezTo>
                <a:close/>
                <a:moveTo>
                  <a:pt x="1787" y="3082"/>
                </a:moveTo>
                <a:lnTo>
                  <a:pt x="1787" y="3082"/>
                </a:lnTo>
                <a:cubicBezTo>
                  <a:pt x="1788" y="3082"/>
                  <a:pt x="1788" y="3082"/>
                  <a:pt x="1788" y="3082"/>
                </a:cubicBezTo>
                <a:lnTo>
                  <a:pt x="1788" y="3082"/>
                </a:lnTo>
                <a:cubicBezTo>
                  <a:pt x="1788" y="3082"/>
                  <a:pt x="1788" y="3082"/>
                  <a:pt x="1787" y="3082"/>
                </a:cubicBezTo>
                <a:close/>
                <a:moveTo>
                  <a:pt x="1854" y="3100"/>
                </a:moveTo>
                <a:cubicBezTo>
                  <a:pt x="1855" y="3101"/>
                  <a:pt x="1857" y="3102"/>
                  <a:pt x="1859" y="3103"/>
                </a:cubicBezTo>
                <a:lnTo>
                  <a:pt x="1859" y="3103"/>
                </a:lnTo>
                <a:cubicBezTo>
                  <a:pt x="1856" y="3103"/>
                  <a:pt x="1853" y="3101"/>
                  <a:pt x="1854" y="3100"/>
                </a:cubicBezTo>
                <a:close/>
                <a:moveTo>
                  <a:pt x="731" y="1"/>
                </a:moveTo>
                <a:cubicBezTo>
                  <a:pt x="714" y="1"/>
                  <a:pt x="698" y="5"/>
                  <a:pt x="682" y="15"/>
                </a:cubicBezTo>
                <a:cubicBezTo>
                  <a:pt x="324" y="243"/>
                  <a:pt x="95" y="629"/>
                  <a:pt x="48" y="1049"/>
                </a:cubicBezTo>
                <a:cubicBezTo>
                  <a:pt x="0" y="1467"/>
                  <a:pt x="172" y="1925"/>
                  <a:pt x="529" y="2168"/>
                </a:cubicBezTo>
                <a:cubicBezTo>
                  <a:pt x="635" y="2238"/>
                  <a:pt x="754" y="2283"/>
                  <a:pt x="876" y="2303"/>
                </a:cubicBezTo>
                <a:lnTo>
                  <a:pt x="876" y="2303"/>
                </a:lnTo>
                <a:cubicBezTo>
                  <a:pt x="886" y="2477"/>
                  <a:pt x="968" y="2642"/>
                  <a:pt x="1120" y="2740"/>
                </a:cubicBezTo>
                <a:cubicBezTo>
                  <a:pt x="1191" y="2786"/>
                  <a:pt x="1275" y="2808"/>
                  <a:pt x="1359" y="2808"/>
                </a:cubicBezTo>
                <a:cubicBezTo>
                  <a:pt x="1382" y="2808"/>
                  <a:pt x="1405" y="2806"/>
                  <a:pt x="1428" y="2803"/>
                </a:cubicBezTo>
                <a:lnTo>
                  <a:pt x="1428" y="2803"/>
                </a:lnTo>
                <a:cubicBezTo>
                  <a:pt x="1427" y="2826"/>
                  <a:pt x="1427" y="2850"/>
                  <a:pt x="1430" y="2874"/>
                </a:cubicBezTo>
                <a:cubicBezTo>
                  <a:pt x="1439" y="2969"/>
                  <a:pt x="1472" y="3050"/>
                  <a:pt x="1530" y="3121"/>
                </a:cubicBezTo>
                <a:cubicBezTo>
                  <a:pt x="1587" y="3189"/>
                  <a:pt x="1659" y="3236"/>
                  <a:pt x="1740" y="3264"/>
                </a:cubicBezTo>
                <a:cubicBezTo>
                  <a:pt x="1793" y="3284"/>
                  <a:pt x="1850" y="3294"/>
                  <a:pt x="1906" y="3294"/>
                </a:cubicBezTo>
                <a:cubicBezTo>
                  <a:pt x="1945" y="3294"/>
                  <a:pt x="1984" y="3289"/>
                  <a:pt x="2021" y="3279"/>
                </a:cubicBezTo>
                <a:cubicBezTo>
                  <a:pt x="2068" y="3264"/>
                  <a:pt x="2107" y="3207"/>
                  <a:pt x="2088" y="3160"/>
                </a:cubicBezTo>
                <a:cubicBezTo>
                  <a:pt x="2075" y="3119"/>
                  <a:pt x="2037" y="3089"/>
                  <a:pt x="1996" y="3089"/>
                </a:cubicBezTo>
                <a:cubicBezTo>
                  <a:pt x="1988" y="3089"/>
                  <a:pt x="1981" y="3090"/>
                  <a:pt x="1973" y="3093"/>
                </a:cubicBezTo>
                <a:cubicBezTo>
                  <a:pt x="1959" y="3097"/>
                  <a:pt x="1940" y="3097"/>
                  <a:pt x="1925" y="3103"/>
                </a:cubicBezTo>
                <a:lnTo>
                  <a:pt x="1859" y="3103"/>
                </a:lnTo>
                <a:cubicBezTo>
                  <a:pt x="1863" y="3104"/>
                  <a:pt x="1864" y="3105"/>
                  <a:pt x="1864" y="3105"/>
                </a:cubicBezTo>
                <a:cubicBezTo>
                  <a:pt x="1864" y="3105"/>
                  <a:pt x="1862" y="3104"/>
                  <a:pt x="1859" y="3103"/>
                </a:cubicBezTo>
                <a:lnTo>
                  <a:pt x="1859" y="3103"/>
                </a:lnTo>
                <a:cubicBezTo>
                  <a:pt x="1859" y="3103"/>
                  <a:pt x="1859" y="3103"/>
                  <a:pt x="1859" y="3103"/>
                </a:cubicBezTo>
                <a:cubicBezTo>
                  <a:pt x="1856" y="3101"/>
                  <a:pt x="1855" y="3100"/>
                  <a:pt x="1854" y="3100"/>
                </a:cubicBezTo>
                <a:lnTo>
                  <a:pt x="1854" y="3100"/>
                </a:lnTo>
                <a:cubicBezTo>
                  <a:pt x="1854" y="3100"/>
                  <a:pt x="1854" y="3100"/>
                  <a:pt x="1854" y="3100"/>
                </a:cubicBezTo>
                <a:lnTo>
                  <a:pt x="1854" y="3100"/>
                </a:lnTo>
                <a:cubicBezTo>
                  <a:pt x="1852" y="3099"/>
                  <a:pt x="1851" y="3098"/>
                  <a:pt x="1850" y="3097"/>
                </a:cubicBezTo>
                <a:cubicBezTo>
                  <a:pt x="1840" y="3097"/>
                  <a:pt x="1830" y="3093"/>
                  <a:pt x="1821" y="3093"/>
                </a:cubicBezTo>
                <a:cubicBezTo>
                  <a:pt x="1810" y="3089"/>
                  <a:pt x="1799" y="3086"/>
                  <a:pt x="1788" y="3082"/>
                </a:cubicBezTo>
                <a:lnTo>
                  <a:pt x="1788" y="3082"/>
                </a:lnTo>
                <a:cubicBezTo>
                  <a:pt x="1789" y="3082"/>
                  <a:pt x="1789" y="3082"/>
                  <a:pt x="1789" y="3082"/>
                </a:cubicBezTo>
                <a:cubicBezTo>
                  <a:pt x="1790" y="3082"/>
                  <a:pt x="1789" y="3082"/>
                  <a:pt x="1785" y="3081"/>
                </a:cubicBezTo>
                <a:lnTo>
                  <a:pt x="1785" y="3081"/>
                </a:lnTo>
                <a:cubicBezTo>
                  <a:pt x="1786" y="3081"/>
                  <a:pt x="1787" y="3082"/>
                  <a:pt x="1787" y="3082"/>
                </a:cubicBezTo>
                <a:lnTo>
                  <a:pt x="1787" y="3082"/>
                </a:lnTo>
                <a:cubicBezTo>
                  <a:pt x="1784" y="3081"/>
                  <a:pt x="1781" y="3080"/>
                  <a:pt x="1778" y="3079"/>
                </a:cubicBezTo>
                <a:lnTo>
                  <a:pt x="1778" y="3079"/>
                </a:lnTo>
                <a:cubicBezTo>
                  <a:pt x="1781" y="3080"/>
                  <a:pt x="1783" y="3080"/>
                  <a:pt x="1785" y="3081"/>
                </a:cubicBezTo>
                <a:lnTo>
                  <a:pt x="1785" y="3081"/>
                </a:lnTo>
                <a:cubicBezTo>
                  <a:pt x="1784" y="3080"/>
                  <a:pt x="1783" y="3080"/>
                  <a:pt x="1782" y="3079"/>
                </a:cubicBezTo>
                <a:cubicBezTo>
                  <a:pt x="1778" y="3079"/>
                  <a:pt x="1773" y="3074"/>
                  <a:pt x="1773" y="3074"/>
                </a:cubicBezTo>
                <a:cubicBezTo>
                  <a:pt x="1764" y="3069"/>
                  <a:pt x="1754" y="3064"/>
                  <a:pt x="1749" y="3059"/>
                </a:cubicBezTo>
                <a:cubicBezTo>
                  <a:pt x="1740" y="3059"/>
                  <a:pt x="1736" y="3055"/>
                  <a:pt x="1730" y="3050"/>
                </a:cubicBezTo>
                <a:cubicBezTo>
                  <a:pt x="1724" y="3047"/>
                  <a:pt x="1718" y="3040"/>
                  <a:pt x="1718" y="3039"/>
                </a:cubicBezTo>
                <a:lnTo>
                  <a:pt x="1718" y="3039"/>
                </a:lnTo>
                <a:cubicBezTo>
                  <a:pt x="1720" y="3041"/>
                  <a:pt x="1722" y="3043"/>
                  <a:pt x="1724" y="3044"/>
                </a:cubicBezTo>
                <a:lnTo>
                  <a:pt x="1724" y="3044"/>
                </a:lnTo>
                <a:cubicBezTo>
                  <a:pt x="1721" y="3041"/>
                  <a:pt x="1719" y="3039"/>
                  <a:pt x="1718" y="3039"/>
                </a:cubicBezTo>
                <a:lnTo>
                  <a:pt x="1718" y="3039"/>
                </a:lnTo>
                <a:cubicBezTo>
                  <a:pt x="1718" y="3039"/>
                  <a:pt x="1718" y="3039"/>
                  <a:pt x="1718" y="3039"/>
                </a:cubicBezTo>
                <a:lnTo>
                  <a:pt x="1718" y="3039"/>
                </a:lnTo>
                <a:cubicBezTo>
                  <a:pt x="1708" y="3031"/>
                  <a:pt x="1695" y="3023"/>
                  <a:pt x="1688" y="3011"/>
                </a:cubicBezTo>
                <a:lnTo>
                  <a:pt x="1673" y="2998"/>
                </a:lnTo>
                <a:cubicBezTo>
                  <a:pt x="1671" y="2996"/>
                  <a:pt x="1670" y="2995"/>
                  <a:pt x="1669" y="2994"/>
                </a:cubicBezTo>
                <a:lnTo>
                  <a:pt x="1669" y="2994"/>
                </a:lnTo>
                <a:cubicBezTo>
                  <a:pt x="1670" y="2995"/>
                  <a:pt x="1671" y="2995"/>
                  <a:pt x="1671" y="2995"/>
                </a:cubicBezTo>
                <a:cubicBezTo>
                  <a:pt x="1672" y="2995"/>
                  <a:pt x="1670" y="2992"/>
                  <a:pt x="1668" y="2990"/>
                </a:cubicBezTo>
                <a:lnTo>
                  <a:pt x="1668" y="2990"/>
                </a:lnTo>
                <a:cubicBezTo>
                  <a:pt x="1668" y="2992"/>
                  <a:pt x="1668" y="2993"/>
                  <a:pt x="1669" y="2994"/>
                </a:cubicBezTo>
                <a:lnTo>
                  <a:pt x="1669" y="2994"/>
                </a:lnTo>
                <a:cubicBezTo>
                  <a:pt x="1669" y="2994"/>
                  <a:pt x="1669" y="2994"/>
                  <a:pt x="1668" y="2993"/>
                </a:cubicBezTo>
                <a:cubicBezTo>
                  <a:pt x="1659" y="2978"/>
                  <a:pt x="1650" y="2964"/>
                  <a:pt x="1644" y="2950"/>
                </a:cubicBezTo>
                <a:cubicBezTo>
                  <a:pt x="1643" y="2948"/>
                  <a:pt x="1641" y="2945"/>
                  <a:pt x="1639" y="2942"/>
                </a:cubicBezTo>
                <a:lnTo>
                  <a:pt x="1639" y="2942"/>
                </a:lnTo>
                <a:cubicBezTo>
                  <a:pt x="1639" y="2939"/>
                  <a:pt x="1633" y="2930"/>
                  <a:pt x="1630" y="2926"/>
                </a:cubicBezTo>
                <a:cubicBezTo>
                  <a:pt x="1626" y="2912"/>
                  <a:pt x="1626" y="2897"/>
                  <a:pt x="1621" y="2879"/>
                </a:cubicBezTo>
                <a:cubicBezTo>
                  <a:pt x="1621" y="2877"/>
                  <a:pt x="1621" y="2874"/>
                  <a:pt x="1621" y="2872"/>
                </a:cubicBezTo>
                <a:lnTo>
                  <a:pt x="1621" y="2872"/>
                </a:lnTo>
                <a:cubicBezTo>
                  <a:pt x="1621" y="2873"/>
                  <a:pt x="1621" y="2874"/>
                  <a:pt x="1621" y="2874"/>
                </a:cubicBezTo>
                <a:cubicBezTo>
                  <a:pt x="1621" y="2868"/>
                  <a:pt x="1615" y="2859"/>
                  <a:pt x="1615" y="2855"/>
                </a:cubicBezTo>
                <a:lnTo>
                  <a:pt x="1615" y="2807"/>
                </a:lnTo>
                <a:lnTo>
                  <a:pt x="1621" y="2793"/>
                </a:lnTo>
                <a:lnTo>
                  <a:pt x="1621" y="2793"/>
                </a:lnTo>
                <a:cubicBezTo>
                  <a:pt x="1621" y="2793"/>
                  <a:pt x="1618" y="2805"/>
                  <a:pt x="1619" y="2805"/>
                </a:cubicBezTo>
                <a:cubicBezTo>
                  <a:pt x="1619" y="2805"/>
                  <a:pt x="1620" y="2803"/>
                  <a:pt x="1621" y="2798"/>
                </a:cubicBezTo>
                <a:lnTo>
                  <a:pt x="1621" y="2778"/>
                </a:lnTo>
                <a:cubicBezTo>
                  <a:pt x="1626" y="2764"/>
                  <a:pt x="1630" y="2745"/>
                  <a:pt x="1635" y="2731"/>
                </a:cubicBezTo>
                <a:cubicBezTo>
                  <a:pt x="1635" y="2725"/>
                  <a:pt x="1639" y="2721"/>
                  <a:pt x="1639" y="2721"/>
                </a:cubicBezTo>
                <a:cubicBezTo>
                  <a:pt x="1640" y="2720"/>
                  <a:pt x="1640" y="2719"/>
                  <a:pt x="1640" y="2718"/>
                </a:cubicBezTo>
                <a:lnTo>
                  <a:pt x="1640" y="2718"/>
                </a:lnTo>
                <a:cubicBezTo>
                  <a:pt x="1641" y="2718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1" y="2718"/>
                  <a:pt x="1641" y="2720"/>
                  <a:pt x="1640" y="2721"/>
                </a:cubicBezTo>
                <a:lnTo>
                  <a:pt x="1640" y="2721"/>
                </a:lnTo>
                <a:cubicBezTo>
                  <a:pt x="1641" y="2720"/>
                  <a:pt x="1642" y="2718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56" y="2707"/>
                  <a:pt x="1670" y="2695"/>
                  <a:pt x="1683" y="2683"/>
                </a:cubicBezTo>
                <a:cubicBezTo>
                  <a:pt x="1716" y="2650"/>
                  <a:pt x="1745" y="2611"/>
                  <a:pt x="1764" y="2569"/>
                </a:cubicBezTo>
                <a:cubicBezTo>
                  <a:pt x="1782" y="2531"/>
                  <a:pt x="1782" y="2483"/>
                  <a:pt x="1749" y="2454"/>
                </a:cubicBezTo>
                <a:cubicBezTo>
                  <a:pt x="1731" y="2437"/>
                  <a:pt x="1704" y="2424"/>
                  <a:pt x="1678" y="2424"/>
                </a:cubicBezTo>
                <a:cubicBezTo>
                  <a:pt x="1663" y="2424"/>
                  <a:pt x="1647" y="2429"/>
                  <a:pt x="1635" y="2440"/>
                </a:cubicBezTo>
                <a:cubicBezTo>
                  <a:pt x="1581" y="2477"/>
                  <a:pt x="1535" y="2525"/>
                  <a:pt x="1501" y="2581"/>
                </a:cubicBezTo>
                <a:lnTo>
                  <a:pt x="1501" y="2581"/>
                </a:lnTo>
                <a:cubicBezTo>
                  <a:pt x="1496" y="2583"/>
                  <a:pt x="1492" y="2586"/>
                  <a:pt x="1487" y="2588"/>
                </a:cubicBezTo>
                <a:cubicBezTo>
                  <a:pt x="1487" y="2588"/>
                  <a:pt x="1483" y="2593"/>
                  <a:pt x="1478" y="2593"/>
                </a:cubicBezTo>
                <a:cubicBezTo>
                  <a:pt x="1472" y="2593"/>
                  <a:pt x="1454" y="2602"/>
                  <a:pt x="1450" y="2602"/>
                </a:cubicBezTo>
                <a:cubicBezTo>
                  <a:pt x="1444" y="2606"/>
                  <a:pt x="1435" y="2606"/>
                  <a:pt x="1430" y="2611"/>
                </a:cubicBezTo>
                <a:cubicBezTo>
                  <a:pt x="1423" y="2611"/>
                  <a:pt x="1414" y="2614"/>
                  <a:pt x="1405" y="2616"/>
                </a:cubicBezTo>
                <a:lnTo>
                  <a:pt x="1405" y="2616"/>
                </a:lnTo>
                <a:cubicBezTo>
                  <a:pt x="1404" y="2615"/>
                  <a:pt x="1402" y="2614"/>
                  <a:pt x="1400" y="2614"/>
                </a:cubicBezTo>
                <a:cubicBezTo>
                  <a:pt x="1396" y="2614"/>
                  <a:pt x="1391" y="2617"/>
                  <a:pt x="1387" y="2617"/>
                </a:cubicBezTo>
                <a:lnTo>
                  <a:pt x="1320" y="2617"/>
                </a:lnTo>
                <a:cubicBezTo>
                  <a:pt x="1330" y="2617"/>
                  <a:pt x="1331" y="2614"/>
                  <a:pt x="1326" y="2614"/>
                </a:cubicBezTo>
                <a:cubicBezTo>
                  <a:pt x="1325" y="2614"/>
                  <a:pt x="1322" y="2615"/>
                  <a:pt x="1319" y="2616"/>
                </a:cubicBezTo>
                <a:lnTo>
                  <a:pt x="1319" y="2616"/>
                </a:lnTo>
                <a:cubicBezTo>
                  <a:pt x="1309" y="2611"/>
                  <a:pt x="1296" y="2611"/>
                  <a:pt x="1287" y="2606"/>
                </a:cubicBezTo>
                <a:cubicBezTo>
                  <a:pt x="1278" y="2606"/>
                  <a:pt x="1272" y="2602"/>
                  <a:pt x="1263" y="2602"/>
                </a:cubicBezTo>
                <a:cubicBezTo>
                  <a:pt x="1260" y="2599"/>
                  <a:pt x="1254" y="2595"/>
                  <a:pt x="1251" y="2595"/>
                </a:cubicBezTo>
                <a:cubicBezTo>
                  <a:pt x="1251" y="2595"/>
                  <a:pt x="1251" y="2596"/>
                  <a:pt x="1250" y="2596"/>
                </a:cubicBezTo>
                <a:lnTo>
                  <a:pt x="1250" y="2596"/>
                </a:lnTo>
                <a:cubicBezTo>
                  <a:pt x="1232" y="2587"/>
                  <a:pt x="1214" y="2577"/>
                  <a:pt x="1197" y="2564"/>
                </a:cubicBezTo>
                <a:cubicBezTo>
                  <a:pt x="1194" y="2562"/>
                  <a:pt x="1192" y="2561"/>
                  <a:pt x="1192" y="2561"/>
                </a:cubicBezTo>
                <a:lnTo>
                  <a:pt x="1192" y="2561"/>
                </a:lnTo>
                <a:cubicBezTo>
                  <a:pt x="1193" y="2561"/>
                  <a:pt x="1201" y="2567"/>
                  <a:pt x="1203" y="2567"/>
                </a:cubicBezTo>
                <a:cubicBezTo>
                  <a:pt x="1204" y="2567"/>
                  <a:pt x="1203" y="2566"/>
                  <a:pt x="1201" y="2564"/>
                </a:cubicBezTo>
                <a:cubicBezTo>
                  <a:pt x="1197" y="2564"/>
                  <a:pt x="1192" y="2560"/>
                  <a:pt x="1187" y="2554"/>
                </a:cubicBezTo>
                <a:lnTo>
                  <a:pt x="1168" y="2536"/>
                </a:lnTo>
                <a:lnTo>
                  <a:pt x="1144" y="2512"/>
                </a:lnTo>
                <a:cubicBezTo>
                  <a:pt x="1144" y="2512"/>
                  <a:pt x="1139" y="2501"/>
                  <a:pt x="1139" y="2501"/>
                </a:cubicBezTo>
                <a:lnTo>
                  <a:pt x="1139" y="2501"/>
                </a:lnTo>
                <a:cubicBezTo>
                  <a:pt x="1138" y="2501"/>
                  <a:pt x="1138" y="2502"/>
                  <a:pt x="1139" y="2503"/>
                </a:cubicBezTo>
                <a:lnTo>
                  <a:pt x="1139" y="2503"/>
                </a:lnTo>
                <a:cubicBezTo>
                  <a:pt x="1137" y="2500"/>
                  <a:pt x="1135" y="2497"/>
                  <a:pt x="1135" y="2497"/>
                </a:cubicBezTo>
                <a:cubicBezTo>
                  <a:pt x="1120" y="2478"/>
                  <a:pt x="1111" y="2464"/>
                  <a:pt x="1101" y="2445"/>
                </a:cubicBezTo>
                <a:cubicBezTo>
                  <a:pt x="1101" y="2440"/>
                  <a:pt x="1101" y="2435"/>
                  <a:pt x="1096" y="2430"/>
                </a:cubicBezTo>
                <a:cubicBezTo>
                  <a:pt x="1096" y="2430"/>
                  <a:pt x="1091" y="2420"/>
                  <a:pt x="1092" y="2420"/>
                </a:cubicBezTo>
                <a:lnTo>
                  <a:pt x="1092" y="2420"/>
                </a:lnTo>
                <a:cubicBezTo>
                  <a:pt x="1092" y="2420"/>
                  <a:pt x="1092" y="2420"/>
                  <a:pt x="1092" y="2420"/>
                </a:cubicBezTo>
                <a:lnTo>
                  <a:pt x="1092" y="2420"/>
                </a:lnTo>
                <a:cubicBezTo>
                  <a:pt x="1092" y="2419"/>
                  <a:pt x="1092" y="2417"/>
                  <a:pt x="1092" y="2417"/>
                </a:cubicBezTo>
                <a:cubicBezTo>
                  <a:pt x="1092" y="2411"/>
                  <a:pt x="1087" y="2406"/>
                  <a:pt x="1087" y="2397"/>
                </a:cubicBezTo>
                <a:cubicBezTo>
                  <a:pt x="1078" y="2378"/>
                  <a:pt x="1072" y="2359"/>
                  <a:pt x="1072" y="2340"/>
                </a:cubicBezTo>
                <a:cubicBezTo>
                  <a:pt x="1068" y="2335"/>
                  <a:pt x="1068" y="2331"/>
                  <a:pt x="1068" y="2321"/>
                </a:cubicBezTo>
                <a:cubicBezTo>
                  <a:pt x="1068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21"/>
                  <a:pt x="1068" y="2323"/>
                  <a:pt x="1068" y="2325"/>
                </a:cubicBezTo>
                <a:cubicBezTo>
                  <a:pt x="1068" y="2323"/>
                  <a:pt x="1067" y="2322"/>
                  <a:pt x="1067" y="2320"/>
                </a:cubicBezTo>
                <a:lnTo>
                  <a:pt x="1067" y="2320"/>
                </a:lnTo>
                <a:cubicBezTo>
                  <a:pt x="1067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18"/>
                  <a:pt x="1067" y="2317"/>
                  <a:pt x="1067" y="2316"/>
                </a:cubicBezTo>
                <a:lnTo>
                  <a:pt x="1067" y="2316"/>
                </a:lnTo>
                <a:cubicBezTo>
                  <a:pt x="1067" y="2317"/>
                  <a:pt x="1067" y="2319"/>
                  <a:pt x="1067" y="2320"/>
                </a:cubicBezTo>
                <a:lnTo>
                  <a:pt x="1067" y="2320"/>
                </a:lnTo>
                <a:cubicBezTo>
                  <a:pt x="1066" y="2316"/>
                  <a:pt x="1065" y="2314"/>
                  <a:pt x="1066" y="2314"/>
                </a:cubicBezTo>
                <a:lnTo>
                  <a:pt x="1066" y="2314"/>
                </a:lnTo>
                <a:cubicBezTo>
                  <a:pt x="1066" y="2314"/>
                  <a:pt x="1066" y="2315"/>
                  <a:pt x="1067" y="2316"/>
                </a:cubicBezTo>
                <a:lnTo>
                  <a:pt x="1067" y="2316"/>
                </a:lnTo>
                <a:cubicBezTo>
                  <a:pt x="1066" y="2315"/>
                  <a:pt x="1066" y="2314"/>
                  <a:pt x="1066" y="2314"/>
                </a:cubicBezTo>
                <a:lnTo>
                  <a:pt x="1066" y="2314"/>
                </a:lnTo>
                <a:cubicBezTo>
                  <a:pt x="1091" y="2312"/>
                  <a:pt x="1115" y="2310"/>
                  <a:pt x="1140" y="2307"/>
                </a:cubicBezTo>
                <a:cubicBezTo>
                  <a:pt x="1244" y="2292"/>
                  <a:pt x="1344" y="2259"/>
                  <a:pt x="1430" y="2206"/>
                </a:cubicBezTo>
                <a:cubicBezTo>
                  <a:pt x="1516" y="2154"/>
                  <a:pt x="1602" y="2083"/>
                  <a:pt x="1644" y="1992"/>
                </a:cubicBezTo>
                <a:cubicBezTo>
                  <a:pt x="1692" y="1887"/>
                  <a:pt x="1712" y="1764"/>
                  <a:pt x="1630" y="1673"/>
                </a:cubicBezTo>
                <a:cubicBezTo>
                  <a:pt x="1587" y="1623"/>
                  <a:pt x="1529" y="1603"/>
                  <a:pt x="1470" y="1603"/>
                </a:cubicBezTo>
                <a:cubicBezTo>
                  <a:pt x="1400" y="1603"/>
                  <a:pt x="1327" y="1630"/>
                  <a:pt x="1268" y="1663"/>
                </a:cubicBezTo>
                <a:cubicBezTo>
                  <a:pt x="1099" y="1755"/>
                  <a:pt x="949" y="1921"/>
                  <a:pt x="895" y="2113"/>
                </a:cubicBezTo>
                <a:lnTo>
                  <a:pt x="895" y="2113"/>
                </a:lnTo>
                <a:cubicBezTo>
                  <a:pt x="894" y="2112"/>
                  <a:pt x="893" y="2112"/>
                  <a:pt x="891" y="2111"/>
                </a:cubicBezTo>
                <a:cubicBezTo>
                  <a:pt x="849" y="2107"/>
                  <a:pt x="806" y="2092"/>
                  <a:pt x="763" y="2078"/>
                </a:cubicBezTo>
                <a:cubicBezTo>
                  <a:pt x="758" y="2078"/>
                  <a:pt x="753" y="2074"/>
                  <a:pt x="749" y="2074"/>
                </a:cubicBezTo>
                <a:lnTo>
                  <a:pt x="749" y="2074"/>
                </a:lnTo>
                <a:cubicBezTo>
                  <a:pt x="752" y="2075"/>
                  <a:pt x="757" y="2077"/>
                  <a:pt x="757" y="2077"/>
                </a:cubicBezTo>
                <a:cubicBezTo>
                  <a:pt x="757" y="2077"/>
                  <a:pt x="754" y="2076"/>
                  <a:pt x="748" y="2074"/>
                </a:cubicBezTo>
                <a:lnTo>
                  <a:pt x="748" y="2074"/>
                </a:lnTo>
                <a:cubicBezTo>
                  <a:pt x="749" y="2074"/>
                  <a:pt x="749" y="2074"/>
                  <a:pt x="749" y="2074"/>
                </a:cubicBezTo>
                <a:lnTo>
                  <a:pt x="749" y="2074"/>
                </a:lnTo>
                <a:cubicBezTo>
                  <a:pt x="749" y="2073"/>
                  <a:pt x="748" y="2073"/>
                  <a:pt x="748" y="2073"/>
                </a:cubicBezTo>
                <a:lnTo>
                  <a:pt x="748" y="2073"/>
                </a:lnTo>
                <a:cubicBezTo>
                  <a:pt x="748" y="2073"/>
                  <a:pt x="748" y="2073"/>
                  <a:pt x="748" y="2074"/>
                </a:cubicBezTo>
                <a:cubicBezTo>
                  <a:pt x="746" y="2073"/>
                  <a:pt x="745" y="2072"/>
                  <a:pt x="745" y="2072"/>
                </a:cubicBezTo>
                <a:lnTo>
                  <a:pt x="745" y="2072"/>
                </a:lnTo>
                <a:cubicBezTo>
                  <a:pt x="745" y="2072"/>
                  <a:pt x="746" y="2072"/>
                  <a:pt x="748" y="2073"/>
                </a:cubicBezTo>
                <a:lnTo>
                  <a:pt x="748" y="2073"/>
                </a:lnTo>
                <a:cubicBezTo>
                  <a:pt x="739" y="2067"/>
                  <a:pt x="729" y="2063"/>
                  <a:pt x="720" y="2059"/>
                </a:cubicBezTo>
                <a:cubicBezTo>
                  <a:pt x="700" y="2049"/>
                  <a:pt x="678" y="2035"/>
                  <a:pt x="658" y="2025"/>
                </a:cubicBezTo>
                <a:cubicBezTo>
                  <a:pt x="639" y="2011"/>
                  <a:pt x="620" y="2001"/>
                  <a:pt x="606" y="1988"/>
                </a:cubicBezTo>
                <a:cubicBezTo>
                  <a:pt x="601" y="1982"/>
                  <a:pt x="596" y="1982"/>
                  <a:pt x="592" y="1977"/>
                </a:cubicBezTo>
                <a:cubicBezTo>
                  <a:pt x="581" y="1968"/>
                  <a:pt x="572" y="1964"/>
                  <a:pt x="563" y="1953"/>
                </a:cubicBezTo>
                <a:cubicBezTo>
                  <a:pt x="524" y="1925"/>
                  <a:pt x="496" y="1892"/>
                  <a:pt x="463" y="1854"/>
                </a:cubicBezTo>
                <a:cubicBezTo>
                  <a:pt x="458" y="1845"/>
                  <a:pt x="449" y="1839"/>
                  <a:pt x="443" y="1830"/>
                </a:cubicBezTo>
                <a:lnTo>
                  <a:pt x="443" y="1830"/>
                </a:lnTo>
                <a:cubicBezTo>
                  <a:pt x="445" y="1831"/>
                  <a:pt x="445" y="1832"/>
                  <a:pt x="446" y="1832"/>
                </a:cubicBezTo>
                <a:cubicBezTo>
                  <a:pt x="447" y="1832"/>
                  <a:pt x="440" y="1823"/>
                  <a:pt x="439" y="1823"/>
                </a:cubicBezTo>
                <a:lnTo>
                  <a:pt x="439" y="1823"/>
                </a:lnTo>
                <a:cubicBezTo>
                  <a:pt x="438" y="1823"/>
                  <a:pt x="439" y="1825"/>
                  <a:pt x="443" y="1830"/>
                </a:cubicBezTo>
                <a:cubicBezTo>
                  <a:pt x="439" y="1825"/>
                  <a:pt x="434" y="1821"/>
                  <a:pt x="434" y="1816"/>
                </a:cubicBezTo>
                <a:cubicBezTo>
                  <a:pt x="420" y="1797"/>
                  <a:pt x="405" y="1777"/>
                  <a:pt x="392" y="1753"/>
                </a:cubicBezTo>
                <a:cubicBezTo>
                  <a:pt x="368" y="1716"/>
                  <a:pt x="348" y="1678"/>
                  <a:pt x="329" y="1634"/>
                </a:cubicBezTo>
                <a:cubicBezTo>
                  <a:pt x="322" y="1628"/>
                  <a:pt x="318" y="1618"/>
                  <a:pt x="314" y="1610"/>
                </a:cubicBezTo>
                <a:lnTo>
                  <a:pt x="314" y="1610"/>
                </a:lnTo>
                <a:cubicBezTo>
                  <a:pt x="315" y="1609"/>
                  <a:pt x="309" y="1591"/>
                  <a:pt x="306" y="1587"/>
                </a:cubicBezTo>
                <a:cubicBezTo>
                  <a:pt x="296" y="1563"/>
                  <a:pt x="291" y="1544"/>
                  <a:pt x="282" y="1520"/>
                </a:cubicBezTo>
                <a:cubicBezTo>
                  <a:pt x="267" y="1473"/>
                  <a:pt x="258" y="1430"/>
                  <a:pt x="249" y="1382"/>
                </a:cubicBezTo>
                <a:cubicBezTo>
                  <a:pt x="249" y="1372"/>
                  <a:pt x="243" y="1359"/>
                  <a:pt x="243" y="1348"/>
                </a:cubicBezTo>
                <a:cubicBezTo>
                  <a:pt x="243" y="1346"/>
                  <a:pt x="243" y="1345"/>
                  <a:pt x="243" y="1343"/>
                </a:cubicBezTo>
                <a:lnTo>
                  <a:pt x="243" y="1343"/>
                </a:lnTo>
                <a:cubicBezTo>
                  <a:pt x="243" y="1344"/>
                  <a:pt x="243" y="1344"/>
                  <a:pt x="244" y="1345"/>
                </a:cubicBezTo>
                <a:lnTo>
                  <a:pt x="244" y="1345"/>
                </a:lnTo>
                <a:cubicBezTo>
                  <a:pt x="243" y="1343"/>
                  <a:pt x="243" y="1341"/>
                  <a:pt x="243" y="1339"/>
                </a:cubicBezTo>
                <a:cubicBezTo>
                  <a:pt x="238" y="1315"/>
                  <a:pt x="238" y="1291"/>
                  <a:pt x="234" y="1267"/>
                </a:cubicBezTo>
                <a:cubicBezTo>
                  <a:pt x="234" y="1225"/>
                  <a:pt x="229" y="1177"/>
                  <a:pt x="234" y="1130"/>
                </a:cubicBezTo>
                <a:cubicBezTo>
                  <a:pt x="234" y="1110"/>
                  <a:pt x="234" y="1091"/>
                  <a:pt x="238" y="1067"/>
                </a:cubicBezTo>
                <a:cubicBezTo>
                  <a:pt x="238" y="1058"/>
                  <a:pt x="238" y="1044"/>
                  <a:pt x="243" y="1034"/>
                </a:cubicBezTo>
                <a:lnTo>
                  <a:pt x="243" y="1020"/>
                </a:lnTo>
                <a:cubicBezTo>
                  <a:pt x="253" y="972"/>
                  <a:pt x="262" y="930"/>
                  <a:pt x="272" y="886"/>
                </a:cubicBezTo>
                <a:cubicBezTo>
                  <a:pt x="286" y="844"/>
                  <a:pt x="296" y="800"/>
                  <a:pt x="315" y="758"/>
                </a:cubicBezTo>
                <a:cubicBezTo>
                  <a:pt x="320" y="748"/>
                  <a:pt x="320" y="739"/>
                  <a:pt x="324" y="730"/>
                </a:cubicBezTo>
                <a:cubicBezTo>
                  <a:pt x="325" y="727"/>
                  <a:pt x="326" y="726"/>
                  <a:pt x="327" y="724"/>
                </a:cubicBezTo>
                <a:lnTo>
                  <a:pt x="327" y="724"/>
                </a:lnTo>
                <a:cubicBezTo>
                  <a:pt x="327" y="726"/>
                  <a:pt x="326" y="728"/>
                  <a:pt x="324" y="730"/>
                </a:cubicBezTo>
                <a:cubicBezTo>
                  <a:pt x="331" y="723"/>
                  <a:pt x="332" y="720"/>
                  <a:pt x="332" y="720"/>
                </a:cubicBezTo>
                <a:lnTo>
                  <a:pt x="332" y="720"/>
                </a:lnTo>
                <a:cubicBezTo>
                  <a:pt x="331" y="720"/>
                  <a:pt x="329" y="722"/>
                  <a:pt x="327" y="724"/>
                </a:cubicBezTo>
                <a:lnTo>
                  <a:pt x="327" y="724"/>
                </a:lnTo>
                <a:cubicBezTo>
                  <a:pt x="329" y="721"/>
                  <a:pt x="329" y="718"/>
                  <a:pt x="329" y="715"/>
                </a:cubicBezTo>
                <a:cubicBezTo>
                  <a:pt x="339" y="695"/>
                  <a:pt x="348" y="672"/>
                  <a:pt x="363" y="653"/>
                </a:cubicBezTo>
                <a:cubicBezTo>
                  <a:pt x="381" y="609"/>
                  <a:pt x="405" y="572"/>
                  <a:pt x="429" y="529"/>
                </a:cubicBezTo>
                <a:cubicBezTo>
                  <a:pt x="439" y="515"/>
                  <a:pt x="453" y="495"/>
                  <a:pt x="463" y="477"/>
                </a:cubicBezTo>
                <a:cubicBezTo>
                  <a:pt x="472" y="467"/>
                  <a:pt x="477" y="457"/>
                  <a:pt x="487" y="453"/>
                </a:cubicBezTo>
                <a:cubicBezTo>
                  <a:pt x="487" y="450"/>
                  <a:pt x="488" y="446"/>
                  <a:pt x="489" y="443"/>
                </a:cubicBezTo>
                <a:lnTo>
                  <a:pt x="489" y="443"/>
                </a:lnTo>
                <a:cubicBezTo>
                  <a:pt x="491" y="441"/>
                  <a:pt x="492" y="438"/>
                  <a:pt x="496" y="438"/>
                </a:cubicBezTo>
                <a:cubicBezTo>
                  <a:pt x="553" y="367"/>
                  <a:pt x="615" y="301"/>
                  <a:pt x="687" y="243"/>
                </a:cubicBezTo>
                <a:cubicBezTo>
                  <a:pt x="691" y="243"/>
                  <a:pt x="691" y="238"/>
                  <a:pt x="695" y="238"/>
                </a:cubicBezTo>
                <a:lnTo>
                  <a:pt x="695" y="238"/>
                </a:lnTo>
                <a:cubicBezTo>
                  <a:pt x="694" y="238"/>
                  <a:pt x="694" y="239"/>
                  <a:pt x="694" y="239"/>
                </a:cubicBezTo>
                <a:cubicBezTo>
                  <a:pt x="694" y="239"/>
                  <a:pt x="695" y="239"/>
                  <a:pt x="696" y="238"/>
                </a:cubicBezTo>
                <a:lnTo>
                  <a:pt x="696" y="238"/>
                </a:lnTo>
                <a:cubicBezTo>
                  <a:pt x="696" y="238"/>
                  <a:pt x="696" y="238"/>
                  <a:pt x="696" y="238"/>
                </a:cubicBezTo>
                <a:cubicBezTo>
                  <a:pt x="701" y="234"/>
                  <a:pt x="703" y="233"/>
                  <a:pt x="703" y="233"/>
                </a:cubicBezTo>
                <a:lnTo>
                  <a:pt x="703" y="233"/>
                </a:lnTo>
                <a:cubicBezTo>
                  <a:pt x="703" y="233"/>
                  <a:pt x="700" y="234"/>
                  <a:pt x="698" y="236"/>
                </a:cubicBezTo>
                <a:lnTo>
                  <a:pt x="698" y="236"/>
                </a:lnTo>
                <a:cubicBezTo>
                  <a:pt x="707" y="228"/>
                  <a:pt x="716" y="224"/>
                  <a:pt x="720" y="219"/>
                </a:cubicBezTo>
                <a:cubicBezTo>
                  <a:pt x="739" y="205"/>
                  <a:pt x="758" y="191"/>
                  <a:pt x="777" y="181"/>
                </a:cubicBezTo>
                <a:cubicBezTo>
                  <a:pt x="821" y="152"/>
                  <a:pt x="843" y="90"/>
                  <a:pt x="815" y="48"/>
                </a:cubicBezTo>
                <a:cubicBezTo>
                  <a:pt x="796" y="19"/>
                  <a:pt x="764" y="1"/>
                  <a:pt x="7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2761" name="Google Shape;2761;p60"/>
          <p:cNvGrpSpPr/>
          <p:nvPr/>
        </p:nvGrpSpPr>
        <p:grpSpPr>
          <a:xfrm rot="-9168125">
            <a:off x="1419396" y="5271037"/>
            <a:ext cx="308656" cy="362065"/>
            <a:chOff x="139275" y="1078372"/>
            <a:chExt cx="231475" cy="271529"/>
          </a:xfrm>
        </p:grpSpPr>
        <p:sp>
          <p:nvSpPr>
            <p:cNvPr id="2762" name="Google Shape;2762;p6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3" name="Google Shape;2763;p6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4" name="Google Shape;2764;p6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65" name="Google Shape;2765;p60"/>
          <p:cNvGrpSpPr/>
          <p:nvPr/>
        </p:nvGrpSpPr>
        <p:grpSpPr>
          <a:xfrm rot="3145801">
            <a:off x="3814606" y="2692657"/>
            <a:ext cx="308668" cy="362080"/>
            <a:chOff x="139275" y="1078372"/>
            <a:chExt cx="231475" cy="271529"/>
          </a:xfrm>
        </p:grpSpPr>
        <p:sp>
          <p:nvSpPr>
            <p:cNvPr id="2766" name="Google Shape;2766;p6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7" name="Google Shape;2767;p6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8" name="Google Shape;2768;p6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769" name="Google Shape;2769;p60"/>
          <p:cNvSpPr/>
          <p:nvPr/>
        </p:nvSpPr>
        <p:spPr>
          <a:xfrm>
            <a:off x="1585849" y="1722633"/>
            <a:ext cx="928620" cy="335852"/>
          </a:xfrm>
          <a:custGeom>
            <a:avLst/>
            <a:gdLst/>
            <a:ahLst/>
            <a:cxnLst/>
            <a:rect l="l" t="t" r="r" b="b"/>
            <a:pathLst>
              <a:path w="4294" h="1553" extrusionOk="0">
                <a:moveTo>
                  <a:pt x="2393" y="1"/>
                </a:moveTo>
                <a:cubicBezTo>
                  <a:pt x="2372" y="1"/>
                  <a:pt x="2352" y="5"/>
                  <a:pt x="2336" y="13"/>
                </a:cubicBezTo>
                <a:cubicBezTo>
                  <a:pt x="2217" y="70"/>
                  <a:pt x="2078" y="42"/>
                  <a:pt x="1959" y="93"/>
                </a:cubicBezTo>
                <a:cubicBezTo>
                  <a:pt x="1654" y="223"/>
                  <a:pt x="1416" y="418"/>
                  <a:pt x="1335" y="757"/>
                </a:cubicBezTo>
                <a:cubicBezTo>
                  <a:pt x="1325" y="794"/>
                  <a:pt x="1315" y="808"/>
                  <a:pt x="1273" y="808"/>
                </a:cubicBezTo>
                <a:cubicBezTo>
                  <a:pt x="1106" y="828"/>
                  <a:pt x="939" y="847"/>
                  <a:pt x="772" y="876"/>
                </a:cubicBezTo>
                <a:cubicBezTo>
                  <a:pt x="506" y="918"/>
                  <a:pt x="277" y="1028"/>
                  <a:pt x="95" y="1232"/>
                </a:cubicBezTo>
                <a:cubicBezTo>
                  <a:pt x="0" y="1347"/>
                  <a:pt x="29" y="1447"/>
                  <a:pt x="172" y="1490"/>
                </a:cubicBezTo>
                <a:cubicBezTo>
                  <a:pt x="233" y="1505"/>
                  <a:pt x="295" y="1509"/>
                  <a:pt x="358" y="1514"/>
                </a:cubicBezTo>
                <a:cubicBezTo>
                  <a:pt x="376" y="1515"/>
                  <a:pt x="394" y="1515"/>
                  <a:pt x="412" y="1515"/>
                </a:cubicBezTo>
                <a:cubicBezTo>
                  <a:pt x="519" y="1515"/>
                  <a:pt x="628" y="1501"/>
                  <a:pt x="736" y="1501"/>
                </a:cubicBezTo>
                <a:cubicBezTo>
                  <a:pt x="788" y="1501"/>
                  <a:pt x="840" y="1504"/>
                  <a:pt x="891" y="1514"/>
                </a:cubicBezTo>
                <a:cubicBezTo>
                  <a:pt x="1003" y="1531"/>
                  <a:pt x="1118" y="1552"/>
                  <a:pt x="1226" y="1552"/>
                </a:cubicBezTo>
                <a:cubicBezTo>
                  <a:pt x="1238" y="1552"/>
                  <a:pt x="1251" y="1552"/>
                  <a:pt x="1263" y="1552"/>
                </a:cubicBezTo>
                <a:cubicBezTo>
                  <a:pt x="1473" y="1538"/>
                  <a:pt x="1678" y="1500"/>
                  <a:pt x="1883" y="1437"/>
                </a:cubicBezTo>
                <a:cubicBezTo>
                  <a:pt x="2005" y="1401"/>
                  <a:pt x="2128" y="1360"/>
                  <a:pt x="2252" y="1360"/>
                </a:cubicBezTo>
                <a:cubicBezTo>
                  <a:pt x="2327" y="1360"/>
                  <a:pt x="2402" y="1375"/>
                  <a:pt x="2479" y="1414"/>
                </a:cubicBezTo>
                <a:cubicBezTo>
                  <a:pt x="2640" y="1494"/>
                  <a:pt x="2817" y="1514"/>
                  <a:pt x="3022" y="1514"/>
                </a:cubicBezTo>
                <a:cubicBezTo>
                  <a:pt x="3035" y="1516"/>
                  <a:pt x="3049" y="1516"/>
                  <a:pt x="3063" y="1516"/>
                </a:cubicBezTo>
                <a:cubicBezTo>
                  <a:pt x="3127" y="1516"/>
                  <a:pt x="3201" y="1502"/>
                  <a:pt x="3279" y="1490"/>
                </a:cubicBezTo>
                <a:cubicBezTo>
                  <a:pt x="3550" y="1452"/>
                  <a:pt x="3823" y="1399"/>
                  <a:pt x="4084" y="1305"/>
                </a:cubicBezTo>
                <a:cubicBezTo>
                  <a:pt x="4227" y="1252"/>
                  <a:pt x="4294" y="1128"/>
                  <a:pt x="4241" y="1008"/>
                </a:cubicBezTo>
                <a:cubicBezTo>
                  <a:pt x="4184" y="880"/>
                  <a:pt x="4113" y="761"/>
                  <a:pt x="3970" y="704"/>
                </a:cubicBezTo>
                <a:cubicBezTo>
                  <a:pt x="3803" y="635"/>
                  <a:pt x="3633" y="569"/>
                  <a:pt x="3450" y="569"/>
                </a:cubicBezTo>
                <a:cubicBezTo>
                  <a:pt x="3418" y="569"/>
                  <a:pt x="3387" y="571"/>
                  <a:pt x="3355" y="575"/>
                </a:cubicBezTo>
                <a:cubicBezTo>
                  <a:pt x="3350" y="575"/>
                  <a:pt x="3346" y="576"/>
                  <a:pt x="3342" y="576"/>
                </a:cubicBezTo>
                <a:cubicBezTo>
                  <a:pt x="3314" y="576"/>
                  <a:pt x="3303" y="562"/>
                  <a:pt x="3298" y="532"/>
                </a:cubicBezTo>
                <a:cubicBezTo>
                  <a:pt x="3246" y="251"/>
                  <a:pt x="3050" y="128"/>
                  <a:pt x="2798" y="46"/>
                </a:cubicBezTo>
                <a:cubicBezTo>
                  <a:pt x="2779" y="41"/>
                  <a:pt x="2761" y="39"/>
                  <a:pt x="2744" y="39"/>
                </a:cubicBezTo>
                <a:cubicBezTo>
                  <a:pt x="2693" y="39"/>
                  <a:pt x="2644" y="55"/>
                  <a:pt x="2595" y="55"/>
                </a:cubicBezTo>
                <a:cubicBezTo>
                  <a:pt x="2565" y="55"/>
                  <a:pt x="2536" y="49"/>
                  <a:pt x="2507" y="32"/>
                </a:cubicBezTo>
                <a:cubicBezTo>
                  <a:pt x="2473" y="13"/>
                  <a:pt x="2431" y="1"/>
                  <a:pt x="239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80" name="Picture 2" descr="D:\Kurikulum Merdeka\PP\PP SMP 7\Bab 2\Gambar Bab 2\Lambang Pancasil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2" y="2397414"/>
            <a:ext cx="1850296" cy="226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369" y="2397414"/>
            <a:ext cx="2384638" cy="1814914"/>
          </a:xfrm>
          <a:prstGeom prst="rect">
            <a:avLst/>
          </a:prstGeom>
        </p:spPr>
      </p:pic>
      <p:sp>
        <p:nvSpPr>
          <p:cNvPr id="84" name="Google Shape;2703;p60"/>
          <p:cNvSpPr txBox="1">
            <a:spLocks noGrp="1"/>
          </p:cNvSpPr>
          <p:nvPr>
            <p:ph type="title"/>
          </p:nvPr>
        </p:nvSpPr>
        <p:spPr>
          <a:xfrm>
            <a:off x="8601528" y="1981699"/>
            <a:ext cx="2870758" cy="54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2. UUD NRI THN 1945</a:t>
            </a:r>
            <a:endParaRPr sz="2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7" name="Google Shape;2697;p60"/>
          <p:cNvSpPr txBox="1">
            <a:spLocks noGrp="1"/>
          </p:cNvSpPr>
          <p:nvPr>
            <p:ph type="subTitle" idx="1"/>
          </p:nvPr>
        </p:nvSpPr>
        <p:spPr>
          <a:xfrm>
            <a:off x="8527960" y="2595861"/>
            <a:ext cx="3502168" cy="112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/>
              <a:t>UUD NRI </a:t>
            </a:r>
            <a:r>
              <a:rPr lang="en-US" sz="2000" dirty="0" err="1"/>
              <a:t>Tahun</a:t>
            </a:r>
            <a:r>
              <a:rPr lang="en-US" sz="2000" dirty="0"/>
              <a:t> 1945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hukum</a:t>
            </a:r>
            <a:r>
              <a:rPr lang="en-US" sz="2000" dirty="0"/>
              <a:t> </a:t>
            </a:r>
            <a:r>
              <a:rPr lang="en-US" sz="2000" dirty="0" err="1"/>
              <a:t>dasar</a:t>
            </a:r>
            <a:r>
              <a:rPr lang="en-US" sz="2000" dirty="0"/>
              <a:t> </a:t>
            </a:r>
            <a:r>
              <a:rPr lang="en-US" sz="2000" dirty="0" err="1"/>
              <a:t>tertulis</a:t>
            </a:r>
            <a:r>
              <a:rPr lang="en-US" sz="2000" dirty="0"/>
              <a:t> yang </a:t>
            </a:r>
            <a:r>
              <a:rPr lang="en-US" sz="2000" dirty="0" err="1"/>
              <a:t>menempati</a:t>
            </a:r>
            <a:r>
              <a:rPr lang="en-US" sz="2000" dirty="0"/>
              <a:t> </a:t>
            </a:r>
            <a:r>
              <a:rPr lang="en-US" sz="2000" dirty="0" err="1"/>
              <a:t>tingkatan</a:t>
            </a:r>
            <a:r>
              <a:rPr lang="en-US" sz="2000" dirty="0"/>
              <a:t> </a:t>
            </a:r>
            <a:r>
              <a:rPr lang="en-US" sz="2000" dirty="0" err="1"/>
              <a:t>tertinggi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hierarki</a:t>
            </a:r>
            <a:r>
              <a:rPr lang="en-US" sz="2000" dirty="0"/>
              <a:t> </a:t>
            </a:r>
            <a:r>
              <a:rPr lang="en-US" sz="2000" dirty="0" err="1"/>
              <a:t>peraturan</a:t>
            </a:r>
            <a:r>
              <a:rPr lang="en-US" sz="2000" dirty="0"/>
              <a:t> </a:t>
            </a:r>
            <a:r>
              <a:rPr lang="en-US" sz="2000" dirty="0" err="1"/>
              <a:t>perundang-undangan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merupakan</a:t>
            </a:r>
            <a:r>
              <a:rPr lang="en-US" sz="2000" dirty="0"/>
              <a:t> </a:t>
            </a:r>
            <a:r>
              <a:rPr lang="en-US" sz="2000" dirty="0" err="1"/>
              <a:t>pedoman</a:t>
            </a:r>
            <a:r>
              <a:rPr lang="en-US" sz="2000" dirty="0"/>
              <a:t> </a:t>
            </a:r>
            <a:r>
              <a:rPr lang="en-US" sz="2000" dirty="0" err="1"/>
              <a:t>penyelenggaraan</a:t>
            </a:r>
            <a:r>
              <a:rPr lang="en-US" sz="2000" dirty="0"/>
              <a:t> </a:t>
            </a:r>
            <a:r>
              <a:rPr lang="en-US" sz="2000" dirty="0" err="1"/>
              <a:t>negara</a:t>
            </a:r>
            <a:r>
              <a:rPr lang="en-US" sz="2000" dirty="0"/>
              <a:t> </a:t>
            </a:r>
            <a:endParaRPr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89" name="Group 88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3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4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92" name="Picture 9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90" name="Rectangle 89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3552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7" name="Google Shape;2697;p60"/>
          <p:cNvSpPr txBox="1">
            <a:spLocks noGrp="1"/>
          </p:cNvSpPr>
          <p:nvPr>
            <p:ph type="subTitle" idx="1"/>
          </p:nvPr>
        </p:nvSpPr>
        <p:spPr>
          <a:xfrm>
            <a:off x="4999947" y="2098790"/>
            <a:ext cx="3502168" cy="112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 err="1"/>
              <a:t>Bhinneka</a:t>
            </a:r>
            <a:r>
              <a:rPr lang="en-US" sz="2000" dirty="0"/>
              <a:t> Tunggal </a:t>
            </a:r>
            <a:r>
              <a:rPr lang="en-US" sz="2000" dirty="0" err="1"/>
              <a:t>Ika</a:t>
            </a:r>
            <a:r>
              <a:rPr lang="en-US" sz="2000" dirty="0"/>
              <a:t> </a:t>
            </a:r>
            <a:r>
              <a:rPr lang="en-US" sz="2000" dirty="0" err="1"/>
              <a:t>memiliki</a:t>
            </a:r>
            <a:r>
              <a:rPr lang="en-US" sz="2000" dirty="0"/>
              <a:t> </a:t>
            </a:r>
            <a:r>
              <a:rPr lang="en-US" sz="2000" dirty="0" err="1"/>
              <a:t>arti</a:t>
            </a:r>
            <a:r>
              <a:rPr lang="en-US" sz="2000" dirty="0"/>
              <a:t> ‘</a:t>
            </a:r>
            <a:r>
              <a:rPr lang="en-US" sz="2000" dirty="0" err="1"/>
              <a:t>berbeda-beda</a:t>
            </a:r>
            <a:r>
              <a:rPr lang="en-US" sz="2000" dirty="0"/>
              <a:t> </a:t>
            </a:r>
            <a:r>
              <a:rPr lang="en-US" sz="2000" dirty="0" err="1"/>
              <a:t>tetapi</a:t>
            </a:r>
            <a:r>
              <a:rPr lang="en-US" sz="2000" dirty="0"/>
              <a:t> </a:t>
            </a:r>
            <a:r>
              <a:rPr lang="en-US" sz="2000" dirty="0" err="1"/>
              <a:t>satu</a:t>
            </a:r>
            <a:r>
              <a:rPr lang="en-US" sz="2000" dirty="0"/>
              <a:t> </a:t>
            </a:r>
            <a:r>
              <a:rPr lang="en-US" sz="2000" dirty="0" err="1"/>
              <a:t>jua</a:t>
            </a:r>
            <a:r>
              <a:rPr lang="en-US" sz="2000" dirty="0"/>
              <a:t>’. </a:t>
            </a:r>
            <a:r>
              <a:rPr lang="en-US" sz="2000" dirty="0" err="1"/>
              <a:t>Konsep</a:t>
            </a:r>
            <a:r>
              <a:rPr lang="en-US" sz="2000" dirty="0"/>
              <a:t> </a:t>
            </a:r>
            <a:r>
              <a:rPr lang="en-US" sz="2000" dirty="0" err="1"/>
              <a:t>ini</a:t>
            </a:r>
            <a:r>
              <a:rPr lang="en-US" sz="2000" dirty="0"/>
              <a:t> </a:t>
            </a:r>
            <a:r>
              <a:rPr lang="en-US" sz="2000" dirty="0" err="1"/>
              <a:t>menunjuk</a:t>
            </a:r>
            <a:r>
              <a:rPr lang="en-US" sz="2000" dirty="0"/>
              <a:t>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kenyataan</a:t>
            </a:r>
            <a:r>
              <a:rPr lang="en-US" sz="2000" dirty="0"/>
              <a:t> </a:t>
            </a:r>
            <a:r>
              <a:rPr lang="en-US" sz="2000" dirty="0" err="1"/>
              <a:t>keberagaman</a:t>
            </a:r>
            <a:r>
              <a:rPr lang="en-US" sz="2000" dirty="0"/>
              <a:t> </a:t>
            </a:r>
            <a:r>
              <a:rPr lang="en-US" sz="2000" dirty="0" err="1"/>
              <a:t>bangsa</a:t>
            </a:r>
            <a:r>
              <a:rPr lang="en-US" sz="2000" dirty="0"/>
              <a:t> Indonesia. </a:t>
            </a:r>
            <a:r>
              <a:rPr lang="en-US" sz="2000" dirty="0" err="1"/>
              <a:t>Namun</a:t>
            </a:r>
            <a:r>
              <a:rPr lang="en-US" sz="2000" dirty="0"/>
              <a:t>, </a:t>
            </a:r>
            <a:r>
              <a:rPr lang="en-US" sz="2000" dirty="0" err="1"/>
              <a:t>keberagaman</a:t>
            </a:r>
            <a:r>
              <a:rPr lang="en-US" sz="2000" dirty="0"/>
              <a:t> tersebut </a:t>
            </a:r>
            <a:r>
              <a:rPr lang="en-US" sz="2000" dirty="0" err="1"/>
              <a:t>tidak</a:t>
            </a:r>
            <a:r>
              <a:rPr lang="en-US" sz="2000" dirty="0"/>
              <a:t> </a:t>
            </a:r>
            <a:r>
              <a:rPr lang="en-US" sz="2000" dirty="0" err="1"/>
              <a:t>menghalangi</a:t>
            </a:r>
            <a:r>
              <a:rPr lang="en-US" sz="2000" dirty="0"/>
              <a:t> </a:t>
            </a:r>
            <a:r>
              <a:rPr lang="en-US" sz="2000" dirty="0" err="1"/>
              <a:t>keinginan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menjadi</a:t>
            </a:r>
            <a:r>
              <a:rPr lang="en-US" sz="2000" dirty="0"/>
              <a:t> </a:t>
            </a:r>
            <a:r>
              <a:rPr lang="en-US" sz="2000" dirty="0" err="1"/>
              <a:t>satu</a:t>
            </a:r>
            <a:r>
              <a:rPr lang="en-US" sz="2000" dirty="0"/>
              <a:t> </a:t>
            </a:r>
            <a:r>
              <a:rPr lang="en-US" sz="2000" dirty="0" err="1"/>
              <a:t>bangsa</a:t>
            </a:r>
            <a:r>
              <a:rPr lang="en-US" sz="2000" dirty="0"/>
              <a:t>, </a:t>
            </a:r>
            <a:r>
              <a:rPr lang="en-US" sz="2000" dirty="0" err="1"/>
              <a:t>yaitu</a:t>
            </a:r>
            <a:r>
              <a:rPr lang="en-US" sz="2000" dirty="0"/>
              <a:t> </a:t>
            </a:r>
            <a:r>
              <a:rPr lang="en-US" sz="2000" dirty="0" err="1"/>
              <a:t>bangsa</a:t>
            </a:r>
            <a:r>
              <a:rPr lang="en-US" sz="2000" dirty="0"/>
              <a:t> Indonesia. </a:t>
            </a:r>
            <a:endParaRPr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01" name="Google Shape;2701;p60"/>
          <p:cNvSpPr txBox="1">
            <a:spLocks noGrp="1"/>
          </p:cNvSpPr>
          <p:nvPr>
            <p:ph type="title" idx="6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Monteiro</a:t>
            </a:r>
            <a:endParaRPr dirty="0"/>
          </a:p>
        </p:txBody>
      </p:sp>
      <p:sp>
        <p:nvSpPr>
          <p:cNvPr id="2703" name="Google Shape;2703;p60"/>
          <p:cNvSpPr txBox="1">
            <a:spLocks noGrp="1"/>
          </p:cNvSpPr>
          <p:nvPr>
            <p:ph type="title"/>
          </p:nvPr>
        </p:nvSpPr>
        <p:spPr>
          <a:xfrm>
            <a:off x="5560331" y="1503123"/>
            <a:ext cx="2381400" cy="54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3. Bhinneka Tunggal Ika</a:t>
            </a:r>
            <a:endParaRPr sz="2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60" name="Google Shape;2760;p60"/>
          <p:cNvSpPr/>
          <p:nvPr/>
        </p:nvSpPr>
        <p:spPr>
          <a:xfrm>
            <a:off x="7715761" y="17"/>
            <a:ext cx="456635" cy="713503"/>
          </a:xfrm>
          <a:custGeom>
            <a:avLst/>
            <a:gdLst/>
            <a:ahLst/>
            <a:cxnLst/>
            <a:rect l="l" t="t" r="r" b="b"/>
            <a:pathLst>
              <a:path w="2108" h="3294" extrusionOk="0">
                <a:moveTo>
                  <a:pt x="489" y="443"/>
                </a:moveTo>
                <a:lnTo>
                  <a:pt x="489" y="443"/>
                </a:lnTo>
                <a:cubicBezTo>
                  <a:pt x="488" y="446"/>
                  <a:pt x="487" y="449"/>
                  <a:pt x="487" y="449"/>
                </a:cubicBezTo>
                <a:cubicBezTo>
                  <a:pt x="487" y="449"/>
                  <a:pt x="487" y="447"/>
                  <a:pt x="487" y="444"/>
                </a:cubicBezTo>
                <a:cubicBezTo>
                  <a:pt x="488" y="444"/>
                  <a:pt x="488" y="443"/>
                  <a:pt x="489" y="443"/>
                </a:cubicBezTo>
                <a:close/>
                <a:moveTo>
                  <a:pt x="245" y="1027"/>
                </a:moveTo>
                <a:cubicBezTo>
                  <a:pt x="245" y="1027"/>
                  <a:pt x="243" y="1031"/>
                  <a:pt x="243" y="1034"/>
                </a:cubicBezTo>
                <a:lnTo>
                  <a:pt x="243" y="1038"/>
                </a:lnTo>
                <a:cubicBezTo>
                  <a:pt x="246" y="1030"/>
                  <a:pt x="246" y="1027"/>
                  <a:pt x="245" y="1027"/>
                </a:cubicBezTo>
                <a:close/>
                <a:moveTo>
                  <a:pt x="244" y="1345"/>
                </a:moveTo>
                <a:cubicBezTo>
                  <a:pt x="244" y="1346"/>
                  <a:pt x="244" y="1347"/>
                  <a:pt x="245" y="1347"/>
                </a:cubicBezTo>
                <a:cubicBezTo>
                  <a:pt x="245" y="1347"/>
                  <a:pt x="244" y="1347"/>
                  <a:pt x="244" y="1345"/>
                </a:cubicBezTo>
                <a:close/>
                <a:moveTo>
                  <a:pt x="1491" y="1801"/>
                </a:moveTo>
                <a:cubicBezTo>
                  <a:pt x="1491" y="1801"/>
                  <a:pt x="1491" y="1801"/>
                  <a:pt x="1492" y="1801"/>
                </a:cubicBez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3" y="1803"/>
                </a:cubicBezTo>
                <a:lnTo>
                  <a:pt x="1493" y="1803"/>
                </a:lnTo>
                <a:cubicBezTo>
                  <a:pt x="1492" y="1803"/>
                  <a:pt x="1492" y="1803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2" y="1802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1" y="1802"/>
                  <a:pt x="1491" y="1802"/>
                </a:cubicBezTo>
                <a:lnTo>
                  <a:pt x="1491" y="1802"/>
                </a:lnTo>
                <a:cubicBezTo>
                  <a:pt x="1491" y="1802"/>
                  <a:pt x="1491" y="1801"/>
                  <a:pt x="1491" y="1801"/>
                </a:cubicBezTo>
                <a:close/>
                <a:moveTo>
                  <a:pt x="1491" y="1803"/>
                </a:moveTo>
                <a:cubicBezTo>
                  <a:pt x="1492" y="1803"/>
                  <a:pt x="1492" y="1803"/>
                  <a:pt x="1492" y="1803"/>
                </a:cubicBezTo>
                <a:lnTo>
                  <a:pt x="1492" y="1803"/>
                </a:lnTo>
                <a:cubicBezTo>
                  <a:pt x="1492" y="1804"/>
                  <a:pt x="1492" y="1805"/>
                  <a:pt x="1492" y="1806"/>
                </a:cubicBezTo>
                <a:lnTo>
                  <a:pt x="1492" y="1806"/>
                </a:lnTo>
                <a:cubicBezTo>
                  <a:pt x="1492" y="1806"/>
                  <a:pt x="1492" y="1806"/>
                  <a:pt x="1492" y="1806"/>
                </a:cubicBezTo>
                <a:cubicBezTo>
                  <a:pt x="1492" y="1805"/>
                  <a:pt x="1492" y="1804"/>
                  <a:pt x="1491" y="1803"/>
                </a:cubicBezTo>
                <a:close/>
                <a:moveTo>
                  <a:pt x="1493" y="1803"/>
                </a:moveTo>
                <a:cubicBezTo>
                  <a:pt x="1493" y="1803"/>
                  <a:pt x="1493" y="1803"/>
                  <a:pt x="1493" y="1803"/>
                </a:cubicBezTo>
                <a:cubicBezTo>
                  <a:pt x="1493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5"/>
                  <a:pt x="1493" y="1806"/>
                  <a:pt x="1493" y="1807"/>
                </a:cubicBezTo>
                <a:lnTo>
                  <a:pt x="1493" y="1807"/>
                </a:lnTo>
                <a:cubicBezTo>
                  <a:pt x="1492" y="1806"/>
                  <a:pt x="1492" y="1804"/>
                  <a:pt x="1492" y="1803"/>
                </a:cubicBezTo>
                <a:lnTo>
                  <a:pt x="1492" y="1803"/>
                </a:lnTo>
                <a:cubicBezTo>
                  <a:pt x="1492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3"/>
                  <a:pt x="1493" y="1803"/>
                  <a:pt x="1493" y="1803"/>
                </a:cubicBezTo>
                <a:close/>
                <a:moveTo>
                  <a:pt x="1493" y="1807"/>
                </a:moveTo>
                <a:cubicBezTo>
                  <a:pt x="1493" y="1808"/>
                  <a:pt x="1493" y="1809"/>
                  <a:pt x="1493" y="1810"/>
                </a:cubicBezTo>
                <a:lnTo>
                  <a:pt x="1493" y="1810"/>
                </a:lnTo>
                <a:cubicBezTo>
                  <a:pt x="1493" y="1809"/>
                  <a:pt x="1493" y="1808"/>
                  <a:pt x="1493" y="1807"/>
                </a:cubicBezTo>
                <a:lnTo>
                  <a:pt x="1493" y="1807"/>
                </a:lnTo>
                <a:cubicBezTo>
                  <a:pt x="1493" y="1807"/>
                  <a:pt x="1493" y="1807"/>
                  <a:pt x="1493" y="1807"/>
                </a:cubicBezTo>
                <a:close/>
                <a:moveTo>
                  <a:pt x="1493" y="1810"/>
                </a:moveTo>
                <a:lnTo>
                  <a:pt x="1493" y="1810"/>
                </a:lnTo>
                <a:cubicBezTo>
                  <a:pt x="1494" y="1810"/>
                  <a:pt x="1494" y="1811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4" y="1811"/>
                  <a:pt x="1493" y="1810"/>
                  <a:pt x="1493" y="1810"/>
                </a:cubicBezTo>
                <a:close/>
                <a:moveTo>
                  <a:pt x="920" y="2119"/>
                </a:moveTo>
                <a:cubicBezTo>
                  <a:pt x="925" y="2119"/>
                  <a:pt x="933" y="2120"/>
                  <a:pt x="925" y="2120"/>
                </a:cubicBezTo>
                <a:cubicBezTo>
                  <a:pt x="923" y="2120"/>
                  <a:pt x="922" y="2119"/>
                  <a:pt x="920" y="2119"/>
                </a:cubicBezTo>
                <a:close/>
                <a:moveTo>
                  <a:pt x="1463" y="1792"/>
                </a:moveTo>
                <a:cubicBezTo>
                  <a:pt x="1467" y="1792"/>
                  <a:pt x="1475" y="1794"/>
                  <a:pt x="1481" y="1796"/>
                </a:cubicBezTo>
                <a:lnTo>
                  <a:pt x="1481" y="1796"/>
                </a:lnTo>
                <a:cubicBezTo>
                  <a:pt x="1482" y="1796"/>
                  <a:pt x="1482" y="1796"/>
                  <a:pt x="1483" y="1797"/>
                </a:cubicBezTo>
                <a:cubicBezTo>
                  <a:pt x="1483" y="1797"/>
                  <a:pt x="1483" y="1797"/>
                  <a:pt x="1484" y="1797"/>
                </a:cubicBezTo>
                <a:lnTo>
                  <a:pt x="1484" y="1797"/>
                </a:lnTo>
                <a:cubicBezTo>
                  <a:pt x="1483" y="1797"/>
                  <a:pt x="1483" y="1797"/>
                  <a:pt x="1483" y="1797"/>
                </a:cubicBezTo>
                <a:lnTo>
                  <a:pt x="1483" y="1797"/>
                </a:lnTo>
                <a:cubicBezTo>
                  <a:pt x="1484" y="1797"/>
                  <a:pt x="1485" y="1799"/>
                  <a:pt x="1488" y="1800"/>
                </a:cubicBezTo>
                <a:lnTo>
                  <a:pt x="1488" y="1800"/>
                </a:lnTo>
                <a:cubicBezTo>
                  <a:pt x="1487" y="1799"/>
                  <a:pt x="1487" y="1798"/>
                  <a:pt x="1487" y="1797"/>
                </a:cubicBezTo>
                <a:lnTo>
                  <a:pt x="1487" y="1797"/>
                </a:lnTo>
                <a:cubicBezTo>
                  <a:pt x="1487" y="1797"/>
                  <a:pt x="1489" y="1799"/>
                  <a:pt x="1491" y="1801"/>
                </a:cubicBezTo>
                <a:lnTo>
                  <a:pt x="1491" y="1801"/>
                </a:lnTo>
                <a:cubicBezTo>
                  <a:pt x="1490" y="1801"/>
                  <a:pt x="1489" y="1800"/>
                  <a:pt x="1488" y="1800"/>
                </a:cubicBezTo>
                <a:lnTo>
                  <a:pt x="1488" y="1800"/>
                </a:lnTo>
                <a:cubicBezTo>
                  <a:pt x="1488" y="1800"/>
                  <a:pt x="1488" y="1800"/>
                  <a:pt x="1488" y="1800"/>
                </a:cubicBezTo>
                <a:lnTo>
                  <a:pt x="1488" y="1800"/>
                </a:lnTo>
                <a:cubicBezTo>
                  <a:pt x="1486" y="1799"/>
                  <a:pt x="1485" y="1798"/>
                  <a:pt x="1484" y="1797"/>
                </a:cubicBezTo>
                <a:lnTo>
                  <a:pt x="1484" y="1797"/>
                </a:lnTo>
                <a:cubicBezTo>
                  <a:pt x="1484" y="1798"/>
                  <a:pt x="1485" y="1799"/>
                  <a:pt x="1487" y="1801"/>
                </a:cubicBezTo>
                <a:cubicBezTo>
                  <a:pt x="1487" y="1801"/>
                  <a:pt x="1488" y="1801"/>
                  <a:pt x="1488" y="1801"/>
                </a:cubicBezTo>
                <a:lnTo>
                  <a:pt x="1488" y="1801"/>
                </a:lnTo>
                <a:cubicBezTo>
                  <a:pt x="1489" y="1806"/>
                  <a:pt x="1491" y="1808"/>
                  <a:pt x="1492" y="1808"/>
                </a:cubicBezTo>
                <a:cubicBezTo>
                  <a:pt x="1492" y="1808"/>
                  <a:pt x="1492" y="1808"/>
                  <a:pt x="1492" y="1808"/>
                </a:cubicBezTo>
                <a:lnTo>
                  <a:pt x="1492" y="1808"/>
                </a:lnTo>
                <a:cubicBezTo>
                  <a:pt x="1492" y="1810"/>
                  <a:pt x="1493" y="1811"/>
                  <a:pt x="1493" y="1812"/>
                </a:cubicBezTo>
                <a:lnTo>
                  <a:pt x="1493" y="1812"/>
                </a:lnTo>
                <a:cubicBezTo>
                  <a:pt x="1492" y="1813"/>
                  <a:pt x="1492" y="1818"/>
                  <a:pt x="1497" y="1825"/>
                </a:cubicBezTo>
                <a:cubicBezTo>
                  <a:pt x="1497" y="1823"/>
                  <a:pt x="1495" y="1817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5" y="1812"/>
                  <a:pt x="1497" y="1815"/>
                  <a:pt x="1497" y="1821"/>
                </a:cubicBezTo>
                <a:lnTo>
                  <a:pt x="1497" y="1834"/>
                </a:lnTo>
                <a:lnTo>
                  <a:pt x="1497" y="1839"/>
                </a:lnTo>
                <a:cubicBezTo>
                  <a:pt x="1492" y="1849"/>
                  <a:pt x="1492" y="1858"/>
                  <a:pt x="1492" y="1868"/>
                </a:cubicBezTo>
                <a:cubicBezTo>
                  <a:pt x="1487" y="1873"/>
                  <a:pt x="1487" y="1878"/>
                  <a:pt x="1487" y="1882"/>
                </a:cubicBezTo>
                <a:cubicBezTo>
                  <a:pt x="1487" y="1882"/>
                  <a:pt x="1487" y="1882"/>
                  <a:pt x="1487" y="1882"/>
                </a:cubicBezTo>
                <a:lnTo>
                  <a:pt x="1483" y="1887"/>
                </a:lnTo>
                <a:cubicBezTo>
                  <a:pt x="1483" y="1887"/>
                  <a:pt x="1483" y="1887"/>
                  <a:pt x="1484" y="1887"/>
                </a:cubicBezTo>
                <a:lnTo>
                  <a:pt x="1484" y="1887"/>
                </a:lnTo>
                <a:cubicBezTo>
                  <a:pt x="1483" y="1890"/>
                  <a:pt x="1483" y="1893"/>
                  <a:pt x="1483" y="1896"/>
                </a:cubicBezTo>
                <a:cubicBezTo>
                  <a:pt x="1478" y="1896"/>
                  <a:pt x="1478" y="1902"/>
                  <a:pt x="1472" y="1907"/>
                </a:cubicBezTo>
                <a:cubicBezTo>
                  <a:pt x="1468" y="1916"/>
                  <a:pt x="1463" y="1925"/>
                  <a:pt x="1459" y="1935"/>
                </a:cubicBezTo>
                <a:cubicBezTo>
                  <a:pt x="1459" y="1935"/>
                  <a:pt x="1454" y="1940"/>
                  <a:pt x="1454" y="1944"/>
                </a:cubicBezTo>
                <a:cubicBezTo>
                  <a:pt x="1451" y="1947"/>
                  <a:pt x="1450" y="1949"/>
                  <a:pt x="1449" y="1949"/>
                </a:cubicBezTo>
                <a:cubicBezTo>
                  <a:pt x="1448" y="1949"/>
                  <a:pt x="1457" y="1938"/>
                  <a:pt x="1456" y="1938"/>
                </a:cubicBezTo>
                <a:lnTo>
                  <a:pt x="1456" y="1938"/>
                </a:lnTo>
                <a:cubicBezTo>
                  <a:pt x="1456" y="1938"/>
                  <a:pt x="1455" y="1938"/>
                  <a:pt x="1454" y="1940"/>
                </a:cubicBezTo>
                <a:cubicBezTo>
                  <a:pt x="1450" y="1949"/>
                  <a:pt x="1439" y="1959"/>
                  <a:pt x="1430" y="1964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9" y="2004"/>
                  <a:pt x="1389" y="2004"/>
                  <a:pt x="1389" y="2004"/>
                </a:cubicBezTo>
                <a:lnTo>
                  <a:pt x="1389" y="2004"/>
                </a:lnTo>
                <a:cubicBezTo>
                  <a:pt x="1389" y="2004"/>
                  <a:pt x="1388" y="2004"/>
                  <a:pt x="1387" y="2006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8" y="2004"/>
                  <a:pt x="1387" y="2005"/>
                  <a:pt x="1386" y="2006"/>
                </a:cubicBezTo>
                <a:lnTo>
                  <a:pt x="1386" y="2006"/>
                </a:lnTo>
                <a:cubicBezTo>
                  <a:pt x="1386" y="2006"/>
                  <a:pt x="1387" y="2006"/>
                  <a:pt x="1387" y="2006"/>
                </a:cubicBezTo>
                <a:lnTo>
                  <a:pt x="1387" y="2006"/>
                </a:lnTo>
                <a:cubicBezTo>
                  <a:pt x="1382" y="2010"/>
                  <a:pt x="1381" y="2011"/>
                  <a:pt x="1380" y="2011"/>
                </a:cubicBezTo>
                <a:cubicBezTo>
                  <a:pt x="1380" y="2011"/>
                  <a:pt x="1384" y="2008"/>
                  <a:pt x="1386" y="2006"/>
                </a:cubicBezTo>
                <a:lnTo>
                  <a:pt x="1386" y="2006"/>
                </a:lnTo>
                <a:cubicBezTo>
                  <a:pt x="1382" y="2006"/>
                  <a:pt x="1377" y="2011"/>
                  <a:pt x="1373" y="2016"/>
                </a:cubicBezTo>
                <a:cubicBezTo>
                  <a:pt x="1364" y="2021"/>
                  <a:pt x="1354" y="2030"/>
                  <a:pt x="1344" y="2035"/>
                </a:cubicBezTo>
                <a:cubicBezTo>
                  <a:pt x="1330" y="2045"/>
                  <a:pt x="1311" y="2054"/>
                  <a:pt x="1292" y="2063"/>
                </a:cubicBezTo>
                <a:cubicBezTo>
                  <a:pt x="1286" y="2066"/>
                  <a:pt x="1280" y="2071"/>
                  <a:pt x="1274" y="2075"/>
                </a:cubicBezTo>
                <a:lnTo>
                  <a:pt x="1274" y="2075"/>
                </a:lnTo>
                <a:cubicBezTo>
                  <a:pt x="1272" y="2075"/>
                  <a:pt x="1268" y="2076"/>
                  <a:pt x="1263" y="2078"/>
                </a:cubicBezTo>
                <a:cubicBezTo>
                  <a:pt x="1267" y="2077"/>
                  <a:pt x="1269" y="2077"/>
                  <a:pt x="1271" y="2076"/>
                </a:cubicBezTo>
                <a:lnTo>
                  <a:pt x="1271" y="2076"/>
                </a:lnTo>
                <a:cubicBezTo>
                  <a:pt x="1268" y="2077"/>
                  <a:pt x="1266" y="2078"/>
                  <a:pt x="1263" y="2078"/>
                </a:cubicBezTo>
                <a:cubicBezTo>
                  <a:pt x="1259" y="2078"/>
                  <a:pt x="1249" y="2083"/>
                  <a:pt x="1239" y="2087"/>
                </a:cubicBezTo>
                <a:cubicBezTo>
                  <a:pt x="1201" y="2102"/>
                  <a:pt x="1158" y="2111"/>
                  <a:pt x="1116" y="2116"/>
                </a:cubicBezTo>
                <a:cubicBezTo>
                  <a:pt x="1113" y="2116"/>
                  <a:pt x="1111" y="2117"/>
                  <a:pt x="1108" y="2118"/>
                </a:cubicBezTo>
                <a:lnTo>
                  <a:pt x="1108" y="2118"/>
                </a:lnTo>
                <a:cubicBezTo>
                  <a:pt x="1108" y="2118"/>
                  <a:pt x="1108" y="2118"/>
                  <a:pt x="1108" y="2118"/>
                </a:cubicBezTo>
                <a:cubicBezTo>
                  <a:pt x="1110" y="2118"/>
                  <a:pt x="1109" y="2119"/>
                  <a:pt x="1106" y="2119"/>
                </a:cubicBezTo>
                <a:lnTo>
                  <a:pt x="1106" y="2119"/>
                </a:lnTo>
                <a:cubicBezTo>
                  <a:pt x="1106" y="2119"/>
                  <a:pt x="1107" y="2119"/>
                  <a:pt x="1108" y="2118"/>
                </a:cubicBezTo>
                <a:lnTo>
                  <a:pt x="1108" y="2118"/>
                </a:lnTo>
                <a:cubicBezTo>
                  <a:pt x="1104" y="2118"/>
                  <a:pt x="1092" y="2120"/>
                  <a:pt x="1101" y="2120"/>
                </a:cubicBezTo>
                <a:lnTo>
                  <a:pt x="1091" y="2120"/>
                </a:lnTo>
                <a:cubicBezTo>
                  <a:pt x="1091" y="2119"/>
                  <a:pt x="1091" y="2117"/>
                  <a:pt x="1092" y="2116"/>
                </a:cubicBezTo>
                <a:cubicBezTo>
                  <a:pt x="1094" y="2116"/>
                  <a:pt x="1096" y="2112"/>
                  <a:pt x="1097" y="2109"/>
                </a:cubicBezTo>
                <a:lnTo>
                  <a:pt x="1097" y="2109"/>
                </a:lnTo>
                <a:cubicBezTo>
                  <a:pt x="1097" y="2110"/>
                  <a:pt x="1096" y="2110"/>
                  <a:pt x="1096" y="2111"/>
                </a:cubicBezTo>
                <a:cubicBezTo>
                  <a:pt x="1095" y="2114"/>
                  <a:pt x="1095" y="2116"/>
                  <a:pt x="1095" y="2116"/>
                </a:cubicBezTo>
                <a:cubicBezTo>
                  <a:pt x="1095" y="2116"/>
                  <a:pt x="1101" y="2102"/>
                  <a:pt x="1101" y="2102"/>
                </a:cubicBezTo>
                <a:cubicBezTo>
                  <a:pt x="1106" y="2092"/>
                  <a:pt x="1111" y="2078"/>
                  <a:pt x="1116" y="2068"/>
                </a:cubicBezTo>
                <a:cubicBezTo>
                  <a:pt x="1125" y="2049"/>
                  <a:pt x="1140" y="2030"/>
                  <a:pt x="1153" y="2011"/>
                </a:cubicBezTo>
                <a:cubicBezTo>
                  <a:pt x="1153" y="2009"/>
                  <a:pt x="1157" y="2003"/>
                  <a:pt x="1160" y="1999"/>
                </a:cubicBezTo>
                <a:lnTo>
                  <a:pt x="1160" y="1999"/>
                </a:lnTo>
                <a:cubicBezTo>
                  <a:pt x="1159" y="2000"/>
                  <a:pt x="1159" y="2000"/>
                  <a:pt x="1158" y="2001"/>
                </a:cubicBezTo>
                <a:cubicBezTo>
                  <a:pt x="1159" y="2000"/>
                  <a:pt x="1159" y="2000"/>
                  <a:pt x="1160" y="1999"/>
                </a:cubicBezTo>
                <a:lnTo>
                  <a:pt x="1160" y="1999"/>
                </a:lnTo>
                <a:cubicBezTo>
                  <a:pt x="1160" y="1999"/>
                  <a:pt x="1160" y="1999"/>
                  <a:pt x="1160" y="1999"/>
                </a:cubicBezTo>
                <a:lnTo>
                  <a:pt x="1160" y="1999"/>
                </a:lnTo>
                <a:cubicBezTo>
                  <a:pt x="1160" y="1998"/>
                  <a:pt x="1161" y="1998"/>
                  <a:pt x="1161" y="1998"/>
                </a:cubicBezTo>
                <a:lnTo>
                  <a:pt x="1161" y="1998"/>
                </a:lnTo>
                <a:cubicBezTo>
                  <a:pt x="1161" y="1998"/>
                  <a:pt x="1160" y="1998"/>
                  <a:pt x="1160" y="1999"/>
                </a:cubicBezTo>
                <a:lnTo>
                  <a:pt x="1160" y="1999"/>
                </a:lnTo>
                <a:cubicBezTo>
                  <a:pt x="1162" y="1996"/>
                  <a:pt x="1164" y="1994"/>
                  <a:pt x="1164" y="1994"/>
                </a:cubicBezTo>
                <a:lnTo>
                  <a:pt x="1164" y="1994"/>
                </a:lnTo>
                <a:cubicBezTo>
                  <a:pt x="1164" y="1994"/>
                  <a:pt x="1163" y="1995"/>
                  <a:pt x="1161" y="1998"/>
                </a:cubicBezTo>
                <a:lnTo>
                  <a:pt x="1161" y="1998"/>
                </a:lnTo>
                <a:cubicBezTo>
                  <a:pt x="1170" y="1986"/>
                  <a:pt x="1178" y="1977"/>
                  <a:pt x="1187" y="1968"/>
                </a:cubicBezTo>
                <a:cubicBezTo>
                  <a:pt x="1201" y="1953"/>
                  <a:pt x="1215" y="1935"/>
                  <a:pt x="1235" y="1920"/>
                </a:cubicBezTo>
                <a:cubicBezTo>
                  <a:pt x="1239" y="1911"/>
                  <a:pt x="1249" y="1907"/>
                  <a:pt x="1259" y="1896"/>
                </a:cubicBezTo>
                <a:cubicBezTo>
                  <a:pt x="1263" y="1896"/>
                  <a:pt x="1268" y="1892"/>
                  <a:pt x="1272" y="1887"/>
                </a:cubicBezTo>
                <a:lnTo>
                  <a:pt x="1278" y="1882"/>
                </a:lnTo>
                <a:cubicBezTo>
                  <a:pt x="1280" y="1880"/>
                  <a:pt x="1281" y="1879"/>
                  <a:pt x="1281" y="1879"/>
                </a:cubicBezTo>
                <a:lnTo>
                  <a:pt x="1281" y="1879"/>
                </a:lnTo>
                <a:cubicBezTo>
                  <a:pt x="1280" y="1879"/>
                  <a:pt x="1277" y="1880"/>
                  <a:pt x="1272" y="1882"/>
                </a:cubicBezTo>
                <a:cubicBezTo>
                  <a:pt x="1278" y="1878"/>
                  <a:pt x="1296" y="1868"/>
                  <a:pt x="1301" y="1863"/>
                </a:cubicBezTo>
                <a:cubicBezTo>
                  <a:pt x="1311" y="1858"/>
                  <a:pt x="1320" y="1854"/>
                  <a:pt x="1325" y="1849"/>
                </a:cubicBezTo>
                <a:cubicBezTo>
                  <a:pt x="1349" y="1834"/>
                  <a:pt x="1368" y="1821"/>
                  <a:pt x="1392" y="1810"/>
                </a:cubicBezTo>
                <a:cubicBezTo>
                  <a:pt x="1392" y="1810"/>
                  <a:pt x="1398" y="1808"/>
                  <a:pt x="1402" y="1807"/>
                </a:cubicBezTo>
                <a:lnTo>
                  <a:pt x="1402" y="1807"/>
                </a:lnTo>
                <a:cubicBezTo>
                  <a:pt x="1400" y="1808"/>
                  <a:pt x="1399" y="1809"/>
                  <a:pt x="1397" y="1810"/>
                </a:cubicBezTo>
                <a:cubicBezTo>
                  <a:pt x="1403" y="1807"/>
                  <a:pt x="1405" y="1806"/>
                  <a:pt x="1404" y="1806"/>
                </a:cubicBezTo>
                <a:lnTo>
                  <a:pt x="1404" y="1806"/>
                </a:lnTo>
                <a:cubicBezTo>
                  <a:pt x="1404" y="1806"/>
                  <a:pt x="1403" y="1807"/>
                  <a:pt x="1402" y="1807"/>
                </a:cubicBezTo>
                <a:lnTo>
                  <a:pt x="1402" y="1807"/>
                </a:lnTo>
                <a:cubicBezTo>
                  <a:pt x="1405" y="1805"/>
                  <a:pt x="1408" y="1804"/>
                  <a:pt x="1411" y="1801"/>
                </a:cubicBezTo>
                <a:cubicBezTo>
                  <a:pt x="1426" y="1797"/>
                  <a:pt x="1435" y="1797"/>
                  <a:pt x="1450" y="1792"/>
                </a:cubicBezTo>
                <a:close/>
                <a:moveTo>
                  <a:pt x="1106" y="2119"/>
                </a:moveTo>
                <a:cubicBezTo>
                  <a:pt x="1104" y="2120"/>
                  <a:pt x="1102" y="2120"/>
                  <a:pt x="1101" y="2120"/>
                </a:cubicBezTo>
                <a:cubicBezTo>
                  <a:pt x="1103" y="2120"/>
                  <a:pt x="1104" y="2120"/>
                  <a:pt x="1106" y="2119"/>
                </a:cubicBezTo>
                <a:close/>
                <a:moveTo>
                  <a:pt x="1092" y="2420"/>
                </a:moveTo>
                <a:cubicBezTo>
                  <a:pt x="1094" y="2425"/>
                  <a:pt x="1097" y="2431"/>
                  <a:pt x="1097" y="2431"/>
                </a:cubicBezTo>
                <a:cubicBezTo>
                  <a:pt x="1098" y="2431"/>
                  <a:pt x="1097" y="2429"/>
                  <a:pt x="1096" y="2426"/>
                </a:cubicBezTo>
                <a:cubicBezTo>
                  <a:pt x="1094" y="2422"/>
                  <a:pt x="1093" y="2421"/>
                  <a:pt x="1092" y="2420"/>
                </a:cubicBezTo>
                <a:close/>
                <a:moveTo>
                  <a:pt x="1573" y="2521"/>
                </a:moveTo>
                <a:lnTo>
                  <a:pt x="1573" y="2521"/>
                </a:lnTo>
                <a:cubicBezTo>
                  <a:pt x="1573" y="2521"/>
                  <a:pt x="1573" y="2521"/>
                  <a:pt x="1573" y="2521"/>
                </a:cubicBezTo>
                <a:lnTo>
                  <a:pt x="1573" y="2521"/>
                </a:lnTo>
                <a:lnTo>
                  <a:pt x="1569" y="2525"/>
                </a:lnTo>
                <a:cubicBezTo>
                  <a:pt x="1568" y="2525"/>
                  <a:pt x="1568" y="2525"/>
                  <a:pt x="1568" y="2526"/>
                </a:cubicBezTo>
                <a:lnTo>
                  <a:pt x="1568" y="2526"/>
                </a:lnTo>
                <a:cubicBezTo>
                  <a:pt x="1569" y="2524"/>
                  <a:pt x="1571" y="2521"/>
                  <a:pt x="1573" y="2521"/>
                </a:cubicBezTo>
                <a:close/>
                <a:moveTo>
                  <a:pt x="1478" y="2593"/>
                </a:moveTo>
                <a:cubicBezTo>
                  <a:pt x="1478" y="2593"/>
                  <a:pt x="1474" y="2596"/>
                  <a:pt x="1470" y="2597"/>
                </a:cubicBezTo>
                <a:lnTo>
                  <a:pt x="1470" y="2597"/>
                </a:lnTo>
                <a:cubicBezTo>
                  <a:pt x="1472" y="2596"/>
                  <a:pt x="1475" y="2594"/>
                  <a:pt x="1478" y="2593"/>
                </a:cubicBezTo>
                <a:close/>
                <a:moveTo>
                  <a:pt x="1255" y="2598"/>
                </a:moveTo>
                <a:cubicBezTo>
                  <a:pt x="1257" y="2599"/>
                  <a:pt x="1259" y="2601"/>
                  <a:pt x="1259" y="2601"/>
                </a:cubicBezTo>
                <a:cubicBezTo>
                  <a:pt x="1259" y="2601"/>
                  <a:pt x="1258" y="2600"/>
                  <a:pt x="1255" y="2598"/>
                </a:cubicBezTo>
                <a:close/>
                <a:moveTo>
                  <a:pt x="1724" y="2606"/>
                </a:moveTo>
                <a:cubicBezTo>
                  <a:pt x="1722" y="2607"/>
                  <a:pt x="1721" y="2608"/>
                  <a:pt x="1720" y="2609"/>
                </a:cubicBezTo>
                <a:lnTo>
                  <a:pt x="1720" y="2609"/>
                </a:lnTo>
                <a:cubicBezTo>
                  <a:pt x="1720" y="2608"/>
                  <a:pt x="1720" y="2607"/>
                  <a:pt x="1721" y="2606"/>
                </a:cubicBezTo>
                <a:cubicBezTo>
                  <a:pt x="1721" y="2606"/>
                  <a:pt x="1722" y="2606"/>
                  <a:pt x="1722" y="2606"/>
                </a:cubicBezTo>
                <a:lnTo>
                  <a:pt x="1722" y="2606"/>
                </a:lnTo>
                <a:cubicBezTo>
                  <a:pt x="1723" y="2606"/>
                  <a:pt x="1723" y="2606"/>
                  <a:pt x="1724" y="2606"/>
                </a:cubicBezTo>
                <a:close/>
                <a:moveTo>
                  <a:pt x="1319" y="2616"/>
                </a:moveTo>
                <a:lnTo>
                  <a:pt x="1319" y="2616"/>
                </a:lnTo>
                <a:cubicBezTo>
                  <a:pt x="1319" y="2616"/>
                  <a:pt x="1320" y="2616"/>
                  <a:pt x="1320" y="2617"/>
                </a:cubicBezTo>
                <a:lnTo>
                  <a:pt x="1316" y="2617"/>
                </a:lnTo>
                <a:cubicBezTo>
                  <a:pt x="1317" y="2616"/>
                  <a:pt x="1318" y="2616"/>
                  <a:pt x="1319" y="2616"/>
                </a:cubicBezTo>
                <a:close/>
                <a:moveTo>
                  <a:pt x="1616" y="2864"/>
                </a:moveTo>
                <a:cubicBezTo>
                  <a:pt x="1618" y="2864"/>
                  <a:pt x="1619" y="2869"/>
                  <a:pt x="1620" y="2872"/>
                </a:cubicBezTo>
                <a:lnTo>
                  <a:pt x="1620" y="2872"/>
                </a:lnTo>
                <a:cubicBezTo>
                  <a:pt x="1620" y="2870"/>
                  <a:pt x="1618" y="2868"/>
                  <a:pt x="1615" y="2868"/>
                </a:cubicBezTo>
                <a:cubicBezTo>
                  <a:pt x="1615" y="2865"/>
                  <a:pt x="1616" y="2864"/>
                  <a:pt x="1616" y="2864"/>
                </a:cubicBezTo>
                <a:close/>
                <a:moveTo>
                  <a:pt x="1666" y="2986"/>
                </a:moveTo>
                <a:cubicBezTo>
                  <a:pt x="1665" y="2986"/>
                  <a:pt x="1667" y="2988"/>
                  <a:pt x="1668" y="2990"/>
                </a:cubicBezTo>
                <a:lnTo>
                  <a:pt x="1668" y="2990"/>
                </a:lnTo>
                <a:cubicBezTo>
                  <a:pt x="1668" y="2989"/>
                  <a:pt x="1668" y="2989"/>
                  <a:pt x="1668" y="2989"/>
                </a:cubicBezTo>
                <a:cubicBezTo>
                  <a:pt x="1666" y="2987"/>
                  <a:pt x="1666" y="2986"/>
                  <a:pt x="1666" y="2986"/>
                </a:cubicBezTo>
                <a:close/>
                <a:moveTo>
                  <a:pt x="1724" y="3044"/>
                </a:moveTo>
                <a:lnTo>
                  <a:pt x="1724" y="3044"/>
                </a:lnTo>
                <a:cubicBezTo>
                  <a:pt x="1724" y="3045"/>
                  <a:pt x="1725" y="3045"/>
                  <a:pt x="1725" y="3046"/>
                </a:cubicBezTo>
                <a:cubicBezTo>
                  <a:pt x="1725" y="3045"/>
                  <a:pt x="1724" y="3045"/>
                  <a:pt x="1724" y="3044"/>
                </a:cubicBezTo>
                <a:close/>
                <a:moveTo>
                  <a:pt x="1787" y="3082"/>
                </a:moveTo>
                <a:lnTo>
                  <a:pt x="1787" y="3082"/>
                </a:lnTo>
                <a:cubicBezTo>
                  <a:pt x="1788" y="3082"/>
                  <a:pt x="1788" y="3082"/>
                  <a:pt x="1788" y="3082"/>
                </a:cubicBezTo>
                <a:lnTo>
                  <a:pt x="1788" y="3082"/>
                </a:lnTo>
                <a:cubicBezTo>
                  <a:pt x="1788" y="3082"/>
                  <a:pt x="1788" y="3082"/>
                  <a:pt x="1787" y="3082"/>
                </a:cubicBezTo>
                <a:close/>
                <a:moveTo>
                  <a:pt x="1854" y="3100"/>
                </a:moveTo>
                <a:cubicBezTo>
                  <a:pt x="1855" y="3101"/>
                  <a:pt x="1857" y="3102"/>
                  <a:pt x="1859" y="3103"/>
                </a:cubicBezTo>
                <a:lnTo>
                  <a:pt x="1859" y="3103"/>
                </a:lnTo>
                <a:cubicBezTo>
                  <a:pt x="1856" y="3103"/>
                  <a:pt x="1853" y="3101"/>
                  <a:pt x="1854" y="3100"/>
                </a:cubicBezTo>
                <a:close/>
                <a:moveTo>
                  <a:pt x="731" y="1"/>
                </a:moveTo>
                <a:cubicBezTo>
                  <a:pt x="714" y="1"/>
                  <a:pt x="698" y="5"/>
                  <a:pt x="682" y="15"/>
                </a:cubicBezTo>
                <a:cubicBezTo>
                  <a:pt x="324" y="243"/>
                  <a:pt x="95" y="629"/>
                  <a:pt x="48" y="1049"/>
                </a:cubicBezTo>
                <a:cubicBezTo>
                  <a:pt x="0" y="1467"/>
                  <a:pt x="172" y="1925"/>
                  <a:pt x="529" y="2168"/>
                </a:cubicBezTo>
                <a:cubicBezTo>
                  <a:pt x="635" y="2238"/>
                  <a:pt x="754" y="2283"/>
                  <a:pt x="876" y="2303"/>
                </a:cubicBezTo>
                <a:lnTo>
                  <a:pt x="876" y="2303"/>
                </a:lnTo>
                <a:cubicBezTo>
                  <a:pt x="886" y="2477"/>
                  <a:pt x="968" y="2642"/>
                  <a:pt x="1120" y="2740"/>
                </a:cubicBezTo>
                <a:cubicBezTo>
                  <a:pt x="1191" y="2786"/>
                  <a:pt x="1275" y="2808"/>
                  <a:pt x="1359" y="2808"/>
                </a:cubicBezTo>
                <a:cubicBezTo>
                  <a:pt x="1382" y="2808"/>
                  <a:pt x="1405" y="2806"/>
                  <a:pt x="1428" y="2803"/>
                </a:cubicBezTo>
                <a:lnTo>
                  <a:pt x="1428" y="2803"/>
                </a:lnTo>
                <a:cubicBezTo>
                  <a:pt x="1427" y="2826"/>
                  <a:pt x="1427" y="2850"/>
                  <a:pt x="1430" y="2874"/>
                </a:cubicBezTo>
                <a:cubicBezTo>
                  <a:pt x="1439" y="2969"/>
                  <a:pt x="1472" y="3050"/>
                  <a:pt x="1530" y="3121"/>
                </a:cubicBezTo>
                <a:cubicBezTo>
                  <a:pt x="1587" y="3189"/>
                  <a:pt x="1659" y="3236"/>
                  <a:pt x="1740" y="3264"/>
                </a:cubicBezTo>
                <a:cubicBezTo>
                  <a:pt x="1793" y="3284"/>
                  <a:pt x="1850" y="3294"/>
                  <a:pt x="1906" y="3294"/>
                </a:cubicBezTo>
                <a:cubicBezTo>
                  <a:pt x="1945" y="3294"/>
                  <a:pt x="1984" y="3289"/>
                  <a:pt x="2021" y="3279"/>
                </a:cubicBezTo>
                <a:cubicBezTo>
                  <a:pt x="2068" y="3264"/>
                  <a:pt x="2107" y="3207"/>
                  <a:pt x="2088" y="3160"/>
                </a:cubicBezTo>
                <a:cubicBezTo>
                  <a:pt x="2075" y="3119"/>
                  <a:pt x="2037" y="3089"/>
                  <a:pt x="1996" y="3089"/>
                </a:cubicBezTo>
                <a:cubicBezTo>
                  <a:pt x="1988" y="3089"/>
                  <a:pt x="1981" y="3090"/>
                  <a:pt x="1973" y="3093"/>
                </a:cubicBezTo>
                <a:cubicBezTo>
                  <a:pt x="1959" y="3097"/>
                  <a:pt x="1940" y="3097"/>
                  <a:pt x="1925" y="3103"/>
                </a:cubicBezTo>
                <a:lnTo>
                  <a:pt x="1859" y="3103"/>
                </a:lnTo>
                <a:cubicBezTo>
                  <a:pt x="1863" y="3104"/>
                  <a:pt x="1864" y="3105"/>
                  <a:pt x="1864" y="3105"/>
                </a:cubicBezTo>
                <a:cubicBezTo>
                  <a:pt x="1864" y="3105"/>
                  <a:pt x="1862" y="3104"/>
                  <a:pt x="1859" y="3103"/>
                </a:cubicBezTo>
                <a:lnTo>
                  <a:pt x="1859" y="3103"/>
                </a:lnTo>
                <a:cubicBezTo>
                  <a:pt x="1859" y="3103"/>
                  <a:pt x="1859" y="3103"/>
                  <a:pt x="1859" y="3103"/>
                </a:cubicBezTo>
                <a:cubicBezTo>
                  <a:pt x="1856" y="3101"/>
                  <a:pt x="1855" y="3100"/>
                  <a:pt x="1854" y="3100"/>
                </a:cubicBezTo>
                <a:lnTo>
                  <a:pt x="1854" y="3100"/>
                </a:lnTo>
                <a:cubicBezTo>
                  <a:pt x="1854" y="3100"/>
                  <a:pt x="1854" y="3100"/>
                  <a:pt x="1854" y="3100"/>
                </a:cubicBezTo>
                <a:lnTo>
                  <a:pt x="1854" y="3100"/>
                </a:lnTo>
                <a:cubicBezTo>
                  <a:pt x="1852" y="3099"/>
                  <a:pt x="1851" y="3098"/>
                  <a:pt x="1850" y="3097"/>
                </a:cubicBezTo>
                <a:cubicBezTo>
                  <a:pt x="1840" y="3097"/>
                  <a:pt x="1830" y="3093"/>
                  <a:pt x="1821" y="3093"/>
                </a:cubicBezTo>
                <a:cubicBezTo>
                  <a:pt x="1810" y="3089"/>
                  <a:pt x="1799" y="3086"/>
                  <a:pt x="1788" y="3082"/>
                </a:cubicBezTo>
                <a:lnTo>
                  <a:pt x="1788" y="3082"/>
                </a:lnTo>
                <a:cubicBezTo>
                  <a:pt x="1789" y="3082"/>
                  <a:pt x="1789" y="3082"/>
                  <a:pt x="1789" y="3082"/>
                </a:cubicBezTo>
                <a:cubicBezTo>
                  <a:pt x="1790" y="3082"/>
                  <a:pt x="1789" y="3082"/>
                  <a:pt x="1785" y="3081"/>
                </a:cubicBezTo>
                <a:lnTo>
                  <a:pt x="1785" y="3081"/>
                </a:lnTo>
                <a:cubicBezTo>
                  <a:pt x="1786" y="3081"/>
                  <a:pt x="1787" y="3082"/>
                  <a:pt x="1787" y="3082"/>
                </a:cubicBezTo>
                <a:lnTo>
                  <a:pt x="1787" y="3082"/>
                </a:lnTo>
                <a:cubicBezTo>
                  <a:pt x="1784" y="3081"/>
                  <a:pt x="1781" y="3080"/>
                  <a:pt x="1778" y="3079"/>
                </a:cubicBezTo>
                <a:lnTo>
                  <a:pt x="1778" y="3079"/>
                </a:lnTo>
                <a:cubicBezTo>
                  <a:pt x="1781" y="3080"/>
                  <a:pt x="1783" y="3080"/>
                  <a:pt x="1785" y="3081"/>
                </a:cubicBezTo>
                <a:lnTo>
                  <a:pt x="1785" y="3081"/>
                </a:lnTo>
                <a:cubicBezTo>
                  <a:pt x="1784" y="3080"/>
                  <a:pt x="1783" y="3080"/>
                  <a:pt x="1782" y="3079"/>
                </a:cubicBezTo>
                <a:cubicBezTo>
                  <a:pt x="1778" y="3079"/>
                  <a:pt x="1773" y="3074"/>
                  <a:pt x="1773" y="3074"/>
                </a:cubicBezTo>
                <a:cubicBezTo>
                  <a:pt x="1764" y="3069"/>
                  <a:pt x="1754" y="3064"/>
                  <a:pt x="1749" y="3059"/>
                </a:cubicBezTo>
                <a:cubicBezTo>
                  <a:pt x="1740" y="3059"/>
                  <a:pt x="1736" y="3055"/>
                  <a:pt x="1730" y="3050"/>
                </a:cubicBezTo>
                <a:cubicBezTo>
                  <a:pt x="1724" y="3047"/>
                  <a:pt x="1718" y="3040"/>
                  <a:pt x="1718" y="3039"/>
                </a:cubicBezTo>
                <a:lnTo>
                  <a:pt x="1718" y="3039"/>
                </a:lnTo>
                <a:cubicBezTo>
                  <a:pt x="1720" y="3041"/>
                  <a:pt x="1722" y="3043"/>
                  <a:pt x="1724" y="3044"/>
                </a:cubicBezTo>
                <a:lnTo>
                  <a:pt x="1724" y="3044"/>
                </a:lnTo>
                <a:cubicBezTo>
                  <a:pt x="1721" y="3041"/>
                  <a:pt x="1719" y="3039"/>
                  <a:pt x="1718" y="3039"/>
                </a:cubicBezTo>
                <a:lnTo>
                  <a:pt x="1718" y="3039"/>
                </a:lnTo>
                <a:cubicBezTo>
                  <a:pt x="1718" y="3039"/>
                  <a:pt x="1718" y="3039"/>
                  <a:pt x="1718" y="3039"/>
                </a:cubicBezTo>
                <a:lnTo>
                  <a:pt x="1718" y="3039"/>
                </a:lnTo>
                <a:cubicBezTo>
                  <a:pt x="1708" y="3031"/>
                  <a:pt x="1695" y="3023"/>
                  <a:pt x="1688" y="3011"/>
                </a:cubicBezTo>
                <a:lnTo>
                  <a:pt x="1673" y="2998"/>
                </a:lnTo>
                <a:cubicBezTo>
                  <a:pt x="1671" y="2996"/>
                  <a:pt x="1670" y="2995"/>
                  <a:pt x="1669" y="2994"/>
                </a:cubicBezTo>
                <a:lnTo>
                  <a:pt x="1669" y="2994"/>
                </a:lnTo>
                <a:cubicBezTo>
                  <a:pt x="1670" y="2995"/>
                  <a:pt x="1671" y="2995"/>
                  <a:pt x="1671" y="2995"/>
                </a:cubicBezTo>
                <a:cubicBezTo>
                  <a:pt x="1672" y="2995"/>
                  <a:pt x="1670" y="2992"/>
                  <a:pt x="1668" y="2990"/>
                </a:cubicBezTo>
                <a:lnTo>
                  <a:pt x="1668" y="2990"/>
                </a:lnTo>
                <a:cubicBezTo>
                  <a:pt x="1668" y="2992"/>
                  <a:pt x="1668" y="2993"/>
                  <a:pt x="1669" y="2994"/>
                </a:cubicBezTo>
                <a:lnTo>
                  <a:pt x="1669" y="2994"/>
                </a:lnTo>
                <a:cubicBezTo>
                  <a:pt x="1669" y="2994"/>
                  <a:pt x="1669" y="2994"/>
                  <a:pt x="1668" y="2993"/>
                </a:cubicBezTo>
                <a:cubicBezTo>
                  <a:pt x="1659" y="2978"/>
                  <a:pt x="1650" y="2964"/>
                  <a:pt x="1644" y="2950"/>
                </a:cubicBezTo>
                <a:cubicBezTo>
                  <a:pt x="1643" y="2948"/>
                  <a:pt x="1641" y="2945"/>
                  <a:pt x="1639" y="2942"/>
                </a:cubicBezTo>
                <a:lnTo>
                  <a:pt x="1639" y="2942"/>
                </a:lnTo>
                <a:cubicBezTo>
                  <a:pt x="1639" y="2939"/>
                  <a:pt x="1633" y="2930"/>
                  <a:pt x="1630" y="2926"/>
                </a:cubicBezTo>
                <a:cubicBezTo>
                  <a:pt x="1626" y="2912"/>
                  <a:pt x="1626" y="2897"/>
                  <a:pt x="1621" y="2879"/>
                </a:cubicBezTo>
                <a:cubicBezTo>
                  <a:pt x="1621" y="2877"/>
                  <a:pt x="1621" y="2874"/>
                  <a:pt x="1621" y="2872"/>
                </a:cubicBezTo>
                <a:lnTo>
                  <a:pt x="1621" y="2872"/>
                </a:lnTo>
                <a:cubicBezTo>
                  <a:pt x="1621" y="2873"/>
                  <a:pt x="1621" y="2874"/>
                  <a:pt x="1621" y="2874"/>
                </a:cubicBezTo>
                <a:cubicBezTo>
                  <a:pt x="1621" y="2868"/>
                  <a:pt x="1615" y="2859"/>
                  <a:pt x="1615" y="2855"/>
                </a:cubicBezTo>
                <a:lnTo>
                  <a:pt x="1615" y="2807"/>
                </a:lnTo>
                <a:lnTo>
                  <a:pt x="1621" y="2793"/>
                </a:lnTo>
                <a:lnTo>
                  <a:pt x="1621" y="2793"/>
                </a:lnTo>
                <a:cubicBezTo>
                  <a:pt x="1621" y="2793"/>
                  <a:pt x="1618" y="2805"/>
                  <a:pt x="1619" y="2805"/>
                </a:cubicBezTo>
                <a:cubicBezTo>
                  <a:pt x="1619" y="2805"/>
                  <a:pt x="1620" y="2803"/>
                  <a:pt x="1621" y="2798"/>
                </a:cubicBezTo>
                <a:lnTo>
                  <a:pt x="1621" y="2778"/>
                </a:lnTo>
                <a:cubicBezTo>
                  <a:pt x="1626" y="2764"/>
                  <a:pt x="1630" y="2745"/>
                  <a:pt x="1635" y="2731"/>
                </a:cubicBezTo>
                <a:cubicBezTo>
                  <a:pt x="1635" y="2725"/>
                  <a:pt x="1639" y="2721"/>
                  <a:pt x="1639" y="2721"/>
                </a:cubicBezTo>
                <a:cubicBezTo>
                  <a:pt x="1640" y="2720"/>
                  <a:pt x="1640" y="2719"/>
                  <a:pt x="1640" y="2718"/>
                </a:cubicBezTo>
                <a:lnTo>
                  <a:pt x="1640" y="2718"/>
                </a:lnTo>
                <a:cubicBezTo>
                  <a:pt x="1641" y="2718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1" y="2718"/>
                  <a:pt x="1641" y="2720"/>
                  <a:pt x="1640" y="2721"/>
                </a:cubicBezTo>
                <a:lnTo>
                  <a:pt x="1640" y="2721"/>
                </a:lnTo>
                <a:cubicBezTo>
                  <a:pt x="1641" y="2720"/>
                  <a:pt x="1642" y="2718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56" y="2707"/>
                  <a:pt x="1670" y="2695"/>
                  <a:pt x="1683" y="2683"/>
                </a:cubicBezTo>
                <a:cubicBezTo>
                  <a:pt x="1716" y="2650"/>
                  <a:pt x="1745" y="2611"/>
                  <a:pt x="1764" y="2569"/>
                </a:cubicBezTo>
                <a:cubicBezTo>
                  <a:pt x="1782" y="2531"/>
                  <a:pt x="1782" y="2483"/>
                  <a:pt x="1749" y="2454"/>
                </a:cubicBezTo>
                <a:cubicBezTo>
                  <a:pt x="1731" y="2437"/>
                  <a:pt x="1704" y="2424"/>
                  <a:pt x="1678" y="2424"/>
                </a:cubicBezTo>
                <a:cubicBezTo>
                  <a:pt x="1663" y="2424"/>
                  <a:pt x="1647" y="2429"/>
                  <a:pt x="1635" y="2440"/>
                </a:cubicBezTo>
                <a:cubicBezTo>
                  <a:pt x="1581" y="2477"/>
                  <a:pt x="1535" y="2525"/>
                  <a:pt x="1501" y="2581"/>
                </a:cubicBezTo>
                <a:lnTo>
                  <a:pt x="1501" y="2581"/>
                </a:lnTo>
                <a:cubicBezTo>
                  <a:pt x="1496" y="2583"/>
                  <a:pt x="1492" y="2586"/>
                  <a:pt x="1487" y="2588"/>
                </a:cubicBezTo>
                <a:cubicBezTo>
                  <a:pt x="1487" y="2588"/>
                  <a:pt x="1483" y="2593"/>
                  <a:pt x="1478" y="2593"/>
                </a:cubicBezTo>
                <a:cubicBezTo>
                  <a:pt x="1472" y="2593"/>
                  <a:pt x="1454" y="2602"/>
                  <a:pt x="1450" y="2602"/>
                </a:cubicBezTo>
                <a:cubicBezTo>
                  <a:pt x="1444" y="2606"/>
                  <a:pt x="1435" y="2606"/>
                  <a:pt x="1430" y="2611"/>
                </a:cubicBezTo>
                <a:cubicBezTo>
                  <a:pt x="1423" y="2611"/>
                  <a:pt x="1414" y="2614"/>
                  <a:pt x="1405" y="2616"/>
                </a:cubicBezTo>
                <a:lnTo>
                  <a:pt x="1405" y="2616"/>
                </a:lnTo>
                <a:cubicBezTo>
                  <a:pt x="1404" y="2615"/>
                  <a:pt x="1402" y="2614"/>
                  <a:pt x="1400" y="2614"/>
                </a:cubicBezTo>
                <a:cubicBezTo>
                  <a:pt x="1396" y="2614"/>
                  <a:pt x="1391" y="2617"/>
                  <a:pt x="1387" y="2617"/>
                </a:cubicBezTo>
                <a:lnTo>
                  <a:pt x="1320" y="2617"/>
                </a:lnTo>
                <a:cubicBezTo>
                  <a:pt x="1330" y="2617"/>
                  <a:pt x="1331" y="2614"/>
                  <a:pt x="1326" y="2614"/>
                </a:cubicBezTo>
                <a:cubicBezTo>
                  <a:pt x="1325" y="2614"/>
                  <a:pt x="1322" y="2615"/>
                  <a:pt x="1319" y="2616"/>
                </a:cubicBezTo>
                <a:lnTo>
                  <a:pt x="1319" y="2616"/>
                </a:lnTo>
                <a:cubicBezTo>
                  <a:pt x="1309" y="2611"/>
                  <a:pt x="1296" y="2611"/>
                  <a:pt x="1287" y="2606"/>
                </a:cubicBezTo>
                <a:cubicBezTo>
                  <a:pt x="1278" y="2606"/>
                  <a:pt x="1272" y="2602"/>
                  <a:pt x="1263" y="2602"/>
                </a:cubicBezTo>
                <a:cubicBezTo>
                  <a:pt x="1260" y="2599"/>
                  <a:pt x="1254" y="2595"/>
                  <a:pt x="1251" y="2595"/>
                </a:cubicBezTo>
                <a:cubicBezTo>
                  <a:pt x="1251" y="2595"/>
                  <a:pt x="1251" y="2596"/>
                  <a:pt x="1250" y="2596"/>
                </a:cubicBezTo>
                <a:lnTo>
                  <a:pt x="1250" y="2596"/>
                </a:lnTo>
                <a:cubicBezTo>
                  <a:pt x="1232" y="2587"/>
                  <a:pt x="1214" y="2577"/>
                  <a:pt x="1197" y="2564"/>
                </a:cubicBezTo>
                <a:cubicBezTo>
                  <a:pt x="1194" y="2562"/>
                  <a:pt x="1192" y="2561"/>
                  <a:pt x="1192" y="2561"/>
                </a:cubicBezTo>
                <a:lnTo>
                  <a:pt x="1192" y="2561"/>
                </a:lnTo>
                <a:cubicBezTo>
                  <a:pt x="1193" y="2561"/>
                  <a:pt x="1201" y="2567"/>
                  <a:pt x="1203" y="2567"/>
                </a:cubicBezTo>
                <a:cubicBezTo>
                  <a:pt x="1204" y="2567"/>
                  <a:pt x="1203" y="2566"/>
                  <a:pt x="1201" y="2564"/>
                </a:cubicBezTo>
                <a:cubicBezTo>
                  <a:pt x="1197" y="2564"/>
                  <a:pt x="1192" y="2560"/>
                  <a:pt x="1187" y="2554"/>
                </a:cubicBezTo>
                <a:lnTo>
                  <a:pt x="1168" y="2536"/>
                </a:lnTo>
                <a:lnTo>
                  <a:pt x="1144" y="2512"/>
                </a:lnTo>
                <a:cubicBezTo>
                  <a:pt x="1144" y="2512"/>
                  <a:pt x="1139" y="2501"/>
                  <a:pt x="1139" y="2501"/>
                </a:cubicBezTo>
                <a:lnTo>
                  <a:pt x="1139" y="2501"/>
                </a:lnTo>
                <a:cubicBezTo>
                  <a:pt x="1138" y="2501"/>
                  <a:pt x="1138" y="2502"/>
                  <a:pt x="1139" y="2503"/>
                </a:cubicBezTo>
                <a:lnTo>
                  <a:pt x="1139" y="2503"/>
                </a:lnTo>
                <a:cubicBezTo>
                  <a:pt x="1137" y="2500"/>
                  <a:pt x="1135" y="2497"/>
                  <a:pt x="1135" y="2497"/>
                </a:cubicBezTo>
                <a:cubicBezTo>
                  <a:pt x="1120" y="2478"/>
                  <a:pt x="1111" y="2464"/>
                  <a:pt x="1101" y="2445"/>
                </a:cubicBezTo>
                <a:cubicBezTo>
                  <a:pt x="1101" y="2440"/>
                  <a:pt x="1101" y="2435"/>
                  <a:pt x="1096" y="2430"/>
                </a:cubicBezTo>
                <a:cubicBezTo>
                  <a:pt x="1096" y="2430"/>
                  <a:pt x="1091" y="2420"/>
                  <a:pt x="1092" y="2420"/>
                </a:cubicBezTo>
                <a:lnTo>
                  <a:pt x="1092" y="2420"/>
                </a:lnTo>
                <a:cubicBezTo>
                  <a:pt x="1092" y="2420"/>
                  <a:pt x="1092" y="2420"/>
                  <a:pt x="1092" y="2420"/>
                </a:cubicBezTo>
                <a:lnTo>
                  <a:pt x="1092" y="2420"/>
                </a:lnTo>
                <a:cubicBezTo>
                  <a:pt x="1092" y="2419"/>
                  <a:pt x="1092" y="2417"/>
                  <a:pt x="1092" y="2417"/>
                </a:cubicBezTo>
                <a:cubicBezTo>
                  <a:pt x="1092" y="2411"/>
                  <a:pt x="1087" y="2406"/>
                  <a:pt x="1087" y="2397"/>
                </a:cubicBezTo>
                <a:cubicBezTo>
                  <a:pt x="1078" y="2378"/>
                  <a:pt x="1072" y="2359"/>
                  <a:pt x="1072" y="2340"/>
                </a:cubicBezTo>
                <a:cubicBezTo>
                  <a:pt x="1068" y="2335"/>
                  <a:pt x="1068" y="2331"/>
                  <a:pt x="1068" y="2321"/>
                </a:cubicBezTo>
                <a:cubicBezTo>
                  <a:pt x="1068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21"/>
                  <a:pt x="1068" y="2323"/>
                  <a:pt x="1068" y="2325"/>
                </a:cubicBezTo>
                <a:cubicBezTo>
                  <a:pt x="1068" y="2323"/>
                  <a:pt x="1067" y="2322"/>
                  <a:pt x="1067" y="2320"/>
                </a:cubicBezTo>
                <a:lnTo>
                  <a:pt x="1067" y="2320"/>
                </a:lnTo>
                <a:cubicBezTo>
                  <a:pt x="1067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18"/>
                  <a:pt x="1067" y="2317"/>
                  <a:pt x="1067" y="2316"/>
                </a:cubicBezTo>
                <a:lnTo>
                  <a:pt x="1067" y="2316"/>
                </a:lnTo>
                <a:cubicBezTo>
                  <a:pt x="1067" y="2317"/>
                  <a:pt x="1067" y="2319"/>
                  <a:pt x="1067" y="2320"/>
                </a:cubicBezTo>
                <a:lnTo>
                  <a:pt x="1067" y="2320"/>
                </a:lnTo>
                <a:cubicBezTo>
                  <a:pt x="1066" y="2316"/>
                  <a:pt x="1065" y="2314"/>
                  <a:pt x="1066" y="2314"/>
                </a:cubicBezTo>
                <a:lnTo>
                  <a:pt x="1066" y="2314"/>
                </a:lnTo>
                <a:cubicBezTo>
                  <a:pt x="1066" y="2314"/>
                  <a:pt x="1066" y="2315"/>
                  <a:pt x="1067" y="2316"/>
                </a:cubicBezTo>
                <a:lnTo>
                  <a:pt x="1067" y="2316"/>
                </a:lnTo>
                <a:cubicBezTo>
                  <a:pt x="1066" y="2315"/>
                  <a:pt x="1066" y="2314"/>
                  <a:pt x="1066" y="2314"/>
                </a:cubicBezTo>
                <a:lnTo>
                  <a:pt x="1066" y="2314"/>
                </a:lnTo>
                <a:cubicBezTo>
                  <a:pt x="1091" y="2312"/>
                  <a:pt x="1115" y="2310"/>
                  <a:pt x="1140" y="2307"/>
                </a:cubicBezTo>
                <a:cubicBezTo>
                  <a:pt x="1244" y="2292"/>
                  <a:pt x="1344" y="2259"/>
                  <a:pt x="1430" y="2206"/>
                </a:cubicBezTo>
                <a:cubicBezTo>
                  <a:pt x="1516" y="2154"/>
                  <a:pt x="1602" y="2083"/>
                  <a:pt x="1644" y="1992"/>
                </a:cubicBezTo>
                <a:cubicBezTo>
                  <a:pt x="1692" y="1887"/>
                  <a:pt x="1712" y="1764"/>
                  <a:pt x="1630" y="1673"/>
                </a:cubicBezTo>
                <a:cubicBezTo>
                  <a:pt x="1587" y="1623"/>
                  <a:pt x="1529" y="1603"/>
                  <a:pt x="1470" y="1603"/>
                </a:cubicBezTo>
                <a:cubicBezTo>
                  <a:pt x="1400" y="1603"/>
                  <a:pt x="1327" y="1630"/>
                  <a:pt x="1268" y="1663"/>
                </a:cubicBezTo>
                <a:cubicBezTo>
                  <a:pt x="1099" y="1755"/>
                  <a:pt x="949" y="1921"/>
                  <a:pt x="895" y="2113"/>
                </a:cubicBezTo>
                <a:lnTo>
                  <a:pt x="895" y="2113"/>
                </a:lnTo>
                <a:cubicBezTo>
                  <a:pt x="894" y="2112"/>
                  <a:pt x="893" y="2112"/>
                  <a:pt x="891" y="2111"/>
                </a:cubicBezTo>
                <a:cubicBezTo>
                  <a:pt x="849" y="2107"/>
                  <a:pt x="806" y="2092"/>
                  <a:pt x="763" y="2078"/>
                </a:cubicBezTo>
                <a:cubicBezTo>
                  <a:pt x="758" y="2078"/>
                  <a:pt x="753" y="2074"/>
                  <a:pt x="749" y="2074"/>
                </a:cubicBezTo>
                <a:lnTo>
                  <a:pt x="749" y="2074"/>
                </a:lnTo>
                <a:cubicBezTo>
                  <a:pt x="752" y="2075"/>
                  <a:pt x="757" y="2077"/>
                  <a:pt x="757" y="2077"/>
                </a:cubicBezTo>
                <a:cubicBezTo>
                  <a:pt x="757" y="2077"/>
                  <a:pt x="754" y="2076"/>
                  <a:pt x="748" y="2074"/>
                </a:cubicBezTo>
                <a:lnTo>
                  <a:pt x="748" y="2074"/>
                </a:lnTo>
                <a:cubicBezTo>
                  <a:pt x="749" y="2074"/>
                  <a:pt x="749" y="2074"/>
                  <a:pt x="749" y="2074"/>
                </a:cubicBezTo>
                <a:lnTo>
                  <a:pt x="749" y="2074"/>
                </a:lnTo>
                <a:cubicBezTo>
                  <a:pt x="749" y="2073"/>
                  <a:pt x="748" y="2073"/>
                  <a:pt x="748" y="2073"/>
                </a:cubicBezTo>
                <a:lnTo>
                  <a:pt x="748" y="2073"/>
                </a:lnTo>
                <a:cubicBezTo>
                  <a:pt x="748" y="2073"/>
                  <a:pt x="748" y="2073"/>
                  <a:pt x="748" y="2074"/>
                </a:cubicBezTo>
                <a:cubicBezTo>
                  <a:pt x="746" y="2073"/>
                  <a:pt x="745" y="2072"/>
                  <a:pt x="745" y="2072"/>
                </a:cubicBezTo>
                <a:lnTo>
                  <a:pt x="745" y="2072"/>
                </a:lnTo>
                <a:cubicBezTo>
                  <a:pt x="745" y="2072"/>
                  <a:pt x="746" y="2072"/>
                  <a:pt x="748" y="2073"/>
                </a:cubicBezTo>
                <a:lnTo>
                  <a:pt x="748" y="2073"/>
                </a:lnTo>
                <a:cubicBezTo>
                  <a:pt x="739" y="2067"/>
                  <a:pt x="729" y="2063"/>
                  <a:pt x="720" y="2059"/>
                </a:cubicBezTo>
                <a:cubicBezTo>
                  <a:pt x="700" y="2049"/>
                  <a:pt x="678" y="2035"/>
                  <a:pt x="658" y="2025"/>
                </a:cubicBezTo>
                <a:cubicBezTo>
                  <a:pt x="639" y="2011"/>
                  <a:pt x="620" y="2001"/>
                  <a:pt x="606" y="1988"/>
                </a:cubicBezTo>
                <a:cubicBezTo>
                  <a:pt x="601" y="1982"/>
                  <a:pt x="596" y="1982"/>
                  <a:pt x="592" y="1977"/>
                </a:cubicBezTo>
                <a:cubicBezTo>
                  <a:pt x="581" y="1968"/>
                  <a:pt x="572" y="1964"/>
                  <a:pt x="563" y="1953"/>
                </a:cubicBezTo>
                <a:cubicBezTo>
                  <a:pt x="524" y="1925"/>
                  <a:pt x="496" y="1892"/>
                  <a:pt x="463" y="1854"/>
                </a:cubicBezTo>
                <a:cubicBezTo>
                  <a:pt x="458" y="1845"/>
                  <a:pt x="449" y="1839"/>
                  <a:pt x="443" y="1830"/>
                </a:cubicBezTo>
                <a:lnTo>
                  <a:pt x="443" y="1830"/>
                </a:lnTo>
                <a:cubicBezTo>
                  <a:pt x="445" y="1831"/>
                  <a:pt x="445" y="1832"/>
                  <a:pt x="446" y="1832"/>
                </a:cubicBezTo>
                <a:cubicBezTo>
                  <a:pt x="447" y="1832"/>
                  <a:pt x="440" y="1823"/>
                  <a:pt x="439" y="1823"/>
                </a:cubicBezTo>
                <a:lnTo>
                  <a:pt x="439" y="1823"/>
                </a:lnTo>
                <a:cubicBezTo>
                  <a:pt x="438" y="1823"/>
                  <a:pt x="439" y="1825"/>
                  <a:pt x="443" y="1830"/>
                </a:cubicBezTo>
                <a:cubicBezTo>
                  <a:pt x="439" y="1825"/>
                  <a:pt x="434" y="1821"/>
                  <a:pt x="434" y="1816"/>
                </a:cubicBezTo>
                <a:cubicBezTo>
                  <a:pt x="420" y="1797"/>
                  <a:pt x="405" y="1777"/>
                  <a:pt x="392" y="1753"/>
                </a:cubicBezTo>
                <a:cubicBezTo>
                  <a:pt x="368" y="1716"/>
                  <a:pt x="348" y="1678"/>
                  <a:pt x="329" y="1634"/>
                </a:cubicBezTo>
                <a:cubicBezTo>
                  <a:pt x="322" y="1628"/>
                  <a:pt x="318" y="1618"/>
                  <a:pt x="314" y="1610"/>
                </a:cubicBezTo>
                <a:lnTo>
                  <a:pt x="314" y="1610"/>
                </a:lnTo>
                <a:cubicBezTo>
                  <a:pt x="315" y="1609"/>
                  <a:pt x="309" y="1591"/>
                  <a:pt x="306" y="1587"/>
                </a:cubicBezTo>
                <a:cubicBezTo>
                  <a:pt x="296" y="1563"/>
                  <a:pt x="291" y="1544"/>
                  <a:pt x="282" y="1520"/>
                </a:cubicBezTo>
                <a:cubicBezTo>
                  <a:pt x="267" y="1473"/>
                  <a:pt x="258" y="1430"/>
                  <a:pt x="249" y="1382"/>
                </a:cubicBezTo>
                <a:cubicBezTo>
                  <a:pt x="249" y="1372"/>
                  <a:pt x="243" y="1359"/>
                  <a:pt x="243" y="1348"/>
                </a:cubicBezTo>
                <a:cubicBezTo>
                  <a:pt x="243" y="1346"/>
                  <a:pt x="243" y="1345"/>
                  <a:pt x="243" y="1343"/>
                </a:cubicBezTo>
                <a:lnTo>
                  <a:pt x="243" y="1343"/>
                </a:lnTo>
                <a:cubicBezTo>
                  <a:pt x="243" y="1344"/>
                  <a:pt x="243" y="1344"/>
                  <a:pt x="244" y="1345"/>
                </a:cubicBezTo>
                <a:lnTo>
                  <a:pt x="244" y="1345"/>
                </a:lnTo>
                <a:cubicBezTo>
                  <a:pt x="243" y="1343"/>
                  <a:pt x="243" y="1341"/>
                  <a:pt x="243" y="1339"/>
                </a:cubicBezTo>
                <a:cubicBezTo>
                  <a:pt x="238" y="1315"/>
                  <a:pt x="238" y="1291"/>
                  <a:pt x="234" y="1267"/>
                </a:cubicBezTo>
                <a:cubicBezTo>
                  <a:pt x="234" y="1225"/>
                  <a:pt x="229" y="1177"/>
                  <a:pt x="234" y="1130"/>
                </a:cubicBezTo>
                <a:cubicBezTo>
                  <a:pt x="234" y="1110"/>
                  <a:pt x="234" y="1091"/>
                  <a:pt x="238" y="1067"/>
                </a:cubicBezTo>
                <a:cubicBezTo>
                  <a:pt x="238" y="1058"/>
                  <a:pt x="238" y="1044"/>
                  <a:pt x="243" y="1034"/>
                </a:cubicBezTo>
                <a:lnTo>
                  <a:pt x="243" y="1020"/>
                </a:lnTo>
                <a:cubicBezTo>
                  <a:pt x="253" y="972"/>
                  <a:pt x="262" y="930"/>
                  <a:pt x="272" y="886"/>
                </a:cubicBezTo>
                <a:cubicBezTo>
                  <a:pt x="286" y="844"/>
                  <a:pt x="296" y="800"/>
                  <a:pt x="315" y="758"/>
                </a:cubicBezTo>
                <a:cubicBezTo>
                  <a:pt x="320" y="748"/>
                  <a:pt x="320" y="739"/>
                  <a:pt x="324" y="730"/>
                </a:cubicBezTo>
                <a:cubicBezTo>
                  <a:pt x="325" y="727"/>
                  <a:pt x="326" y="726"/>
                  <a:pt x="327" y="724"/>
                </a:cubicBezTo>
                <a:lnTo>
                  <a:pt x="327" y="724"/>
                </a:lnTo>
                <a:cubicBezTo>
                  <a:pt x="327" y="726"/>
                  <a:pt x="326" y="728"/>
                  <a:pt x="324" y="730"/>
                </a:cubicBezTo>
                <a:cubicBezTo>
                  <a:pt x="331" y="723"/>
                  <a:pt x="332" y="720"/>
                  <a:pt x="332" y="720"/>
                </a:cubicBezTo>
                <a:lnTo>
                  <a:pt x="332" y="720"/>
                </a:lnTo>
                <a:cubicBezTo>
                  <a:pt x="331" y="720"/>
                  <a:pt x="329" y="722"/>
                  <a:pt x="327" y="724"/>
                </a:cubicBezTo>
                <a:lnTo>
                  <a:pt x="327" y="724"/>
                </a:lnTo>
                <a:cubicBezTo>
                  <a:pt x="329" y="721"/>
                  <a:pt x="329" y="718"/>
                  <a:pt x="329" y="715"/>
                </a:cubicBezTo>
                <a:cubicBezTo>
                  <a:pt x="339" y="695"/>
                  <a:pt x="348" y="672"/>
                  <a:pt x="363" y="653"/>
                </a:cubicBezTo>
                <a:cubicBezTo>
                  <a:pt x="381" y="609"/>
                  <a:pt x="405" y="572"/>
                  <a:pt x="429" y="529"/>
                </a:cubicBezTo>
                <a:cubicBezTo>
                  <a:pt x="439" y="515"/>
                  <a:pt x="453" y="495"/>
                  <a:pt x="463" y="477"/>
                </a:cubicBezTo>
                <a:cubicBezTo>
                  <a:pt x="472" y="467"/>
                  <a:pt x="477" y="457"/>
                  <a:pt x="487" y="453"/>
                </a:cubicBezTo>
                <a:cubicBezTo>
                  <a:pt x="487" y="450"/>
                  <a:pt x="488" y="446"/>
                  <a:pt x="489" y="443"/>
                </a:cubicBezTo>
                <a:lnTo>
                  <a:pt x="489" y="443"/>
                </a:lnTo>
                <a:cubicBezTo>
                  <a:pt x="491" y="441"/>
                  <a:pt x="492" y="438"/>
                  <a:pt x="496" y="438"/>
                </a:cubicBezTo>
                <a:cubicBezTo>
                  <a:pt x="553" y="367"/>
                  <a:pt x="615" y="301"/>
                  <a:pt x="687" y="243"/>
                </a:cubicBezTo>
                <a:cubicBezTo>
                  <a:pt x="691" y="243"/>
                  <a:pt x="691" y="238"/>
                  <a:pt x="695" y="238"/>
                </a:cubicBezTo>
                <a:lnTo>
                  <a:pt x="695" y="238"/>
                </a:lnTo>
                <a:cubicBezTo>
                  <a:pt x="694" y="238"/>
                  <a:pt x="694" y="239"/>
                  <a:pt x="694" y="239"/>
                </a:cubicBezTo>
                <a:cubicBezTo>
                  <a:pt x="694" y="239"/>
                  <a:pt x="695" y="239"/>
                  <a:pt x="696" y="238"/>
                </a:cubicBezTo>
                <a:lnTo>
                  <a:pt x="696" y="238"/>
                </a:lnTo>
                <a:cubicBezTo>
                  <a:pt x="696" y="238"/>
                  <a:pt x="696" y="238"/>
                  <a:pt x="696" y="238"/>
                </a:cubicBezTo>
                <a:cubicBezTo>
                  <a:pt x="701" y="234"/>
                  <a:pt x="703" y="233"/>
                  <a:pt x="703" y="233"/>
                </a:cubicBezTo>
                <a:lnTo>
                  <a:pt x="703" y="233"/>
                </a:lnTo>
                <a:cubicBezTo>
                  <a:pt x="703" y="233"/>
                  <a:pt x="700" y="234"/>
                  <a:pt x="698" y="236"/>
                </a:cubicBezTo>
                <a:lnTo>
                  <a:pt x="698" y="236"/>
                </a:lnTo>
                <a:cubicBezTo>
                  <a:pt x="707" y="228"/>
                  <a:pt x="716" y="224"/>
                  <a:pt x="720" y="219"/>
                </a:cubicBezTo>
                <a:cubicBezTo>
                  <a:pt x="739" y="205"/>
                  <a:pt x="758" y="191"/>
                  <a:pt x="777" y="181"/>
                </a:cubicBezTo>
                <a:cubicBezTo>
                  <a:pt x="821" y="152"/>
                  <a:pt x="843" y="90"/>
                  <a:pt x="815" y="48"/>
                </a:cubicBezTo>
                <a:cubicBezTo>
                  <a:pt x="796" y="19"/>
                  <a:pt x="764" y="1"/>
                  <a:pt x="7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2761" name="Google Shape;2761;p60"/>
          <p:cNvGrpSpPr/>
          <p:nvPr/>
        </p:nvGrpSpPr>
        <p:grpSpPr>
          <a:xfrm rot="-9168125">
            <a:off x="1419396" y="5271037"/>
            <a:ext cx="308656" cy="362065"/>
            <a:chOff x="139275" y="1078372"/>
            <a:chExt cx="231475" cy="271529"/>
          </a:xfrm>
        </p:grpSpPr>
        <p:sp>
          <p:nvSpPr>
            <p:cNvPr id="2762" name="Google Shape;2762;p6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3" name="Google Shape;2763;p6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4" name="Google Shape;2764;p6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65" name="Google Shape;2765;p60"/>
          <p:cNvGrpSpPr/>
          <p:nvPr/>
        </p:nvGrpSpPr>
        <p:grpSpPr>
          <a:xfrm rot="3145801">
            <a:off x="3814606" y="2692657"/>
            <a:ext cx="308668" cy="362080"/>
            <a:chOff x="139275" y="1078372"/>
            <a:chExt cx="231475" cy="271529"/>
          </a:xfrm>
        </p:grpSpPr>
        <p:sp>
          <p:nvSpPr>
            <p:cNvPr id="2766" name="Google Shape;2766;p6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7" name="Google Shape;2767;p6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8" name="Google Shape;2768;p6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769" name="Google Shape;2769;p60"/>
          <p:cNvSpPr/>
          <p:nvPr/>
        </p:nvSpPr>
        <p:spPr>
          <a:xfrm>
            <a:off x="1585849" y="1722633"/>
            <a:ext cx="928620" cy="335852"/>
          </a:xfrm>
          <a:custGeom>
            <a:avLst/>
            <a:gdLst/>
            <a:ahLst/>
            <a:cxnLst/>
            <a:rect l="l" t="t" r="r" b="b"/>
            <a:pathLst>
              <a:path w="4294" h="1553" extrusionOk="0">
                <a:moveTo>
                  <a:pt x="2393" y="1"/>
                </a:moveTo>
                <a:cubicBezTo>
                  <a:pt x="2372" y="1"/>
                  <a:pt x="2352" y="5"/>
                  <a:pt x="2336" y="13"/>
                </a:cubicBezTo>
                <a:cubicBezTo>
                  <a:pt x="2217" y="70"/>
                  <a:pt x="2078" y="42"/>
                  <a:pt x="1959" y="93"/>
                </a:cubicBezTo>
                <a:cubicBezTo>
                  <a:pt x="1654" y="223"/>
                  <a:pt x="1416" y="418"/>
                  <a:pt x="1335" y="757"/>
                </a:cubicBezTo>
                <a:cubicBezTo>
                  <a:pt x="1325" y="794"/>
                  <a:pt x="1315" y="808"/>
                  <a:pt x="1273" y="808"/>
                </a:cubicBezTo>
                <a:cubicBezTo>
                  <a:pt x="1106" y="828"/>
                  <a:pt x="939" y="847"/>
                  <a:pt x="772" y="876"/>
                </a:cubicBezTo>
                <a:cubicBezTo>
                  <a:pt x="506" y="918"/>
                  <a:pt x="277" y="1028"/>
                  <a:pt x="95" y="1232"/>
                </a:cubicBezTo>
                <a:cubicBezTo>
                  <a:pt x="0" y="1347"/>
                  <a:pt x="29" y="1447"/>
                  <a:pt x="172" y="1490"/>
                </a:cubicBezTo>
                <a:cubicBezTo>
                  <a:pt x="233" y="1505"/>
                  <a:pt x="295" y="1509"/>
                  <a:pt x="358" y="1514"/>
                </a:cubicBezTo>
                <a:cubicBezTo>
                  <a:pt x="376" y="1515"/>
                  <a:pt x="394" y="1515"/>
                  <a:pt x="412" y="1515"/>
                </a:cubicBezTo>
                <a:cubicBezTo>
                  <a:pt x="519" y="1515"/>
                  <a:pt x="628" y="1501"/>
                  <a:pt x="736" y="1501"/>
                </a:cubicBezTo>
                <a:cubicBezTo>
                  <a:pt x="788" y="1501"/>
                  <a:pt x="840" y="1504"/>
                  <a:pt x="891" y="1514"/>
                </a:cubicBezTo>
                <a:cubicBezTo>
                  <a:pt x="1003" y="1531"/>
                  <a:pt x="1118" y="1552"/>
                  <a:pt x="1226" y="1552"/>
                </a:cubicBezTo>
                <a:cubicBezTo>
                  <a:pt x="1238" y="1552"/>
                  <a:pt x="1251" y="1552"/>
                  <a:pt x="1263" y="1552"/>
                </a:cubicBezTo>
                <a:cubicBezTo>
                  <a:pt x="1473" y="1538"/>
                  <a:pt x="1678" y="1500"/>
                  <a:pt x="1883" y="1437"/>
                </a:cubicBezTo>
                <a:cubicBezTo>
                  <a:pt x="2005" y="1401"/>
                  <a:pt x="2128" y="1360"/>
                  <a:pt x="2252" y="1360"/>
                </a:cubicBezTo>
                <a:cubicBezTo>
                  <a:pt x="2327" y="1360"/>
                  <a:pt x="2402" y="1375"/>
                  <a:pt x="2479" y="1414"/>
                </a:cubicBezTo>
                <a:cubicBezTo>
                  <a:pt x="2640" y="1494"/>
                  <a:pt x="2817" y="1514"/>
                  <a:pt x="3022" y="1514"/>
                </a:cubicBezTo>
                <a:cubicBezTo>
                  <a:pt x="3035" y="1516"/>
                  <a:pt x="3049" y="1516"/>
                  <a:pt x="3063" y="1516"/>
                </a:cubicBezTo>
                <a:cubicBezTo>
                  <a:pt x="3127" y="1516"/>
                  <a:pt x="3201" y="1502"/>
                  <a:pt x="3279" y="1490"/>
                </a:cubicBezTo>
                <a:cubicBezTo>
                  <a:pt x="3550" y="1452"/>
                  <a:pt x="3823" y="1399"/>
                  <a:pt x="4084" y="1305"/>
                </a:cubicBezTo>
                <a:cubicBezTo>
                  <a:pt x="4227" y="1252"/>
                  <a:pt x="4294" y="1128"/>
                  <a:pt x="4241" y="1008"/>
                </a:cubicBezTo>
                <a:cubicBezTo>
                  <a:pt x="4184" y="880"/>
                  <a:pt x="4113" y="761"/>
                  <a:pt x="3970" y="704"/>
                </a:cubicBezTo>
                <a:cubicBezTo>
                  <a:pt x="3803" y="635"/>
                  <a:pt x="3633" y="569"/>
                  <a:pt x="3450" y="569"/>
                </a:cubicBezTo>
                <a:cubicBezTo>
                  <a:pt x="3418" y="569"/>
                  <a:pt x="3387" y="571"/>
                  <a:pt x="3355" y="575"/>
                </a:cubicBezTo>
                <a:cubicBezTo>
                  <a:pt x="3350" y="575"/>
                  <a:pt x="3346" y="576"/>
                  <a:pt x="3342" y="576"/>
                </a:cubicBezTo>
                <a:cubicBezTo>
                  <a:pt x="3314" y="576"/>
                  <a:pt x="3303" y="562"/>
                  <a:pt x="3298" y="532"/>
                </a:cubicBezTo>
                <a:cubicBezTo>
                  <a:pt x="3246" y="251"/>
                  <a:pt x="3050" y="128"/>
                  <a:pt x="2798" y="46"/>
                </a:cubicBezTo>
                <a:cubicBezTo>
                  <a:pt x="2779" y="41"/>
                  <a:pt x="2761" y="39"/>
                  <a:pt x="2744" y="39"/>
                </a:cubicBezTo>
                <a:cubicBezTo>
                  <a:pt x="2693" y="39"/>
                  <a:pt x="2644" y="55"/>
                  <a:pt x="2595" y="55"/>
                </a:cubicBezTo>
                <a:cubicBezTo>
                  <a:pt x="2565" y="55"/>
                  <a:pt x="2536" y="49"/>
                  <a:pt x="2507" y="32"/>
                </a:cubicBezTo>
                <a:cubicBezTo>
                  <a:pt x="2473" y="13"/>
                  <a:pt x="2431" y="1"/>
                  <a:pt x="239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4" name="Google Shape;2703;p60"/>
          <p:cNvSpPr txBox="1">
            <a:spLocks noGrp="1"/>
          </p:cNvSpPr>
          <p:nvPr>
            <p:ph type="title"/>
          </p:nvPr>
        </p:nvSpPr>
        <p:spPr>
          <a:xfrm>
            <a:off x="8759509" y="1720720"/>
            <a:ext cx="2870758" cy="54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4. Lambang Negara</a:t>
            </a:r>
            <a:endParaRPr sz="2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7" name="Google Shape;2697;p60"/>
          <p:cNvSpPr txBox="1">
            <a:spLocks noGrp="1"/>
          </p:cNvSpPr>
          <p:nvPr>
            <p:ph type="subTitle" idx="1"/>
          </p:nvPr>
        </p:nvSpPr>
        <p:spPr>
          <a:xfrm>
            <a:off x="8443804" y="2166354"/>
            <a:ext cx="3502168" cy="112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 err="1" smtClean="0"/>
              <a:t>Lambang</a:t>
            </a:r>
            <a:r>
              <a:rPr lang="en-US" sz="2000" dirty="0" smtClean="0"/>
              <a:t> </a:t>
            </a:r>
            <a:r>
              <a:rPr lang="en-US" sz="2000" dirty="0"/>
              <a:t>Garuda </a:t>
            </a:r>
            <a:r>
              <a:rPr lang="en-US" sz="2000" dirty="0" err="1"/>
              <a:t>merupakan</a:t>
            </a:r>
            <a:r>
              <a:rPr lang="en-US" sz="2000" dirty="0"/>
              <a:t> </a:t>
            </a:r>
            <a:r>
              <a:rPr lang="en-US" sz="2000" dirty="0" err="1"/>
              <a:t>identitas</a:t>
            </a:r>
            <a:r>
              <a:rPr lang="en-US" sz="2000" dirty="0"/>
              <a:t> </a:t>
            </a:r>
            <a:r>
              <a:rPr lang="en-US" sz="2000" dirty="0" err="1"/>
              <a:t>nasional</a:t>
            </a:r>
            <a:r>
              <a:rPr lang="en-US" sz="2000" dirty="0"/>
              <a:t> yang </a:t>
            </a:r>
            <a:r>
              <a:rPr lang="en-US" sz="2000" dirty="0" err="1"/>
              <a:t>menegaskan</a:t>
            </a:r>
            <a:r>
              <a:rPr lang="en-US" sz="2000" dirty="0"/>
              <a:t> </a:t>
            </a:r>
            <a:r>
              <a:rPr lang="en-US" sz="2000" dirty="0" err="1"/>
              <a:t>keberadaan</a:t>
            </a:r>
            <a:r>
              <a:rPr lang="en-US" sz="2000" dirty="0"/>
              <a:t> </a:t>
            </a:r>
            <a:r>
              <a:rPr lang="en-US" sz="2000" dirty="0" err="1"/>
              <a:t>bangsa</a:t>
            </a:r>
            <a:r>
              <a:rPr lang="en-US" sz="2000" dirty="0"/>
              <a:t> Indonesia </a:t>
            </a:r>
            <a:r>
              <a:rPr lang="en-US" sz="2000" dirty="0" err="1"/>
              <a:t>sebagai</a:t>
            </a:r>
            <a:r>
              <a:rPr lang="en-US" sz="2000" dirty="0"/>
              <a:t> </a:t>
            </a:r>
            <a:r>
              <a:rPr lang="en-US" sz="2000" dirty="0" err="1"/>
              <a:t>bangsa</a:t>
            </a:r>
            <a:r>
              <a:rPr lang="en-US" sz="2000" dirty="0"/>
              <a:t> yang </a:t>
            </a:r>
            <a:r>
              <a:rPr lang="en-US" sz="2000" dirty="0" err="1"/>
              <a:t>besar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kuat</a:t>
            </a:r>
            <a:r>
              <a:rPr lang="en-US" sz="2000" dirty="0"/>
              <a:t>. </a:t>
            </a:r>
            <a:endParaRPr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89" name="Group 88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3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4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92" name="Picture 9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90" name="Rectangle 89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6736" y="2661990"/>
            <a:ext cx="2384242" cy="24392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84101" y="2599049"/>
            <a:ext cx="2215096" cy="243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254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7" name="Google Shape;2697;p60"/>
          <p:cNvSpPr txBox="1">
            <a:spLocks noGrp="1"/>
          </p:cNvSpPr>
          <p:nvPr>
            <p:ph type="subTitle" idx="1"/>
          </p:nvPr>
        </p:nvSpPr>
        <p:spPr>
          <a:xfrm>
            <a:off x="5113274" y="2318068"/>
            <a:ext cx="3502168" cy="112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 err="1"/>
              <a:t>R</a:t>
            </a:r>
            <a:r>
              <a:rPr lang="en-US" sz="2000" dirty="0" err="1" smtClean="0"/>
              <a:t>umpun</a:t>
            </a:r>
            <a:r>
              <a:rPr lang="en-US" sz="2000" dirty="0" smtClean="0"/>
              <a:t> </a:t>
            </a:r>
            <a:r>
              <a:rPr lang="en-US" sz="2000" dirty="0" err="1"/>
              <a:t>bahasa</a:t>
            </a:r>
            <a:r>
              <a:rPr lang="en-US" sz="2000" dirty="0"/>
              <a:t> </a:t>
            </a:r>
            <a:r>
              <a:rPr lang="en-US" sz="2000" dirty="0" err="1"/>
              <a:t>Melayu</a:t>
            </a:r>
            <a:r>
              <a:rPr lang="en-US" sz="2000" dirty="0"/>
              <a:t> yang </a:t>
            </a:r>
            <a:r>
              <a:rPr lang="en-US" sz="2000" dirty="0" err="1"/>
              <a:t>digunakan</a:t>
            </a:r>
            <a:r>
              <a:rPr lang="en-US" sz="2000" dirty="0"/>
              <a:t> </a:t>
            </a:r>
            <a:r>
              <a:rPr lang="en-US" sz="2000" dirty="0" err="1"/>
              <a:t>sebagai</a:t>
            </a:r>
            <a:r>
              <a:rPr lang="en-US" sz="2000" dirty="0"/>
              <a:t> </a:t>
            </a:r>
            <a:r>
              <a:rPr lang="en-US" sz="2000" dirty="0" err="1"/>
              <a:t>bahasa</a:t>
            </a:r>
            <a:r>
              <a:rPr lang="en-US" sz="2000" dirty="0"/>
              <a:t> </a:t>
            </a:r>
            <a:r>
              <a:rPr lang="en-US" sz="2000" dirty="0" err="1"/>
              <a:t>pergaulan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kemudian</a:t>
            </a:r>
            <a:r>
              <a:rPr lang="en-US" sz="2000" dirty="0"/>
              <a:t> </a:t>
            </a:r>
            <a:r>
              <a:rPr lang="en-US" sz="2000" dirty="0" err="1"/>
              <a:t>ditetapkan</a:t>
            </a:r>
            <a:r>
              <a:rPr lang="en-US" sz="2000" dirty="0"/>
              <a:t> </a:t>
            </a:r>
            <a:r>
              <a:rPr lang="en-US" sz="2000" dirty="0" err="1"/>
              <a:t>sebagai</a:t>
            </a:r>
            <a:r>
              <a:rPr lang="en-US" sz="2000" dirty="0"/>
              <a:t> </a:t>
            </a:r>
            <a:r>
              <a:rPr lang="en-US" sz="2000" dirty="0" err="1"/>
              <a:t>bahasa</a:t>
            </a:r>
            <a:r>
              <a:rPr lang="en-US" sz="2000" dirty="0"/>
              <a:t> </a:t>
            </a:r>
            <a:r>
              <a:rPr lang="en-US" sz="2000" dirty="0" err="1"/>
              <a:t>persatuan</a:t>
            </a:r>
            <a:r>
              <a:rPr lang="en-US" sz="2000" dirty="0"/>
              <a:t>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Kongres</a:t>
            </a:r>
            <a:r>
              <a:rPr lang="en-US" sz="2000" dirty="0"/>
              <a:t> </a:t>
            </a:r>
            <a:r>
              <a:rPr lang="en-US" sz="2000" dirty="0" err="1"/>
              <a:t>Pemuda</a:t>
            </a:r>
            <a:r>
              <a:rPr lang="en-US" sz="2000" dirty="0"/>
              <a:t> II </a:t>
            </a:r>
            <a:r>
              <a:rPr lang="en-US" sz="2000" dirty="0" err="1"/>
              <a:t>tanggal</a:t>
            </a:r>
            <a:r>
              <a:rPr lang="en-US" sz="2000" dirty="0"/>
              <a:t> 28 </a:t>
            </a:r>
            <a:r>
              <a:rPr lang="en-US" sz="2000" dirty="0" err="1"/>
              <a:t>Oktober</a:t>
            </a:r>
            <a:r>
              <a:rPr lang="en-US" sz="2000" dirty="0"/>
              <a:t> 1928 </a:t>
            </a:r>
            <a:r>
              <a:rPr lang="en-US" sz="2000" dirty="0" smtClean="0"/>
              <a:t> </a:t>
            </a:r>
            <a:endParaRPr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01" name="Google Shape;2701;p60"/>
          <p:cNvSpPr txBox="1">
            <a:spLocks noGrp="1"/>
          </p:cNvSpPr>
          <p:nvPr>
            <p:ph type="title" idx="6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Monteiro</a:t>
            </a:r>
            <a:endParaRPr dirty="0"/>
          </a:p>
        </p:txBody>
      </p:sp>
      <p:sp>
        <p:nvSpPr>
          <p:cNvPr id="2760" name="Google Shape;2760;p60"/>
          <p:cNvSpPr/>
          <p:nvPr/>
        </p:nvSpPr>
        <p:spPr>
          <a:xfrm>
            <a:off x="7715761" y="17"/>
            <a:ext cx="456635" cy="713503"/>
          </a:xfrm>
          <a:custGeom>
            <a:avLst/>
            <a:gdLst/>
            <a:ahLst/>
            <a:cxnLst/>
            <a:rect l="l" t="t" r="r" b="b"/>
            <a:pathLst>
              <a:path w="2108" h="3294" extrusionOk="0">
                <a:moveTo>
                  <a:pt x="489" y="443"/>
                </a:moveTo>
                <a:lnTo>
                  <a:pt x="489" y="443"/>
                </a:lnTo>
                <a:cubicBezTo>
                  <a:pt x="488" y="446"/>
                  <a:pt x="487" y="449"/>
                  <a:pt x="487" y="449"/>
                </a:cubicBezTo>
                <a:cubicBezTo>
                  <a:pt x="487" y="449"/>
                  <a:pt x="487" y="447"/>
                  <a:pt x="487" y="444"/>
                </a:cubicBezTo>
                <a:cubicBezTo>
                  <a:pt x="488" y="444"/>
                  <a:pt x="488" y="443"/>
                  <a:pt x="489" y="443"/>
                </a:cubicBezTo>
                <a:close/>
                <a:moveTo>
                  <a:pt x="245" y="1027"/>
                </a:moveTo>
                <a:cubicBezTo>
                  <a:pt x="245" y="1027"/>
                  <a:pt x="243" y="1031"/>
                  <a:pt x="243" y="1034"/>
                </a:cubicBezTo>
                <a:lnTo>
                  <a:pt x="243" y="1038"/>
                </a:lnTo>
                <a:cubicBezTo>
                  <a:pt x="246" y="1030"/>
                  <a:pt x="246" y="1027"/>
                  <a:pt x="245" y="1027"/>
                </a:cubicBezTo>
                <a:close/>
                <a:moveTo>
                  <a:pt x="244" y="1345"/>
                </a:moveTo>
                <a:cubicBezTo>
                  <a:pt x="244" y="1346"/>
                  <a:pt x="244" y="1347"/>
                  <a:pt x="245" y="1347"/>
                </a:cubicBezTo>
                <a:cubicBezTo>
                  <a:pt x="245" y="1347"/>
                  <a:pt x="244" y="1347"/>
                  <a:pt x="244" y="1345"/>
                </a:cubicBezTo>
                <a:close/>
                <a:moveTo>
                  <a:pt x="1491" y="1801"/>
                </a:moveTo>
                <a:cubicBezTo>
                  <a:pt x="1491" y="1801"/>
                  <a:pt x="1491" y="1801"/>
                  <a:pt x="1492" y="1801"/>
                </a:cubicBez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3" y="1803"/>
                </a:cubicBezTo>
                <a:lnTo>
                  <a:pt x="1493" y="1803"/>
                </a:lnTo>
                <a:cubicBezTo>
                  <a:pt x="1492" y="1803"/>
                  <a:pt x="1492" y="1803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2" y="1802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1" y="1802"/>
                  <a:pt x="1491" y="1802"/>
                </a:cubicBezTo>
                <a:lnTo>
                  <a:pt x="1491" y="1802"/>
                </a:lnTo>
                <a:cubicBezTo>
                  <a:pt x="1491" y="1802"/>
                  <a:pt x="1491" y="1801"/>
                  <a:pt x="1491" y="1801"/>
                </a:cubicBezTo>
                <a:close/>
                <a:moveTo>
                  <a:pt x="1491" y="1803"/>
                </a:moveTo>
                <a:cubicBezTo>
                  <a:pt x="1492" y="1803"/>
                  <a:pt x="1492" y="1803"/>
                  <a:pt x="1492" y="1803"/>
                </a:cubicBezTo>
                <a:lnTo>
                  <a:pt x="1492" y="1803"/>
                </a:lnTo>
                <a:cubicBezTo>
                  <a:pt x="1492" y="1804"/>
                  <a:pt x="1492" y="1805"/>
                  <a:pt x="1492" y="1806"/>
                </a:cubicBezTo>
                <a:lnTo>
                  <a:pt x="1492" y="1806"/>
                </a:lnTo>
                <a:cubicBezTo>
                  <a:pt x="1492" y="1806"/>
                  <a:pt x="1492" y="1806"/>
                  <a:pt x="1492" y="1806"/>
                </a:cubicBezTo>
                <a:cubicBezTo>
                  <a:pt x="1492" y="1805"/>
                  <a:pt x="1492" y="1804"/>
                  <a:pt x="1491" y="1803"/>
                </a:cubicBezTo>
                <a:close/>
                <a:moveTo>
                  <a:pt x="1493" y="1803"/>
                </a:moveTo>
                <a:cubicBezTo>
                  <a:pt x="1493" y="1803"/>
                  <a:pt x="1493" y="1803"/>
                  <a:pt x="1493" y="1803"/>
                </a:cubicBezTo>
                <a:cubicBezTo>
                  <a:pt x="1493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5"/>
                  <a:pt x="1493" y="1806"/>
                  <a:pt x="1493" y="1807"/>
                </a:cubicBezTo>
                <a:lnTo>
                  <a:pt x="1493" y="1807"/>
                </a:lnTo>
                <a:cubicBezTo>
                  <a:pt x="1492" y="1806"/>
                  <a:pt x="1492" y="1804"/>
                  <a:pt x="1492" y="1803"/>
                </a:cubicBezTo>
                <a:lnTo>
                  <a:pt x="1492" y="1803"/>
                </a:lnTo>
                <a:cubicBezTo>
                  <a:pt x="1492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3"/>
                  <a:pt x="1493" y="1803"/>
                  <a:pt x="1493" y="1803"/>
                </a:cubicBezTo>
                <a:close/>
                <a:moveTo>
                  <a:pt x="1493" y="1807"/>
                </a:moveTo>
                <a:cubicBezTo>
                  <a:pt x="1493" y="1808"/>
                  <a:pt x="1493" y="1809"/>
                  <a:pt x="1493" y="1810"/>
                </a:cubicBezTo>
                <a:lnTo>
                  <a:pt x="1493" y="1810"/>
                </a:lnTo>
                <a:cubicBezTo>
                  <a:pt x="1493" y="1809"/>
                  <a:pt x="1493" y="1808"/>
                  <a:pt x="1493" y="1807"/>
                </a:cubicBezTo>
                <a:lnTo>
                  <a:pt x="1493" y="1807"/>
                </a:lnTo>
                <a:cubicBezTo>
                  <a:pt x="1493" y="1807"/>
                  <a:pt x="1493" y="1807"/>
                  <a:pt x="1493" y="1807"/>
                </a:cubicBezTo>
                <a:close/>
                <a:moveTo>
                  <a:pt x="1493" y="1810"/>
                </a:moveTo>
                <a:lnTo>
                  <a:pt x="1493" y="1810"/>
                </a:lnTo>
                <a:cubicBezTo>
                  <a:pt x="1494" y="1810"/>
                  <a:pt x="1494" y="1811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4" y="1811"/>
                  <a:pt x="1493" y="1810"/>
                  <a:pt x="1493" y="1810"/>
                </a:cubicBezTo>
                <a:close/>
                <a:moveTo>
                  <a:pt x="920" y="2119"/>
                </a:moveTo>
                <a:cubicBezTo>
                  <a:pt x="925" y="2119"/>
                  <a:pt x="933" y="2120"/>
                  <a:pt x="925" y="2120"/>
                </a:cubicBezTo>
                <a:cubicBezTo>
                  <a:pt x="923" y="2120"/>
                  <a:pt x="922" y="2119"/>
                  <a:pt x="920" y="2119"/>
                </a:cubicBezTo>
                <a:close/>
                <a:moveTo>
                  <a:pt x="1463" y="1792"/>
                </a:moveTo>
                <a:cubicBezTo>
                  <a:pt x="1467" y="1792"/>
                  <a:pt x="1475" y="1794"/>
                  <a:pt x="1481" y="1796"/>
                </a:cubicBezTo>
                <a:lnTo>
                  <a:pt x="1481" y="1796"/>
                </a:lnTo>
                <a:cubicBezTo>
                  <a:pt x="1482" y="1796"/>
                  <a:pt x="1482" y="1796"/>
                  <a:pt x="1483" y="1797"/>
                </a:cubicBezTo>
                <a:cubicBezTo>
                  <a:pt x="1483" y="1797"/>
                  <a:pt x="1483" y="1797"/>
                  <a:pt x="1484" y="1797"/>
                </a:cubicBezTo>
                <a:lnTo>
                  <a:pt x="1484" y="1797"/>
                </a:lnTo>
                <a:cubicBezTo>
                  <a:pt x="1483" y="1797"/>
                  <a:pt x="1483" y="1797"/>
                  <a:pt x="1483" y="1797"/>
                </a:cubicBezTo>
                <a:lnTo>
                  <a:pt x="1483" y="1797"/>
                </a:lnTo>
                <a:cubicBezTo>
                  <a:pt x="1484" y="1797"/>
                  <a:pt x="1485" y="1799"/>
                  <a:pt x="1488" y="1800"/>
                </a:cubicBezTo>
                <a:lnTo>
                  <a:pt x="1488" y="1800"/>
                </a:lnTo>
                <a:cubicBezTo>
                  <a:pt x="1487" y="1799"/>
                  <a:pt x="1487" y="1798"/>
                  <a:pt x="1487" y="1797"/>
                </a:cubicBezTo>
                <a:lnTo>
                  <a:pt x="1487" y="1797"/>
                </a:lnTo>
                <a:cubicBezTo>
                  <a:pt x="1487" y="1797"/>
                  <a:pt x="1489" y="1799"/>
                  <a:pt x="1491" y="1801"/>
                </a:cubicBezTo>
                <a:lnTo>
                  <a:pt x="1491" y="1801"/>
                </a:lnTo>
                <a:cubicBezTo>
                  <a:pt x="1490" y="1801"/>
                  <a:pt x="1489" y="1800"/>
                  <a:pt x="1488" y="1800"/>
                </a:cubicBezTo>
                <a:lnTo>
                  <a:pt x="1488" y="1800"/>
                </a:lnTo>
                <a:cubicBezTo>
                  <a:pt x="1488" y="1800"/>
                  <a:pt x="1488" y="1800"/>
                  <a:pt x="1488" y="1800"/>
                </a:cubicBezTo>
                <a:lnTo>
                  <a:pt x="1488" y="1800"/>
                </a:lnTo>
                <a:cubicBezTo>
                  <a:pt x="1486" y="1799"/>
                  <a:pt x="1485" y="1798"/>
                  <a:pt x="1484" y="1797"/>
                </a:cubicBezTo>
                <a:lnTo>
                  <a:pt x="1484" y="1797"/>
                </a:lnTo>
                <a:cubicBezTo>
                  <a:pt x="1484" y="1798"/>
                  <a:pt x="1485" y="1799"/>
                  <a:pt x="1487" y="1801"/>
                </a:cubicBezTo>
                <a:cubicBezTo>
                  <a:pt x="1487" y="1801"/>
                  <a:pt x="1488" y="1801"/>
                  <a:pt x="1488" y="1801"/>
                </a:cubicBezTo>
                <a:lnTo>
                  <a:pt x="1488" y="1801"/>
                </a:lnTo>
                <a:cubicBezTo>
                  <a:pt x="1489" y="1806"/>
                  <a:pt x="1491" y="1808"/>
                  <a:pt x="1492" y="1808"/>
                </a:cubicBezTo>
                <a:cubicBezTo>
                  <a:pt x="1492" y="1808"/>
                  <a:pt x="1492" y="1808"/>
                  <a:pt x="1492" y="1808"/>
                </a:cubicBezTo>
                <a:lnTo>
                  <a:pt x="1492" y="1808"/>
                </a:lnTo>
                <a:cubicBezTo>
                  <a:pt x="1492" y="1810"/>
                  <a:pt x="1493" y="1811"/>
                  <a:pt x="1493" y="1812"/>
                </a:cubicBezTo>
                <a:lnTo>
                  <a:pt x="1493" y="1812"/>
                </a:lnTo>
                <a:cubicBezTo>
                  <a:pt x="1492" y="1813"/>
                  <a:pt x="1492" y="1818"/>
                  <a:pt x="1497" y="1825"/>
                </a:cubicBezTo>
                <a:cubicBezTo>
                  <a:pt x="1497" y="1823"/>
                  <a:pt x="1495" y="1817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5" y="1812"/>
                  <a:pt x="1497" y="1815"/>
                  <a:pt x="1497" y="1821"/>
                </a:cubicBezTo>
                <a:lnTo>
                  <a:pt x="1497" y="1834"/>
                </a:lnTo>
                <a:lnTo>
                  <a:pt x="1497" y="1839"/>
                </a:lnTo>
                <a:cubicBezTo>
                  <a:pt x="1492" y="1849"/>
                  <a:pt x="1492" y="1858"/>
                  <a:pt x="1492" y="1868"/>
                </a:cubicBezTo>
                <a:cubicBezTo>
                  <a:pt x="1487" y="1873"/>
                  <a:pt x="1487" y="1878"/>
                  <a:pt x="1487" y="1882"/>
                </a:cubicBezTo>
                <a:cubicBezTo>
                  <a:pt x="1487" y="1882"/>
                  <a:pt x="1487" y="1882"/>
                  <a:pt x="1487" y="1882"/>
                </a:cubicBezTo>
                <a:lnTo>
                  <a:pt x="1483" y="1887"/>
                </a:lnTo>
                <a:cubicBezTo>
                  <a:pt x="1483" y="1887"/>
                  <a:pt x="1483" y="1887"/>
                  <a:pt x="1484" y="1887"/>
                </a:cubicBezTo>
                <a:lnTo>
                  <a:pt x="1484" y="1887"/>
                </a:lnTo>
                <a:cubicBezTo>
                  <a:pt x="1483" y="1890"/>
                  <a:pt x="1483" y="1893"/>
                  <a:pt x="1483" y="1896"/>
                </a:cubicBezTo>
                <a:cubicBezTo>
                  <a:pt x="1478" y="1896"/>
                  <a:pt x="1478" y="1902"/>
                  <a:pt x="1472" y="1907"/>
                </a:cubicBezTo>
                <a:cubicBezTo>
                  <a:pt x="1468" y="1916"/>
                  <a:pt x="1463" y="1925"/>
                  <a:pt x="1459" y="1935"/>
                </a:cubicBezTo>
                <a:cubicBezTo>
                  <a:pt x="1459" y="1935"/>
                  <a:pt x="1454" y="1940"/>
                  <a:pt x="1454" y="1944"/>
                </a:cubicBezTo>
                <a:cubicBezTo>
                  <a:pt x="1451" y="1947"/>
                  <a:pt x="1450" y="1949"/>
                  <a:pt x="1449" y="1949"/>
                </a:cubicBezTo>
                <a:cubicBezTo>
                  <a:pt x="1448" y="1949"/>
                  <a:pt x="1457" y="1938"/>
                  <a:pt x="1456" y="1938"/>
                </a:cubicBezTo>
                <a:lnTo>
                  <a:pt x="1456" y="1938"/>
                </a:lnTo>
                <a:cubicBezTo>
                  <a:pt x="1456" y="1938"/>
                  <a:pt x="1455" y="1938"/>
                  <a:pt x="1454" y="1940"/>
                </a:cubicBezTo>
                <a:cubicBezTo>
                  <a:pt x="1450" y="1949"/>
                  <a:pt x="1439" y="1959"/>
                  <a:pt x="1430" y="1964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9" y="2004"/>
                  <a:pt x="1389" y="2004"/>
                  <a:pt x="1389" y="2004"/>
                </a:cubicBezTo>
                <a:lnTo>
                  <a:pt x="1389" y="2004"/>
                </a:lnTo>
                <a:cubicBezTo>
                  <a:pt x="1389" y="2004"/>
                  <a:pt x="1388" y="2004"/>
                  <a:pt x="1387" y="2006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8" y="2004"/>
                  <a:pt x="1387" y="2005"/>
                  <a:pt x="1386" y="2006"/>
                </a:cubicBezTo>
                <a:lnTo>
                  <a:pt x="1386" y="2006"/>
                </a:lnTo>
                <a:cubicBezTo>
                  <a:pt x="1386" y="2006"/>
                  <a:pt x="1387" y="2006"/>
                  <a:pt x="1387" y="2006"/>
                </a:cubicBezTo>
                <a:lnTo>
                  <a:pt x="1387" y="2006"/>
                </a:lnTo>
                <a:cubicBezTo>
                  <a:pt x="1382" y="2010"/>
                  <a:pt x="1381" y="2011"/>
                  <a:pt x="1380" y="2011"/>
                </a:cubicBezTo>
                <a:cubicBezTo>
                  <a:pt x="1380" y="2011"/>
                  <a:pt x="1384" y="2008"/>
                  <a:pt x="1386" y="2006"/>
                </a:cubicBezTo>
                <a:lnTo>
                  <a:pt x="1386" y="2006"/>
                </a:lnTo>
                <a:cubicBezTo>
                  <a:pt x="1382" y="2006"/>
                  <a:pt x="1377" y="2011"/>
                  <a:pt x="1373" y="2016"/>
                </a:cubicBezTo>
                <a:cubicBezTo>
                  <a:pt x="1364" y="2021"/>
                  <a:pt x="1354" y="2030"/>
                  <a:pt x="1344" y="2035"/>
                </a:cubicBezTo>
                <a:cubicBezTo>
                  <a:pt x="1330" y="2045"/>
                  <a:pt x="1311" y="2054"/>
                  <a:pt x="1292" y="2063"/>
                </a:cubicBezTo>
                <a:cubicBezTo>
                  <a:pt x="1286" y="2066"/>
                  <a:pt x="1280" y="2071"/>
                  <a:pt x="1274" y="2075"/>
                </a:cubicBezTo>
                <a:lnTo>
                  <a:pt x="1274" y="2075"/>
                </a:lnTo>
                <a:cubicBezTo>
                  <a:pt x="1272" y="2075"/>
                  <a:pt x="1268" y="2076"/>
                  <a:pt x="1263" y="2078"/>
                </a:cubicBezTo>
                <a:cubicBezTo>
                  <a:pt x="1267" y="2077"/>
                  <a:pt x="1269" y="2077"/>
                  <a:pt x="1271" y="2076"/>
                </a:cubicBezTo>
                <a:lnTo>
                  <a:pt x="1271" y="2076"/>
                </a:lnTo>
                <a:cubicBezTo>
                  <a:pt x="1268" y="2077"/>
                  <a:pt x="1266" y="2078"/>
                  <a:pt x="1263" y="2078"/>
                </a:cubicBezTo>
                <a:cubicBezTo>
                  <a:pt x="1259" y="2078"/>
                  <a:pt x="1249" y="2083"/>
                  <a:pt x="1239" y="2087"/>
                </a:cubicBezTo>
                <a:cubicBezTo>
                  <a:pt x="1201" y="2102"/>
                  <a:pt x="1158" y="2111"/>
                  <a:pt x="1116" y="2116"/>
                </a:cubicBezTo>
                <a:cubicBezTo>
                  <a:pt x="1113" y="2116"/>
                  <a:pt x="1111" y="2117"/>
                  <a:pt x="1108" y="2118"/>
                </a:cubicBezTo>
                <a:lnTo>
                  <a:pt x="1108" y="2118"/>
                </a:lnTo>
                <a:cubicBezTo>
                  <a:pt x="1108" y="2118"/>
                  <a:pt x="1108" y="2118"/>
                  <a:pt x="1108" y="2118"/>
                </a:cubicBezTo>
                <a:cubicBezTo>
                  <a:pt x="1110" y="2118"/>
                  <a:pt x="1109" y="2119"/>
                  <a:pt x="1106" y="2119"/>
                </a:cubicBezTo>
                <a:lnTo>
                  <a:pt x="1106" y="2119"/>
                </a:lnTo>
                <a:cubicBezTo>
                  <a:pt x="1106" y="2119"/>
                  <a:pt x="1107" y="2119"/>
                  <a:pt x="1108" y="2118"/>
                </a:cubicBezTo>
                <a:lnTo>
                  <a:pt x="1108" y="2118"/>
                </a:lnTo>
                <a:cubicBezTo>
                  <a:pt x="1104" y="2118"/>
                  <a:pt x="1092" y="2120"/>
                  <a:pt x="1101" y="2120"/>
                </a:cubicBezTo>
                <a:lnTo>
                  <a:pt x="1091" y="2120"/>
                </a:lnTo>
                <a:cubicBezTo>
                  <a:pt x="1091" y="2119"/>
                  <a:pt x="1091" y="2117"/>
                  <a:pt x="1092" y="2116"/>
                </a:cubicBezTo>
                <a:cubicBezTo>
                  <a:pt x="1094" y="2116"/>
                  <a:pt x="1096" y="2112"/>
                  <a:pt x="1097" y="2109"/>
                </a:cubicBezTo>
                <a:lnTo>
                  <a:pt x="1097" y="2109"/>
                </a:lnTo>
                <a:cubicBezTo>
                  <a:pt x="1097" y="2110"/>
                  <a:pt x="1096" y="2110"/>
                  <a:pt x="1096" y="2111"/>
                </a:cubicBezTo>
                <a:cubicBezTo>
                  <a:pt x="1095" y="2114"/>
                  <a:pt x="1095" y="2116"/>
                  <a:pt x="1095" y="2116"/>
                </a:cubicBezTo>
                <a:cubicBezTo>
                  <a:pt x="1095" y="2116"/>
                  <a:pt x="1101" y="2102"/>
                  <a:pt x="1101" y="2102"/>
                </a:cubicBezTo>
                <a:cubicBezTo>
                  <a:pt x="1106" y="2092"/>
                  <a:pt x="1111" y="2078"/>
                  <a:pt x="1116" y="2068"/>
                </a:cubicBezTo>
                <a:cubicBezTo>
                  <a:pt x="1125" y="2049"/>
                  <a:pt x="1140" y="2030"/>
                  <a:pt x="1153" y="2011"/>
                </a:cubicBezTo>
                <a:cubicBezTo>
                  <a:pt x="1153" y="2009"/>
                  <a:pt x="1157" y="2003"/>
                  <a:pt x="1160" y="1999"/>
                </a:cubicBezTo>
                <a:lnTo>
                  <a:pt x="1160" y="1999"/>
                </a:lnTo>
                <a:cubicBezTo>
                  <a:pt x="1159" y="2000"/>
                  <a:pt x="1159" y="2000"/>
                  <a:pt x="1158" y="2001"/>
                </a:cubicBezTo>
                <a:cubicBezTo>
                  <a:pt x="1159" y="2000"/>
                  <a:pt x="1159" y="2000"/>
                  <a:pt x="1160" y="1999"/>
                </a:cubicBezTo>
                <a:lnTo>
                  <a:pt x="1160" y="1999"/>
                </a:lnTo>
                <a:cubicBezTo>
                  <a:pt x="1160" y="1999"/>
                  <a:pt x="1160" y="1999"/>
                  <a:pt x="1160" y="1999"/>
                </a:cubicBezTo>
                <a:lnTo>
                  <a:pt x="1160" y="1999"/>
                </a:lnTo>
                <a:cubicBezTo>
                  <a:pt x="1160" y="1998"/>
                  <a:pt x="1161" y="1998"/>
                  <a:pt x="1161" y="1998"/>
                </a:cubicBezTo>
                <a:lnTo>
                  <a:pt x="1161" y="1998"/>
                </a:lnTo>
                <a:cubicBezTo>
                  <a:pt x="1161" y="1998"/>
                  <a:pt x="1160" y="1998"/>
                  <a:pt x="1160" y="1999"/>
                </a:cubicBezTo>
                <a:lnTo>
                  <a:pt x="1160" y="1999"/>
                </a:lnTo>
                <a:cubicBezTo>
                  <a:pt x="1162" y="1996"/>
                  <a:pt x="1164" y="1994"/>
                  <a:pt x="1164" y="1994"/>
                </a:cubicBezTo>
                <a:lnTo>
                  <a:pt x="1164" y="1994"/>
                </a:lnTo>
                <a:cubicBezTo>
                  <a:pt x="1164" y="1994"/>
                  <a:pt x="1163" y="1995"/>
                  <a:pt x="1161" y="1998"/>
                </a:cubicBezTo>
                <a:lnTo>
                  <a:pt x="1161" y="1998"/>
                </a:lnTo>
                <a:cubicBezTo>
                  <a:pt x="1170" y="1986"/>
                  <a:pt x="1178" y="1977"/>
                  <a:pt x="1187" y="1968"/>
                </a:cubicBezTo>
                <a:cubicBezTo>
                  <a:pt x="1201" y="1953"/>
                  <a:pt x="1215" y="1935"/>
                  <a:pt x="1235" y="1920"/>
                </a:cubicBezTo>
                <a:cubicBezTo>
                  <a:pt x="1239" y="1911"/>
                  <a:pt x="1249" y="1907"/>
                  <a:pt x="1259" y="1896"/>
                </a:cubicBezTo>
                <a:cubicBezTo>
                  <a:pt x="1263" y="1896"/>
                  <a:pt x="1268" y="1892"/>
                  <a:pt x="1272" y="1887"/>
                </a:cubicBezTo>
                <a:lnTo>
                  <a:pt x="1278" y="1882"/>
                </a:lnTo>
                <a:cubicBezTo>
                  <a:pt x="1280" y="1880"/>
                  <a:pt x="1281" y="1879"/>
                  <a:pt x="1281" y="1879"/>
                </a:cubicBezTo>
                <a:lnTo>
                  <a:pt x="1281" y="1879"/>
                </a:lnTo>
                <a:cubicBezTo>
                  <a:pt x="1280" y="1879"/>
                  <a:pt x="1277" y="1880"/>
                  <a:pt x="1272" y="1882"/>
                </a:cubicBezTo>
                <a:cubicBezTo>
                  <a:pt x="1278" y="1878"/>
                  <a:pt x="1296" y="1868"/>
                  <a:pt x="1301" y="1863"/>
                </a:cubicBezTo>
                <a:cubicBezTo>
                  <a:pt x="1311" y="1858"/>
                  <a:pt x="1320" y="1854"/>
                  <a:pt x="1325" y="1849"/>
                </a:cubicBezTo>
                <a:cubicBezTo>
                  <a:pt x="1349" y="1834"/>
                  <a:pt x="1368" y="1821"/>
                  <a:pt x="1392" y="1810"/>
                </a:cubicBezTo>
                <a:cubicBezTo>
                  <a:pt x="1392" y="1810"/>
                  <a:pt x="1398" y="1808"/>
                  <a:pt x="1402" y="1807"/>
                </a:cubicBezTo>
                <a:lnTo>
                  <a:pt x="1402" y="1807"/>
                </a:lnTo>
                <a:cubicBezTo>
                  <a:pt x="1400" y="1808"/>
                  <a:pt x="1399" y="1809"/>
                  <a:pt x="1397" y="1810"/>
                </a:cubicBezTo>
                <a:cubicBezTo>
                  <a:pt x="1403" y="1807"/>
                  <a:pt x="1405" y="1806"/>
                  <a:pt x="1404" y="1806"/>
                </a:cubicBezTo>
                <a:lnTo>
                  <a:pt x="1404" y="1806"/>
                </a:lnTo>
                <a:cubicBezTo>
                  <a:pt x="1404" y="1806"/>
                  <a:pt x="1403" y="1807"/>
                  <a:pt x="1402" y="1807"/>
                </a:cubicBezTo>
                <a:lnTo>
                  <a:pt x="1402" y="1807"/>
                </a:lnTo>
                <a:cubicBezTo>
                  <a:pt x="1405" y="1805"/>
                  <a:pt x="1408" y="1804"/>
                  <a:pt x="1411" y="1801"/>
                </a:cubicBezTo>
                <a:cubicBezTo>
                  <a:pt x="1426" y="1797"/>
                  <a:pt x="1435" y="1797"/>
                  <a:pt x="1450" y="1792"/>
                </a:cubicBezTo>
                <a:close/>
                <a:moveTo>
                  <a:pt x="1106" y="2119"/>
                </a:moveTo>
                <a:cubicBezTo>
                  <a:pt x="1104" y="2120"/>
                  <a:pt x="1102" y="2120"/>
                  <a:pt x="1101" y="2120"/>
                </a:cubicBezTo>
                <a:cubicBezTo>
                  <a:pt x="1103" y="2120"/>
                  <a:pt x="1104" y="2120"/>
                  <a:pt x="1106" y="2119"/>
                </a:cubicBezTo>
                <a:close/>
                <a:moveTo>
                  <a:pt x="1092" y="2420"/>
                </a:moveTo>
                <a:cubicBezTo>
                  <a:pt x="1094" y="2425"/>
                  <a:pt x="1097" y="2431"/>
                  <a:pt x="1097" y="2431"/>
                </a:cubicBezTo>
                <a:cubicBezTo>
                  <a:pt x="1098" y="2431"/>
                  <a:pt x="1097" y="2429"/>
                  <a:pt x="1096" y="2426"/>
                </a:cubicBezTo>
                <a:cubicBezTo>
                  <a:pt x="1094" y="2422"/>
                  <a:pt x="1093" y="2421"/>
                  <a:pt x="1092" y="2420"/>
                </a:cubicBezTo>
                <a:close/>
                <a:moveTo>
                  <a:pt x="1573" y="2521"/>
                </a:moveTo>
                <a:lnTo>
                  <a:pt x="1573" y="2521"/>
                </a:lnTo>
                <a:cubicBezTo>
                  <a:pt x="1573" y="2521"/>
                  <a:pt x="1573" y="2521"/>
                  <a:pt x="1573" y="2521"/>
                </a:cubicBezTo>
                <a:lnTo>
                  <a:pt x="1573" y="2521"/>
                </a:lnTo>
                <a:lnTo>
                  <a:pt x="1569" y="2525"/>
                </a:lnTo>
                <a:cubicBezTo>
                  <a:pt x="1568" y="2525"/>
                  <a:pt x="1568" y="2525"/>
                  <a:pt x="1568" y="2526"/>
                </a:cubicBezTo>
                <a:lnTo>
                  <a:pt x="1568" y="2526"/>
                </a:lnTo>
                <a:cubicBezTo>
                  <a:pt x="1569" y="2524"/>
                  <a:pt x="1571" y="2521"/>
                  <a:pt x="1573" y="2521"/>
                </a:cubicBezTo>
                <a:close/>
                <a:moveTo>
                  <a:pt x="1478" y="2593"/>
                </a:moveTo>
                <a:cubicBezTo>
                  <a:pt x="1478" y="2593"/>
                  <a:pt x="1474" y="2596"/>
                  <a:pt x="1470" y="2597"/>
                </a:cubicBezTo>
                <a:lnTo>
                  <a:pt x="1470" y="2597"/>
                </a:lnTo>
                <a:cubicBezTo>
                  <a:pt x="1472" y="2596"/>
                  <a:pt x="1475" y="2594"/>
                  <a:pt x="1478" y="2593"/>
                </a:cubicBezTo>
                <a:close/>
                <a:moveTo>
                  <a:pt x="1255" y="2598"/>
                </a:moveTo>
                <a:cubicBezTo>
                  <a:pt x="1257" y="2599"/>
                  <a:pt x="1259" y="2601"/>
                  <a:pt x="1259" y="2601"/>
                </a:cubicBezTo>
                <a:cubicBezTo>
                  <a:pt x="1259" y="2601"/>
                  <a:pt x="1258" y="2600"/>
                  <a:pt x="1255" y="2598"/>
                </a:cubicBezTo>
                <a:close/>
                <a:moveTo>
                  <a:pt x="1724" y="2606"/>
                </a:moveTo>
                <a:cubicBezTo>
                  <a:pt x="1722" y="2607"/>
                  <a:pt x="1721" y="2608"/>
                  <a:pt x="1720" y="2609"/>
                </a:cubicBezTo>
                <a:lnTo>
                  <a:pt x="1720" y="2609"/>
                </a:lnTo>
                <a:cubicBezTo>
                  <a:pt x="1720" y="2608"/>
                  <a:pt x="1720" y="2607"/>
                  <a:pt x="1721" y="2606"/>
                </a:cubicBezTo>
                <a:cubicBezTo>
                  <a:pt x="1721" y="2606"/>
                  <a:pt x="1722" y="2606"/>
                  <a:pt x="1722" y="2606"/>
                </a:cubicBezTo>
                <a:lnTo>
                  <a:pt x="1722" y="2606"/>
                </a:lnTo>
                <a:cubicBezTo>
                  <a:pt x="1723" y="2606"/>
                  <a:pt x="1723" y="2606"/>
                  <a:pt x="1724" y="2606"/>
                </a:cubicBezTo>
                <a:close/>
                <a:moveTo>
                  <a:pt x="1319" y="2616"/>
                </a:moveTo>
                <a:lnTo>
                  <a:pt x="1319" y="2616"/>
                </a:lnTo>
                <a:cubicBezTo>
                  <a:pt x="1319" y="2616"/>
                  <a:pt x="1320" y="2616"/>
                  <a:pt x="1320" y="2617"/>
                </a:cubicBezTo>
                <a:lnTo>
                  <a:pt x="1316" y="2617"/>
                </a:lnTo>
                <a:cubicBezTo>
                  <a:pt x="1317" y="2616"/>
                  <a:pt x="1318" y="2616"/>
                  <a:pt x="1319" y="2616"/>
                </a:cubicBezTo>
                <a:close/>
                <a:moveTo>
                  <a:pt x="1616" y="2864"/>
                </a:moveTo>
                <a:cubicBezTo>
                  <a:pt x="1618" y="2864"/>
                  <a:pt x="1619" y="2869"/>
                  <a:pt x="1620" y="2872"/>
                </a:cubicBezTo>
                <a:lnTo>
                  <a:pt x="1620" y="2872"/>
                </a:lnTo>
                <a:cubicBezTo>
                  <a:pt x="1620" y="2870"/>
                  <a:pt x="1618" y="2868"/>
                  <a:pt x="1615" y="2868"/>
                </a:cubicBezTo>
                <a:cubicBezTo>
                  <a:pt x="1615" y="2865"/>
                  <a:pt x="1616" y="2864"/>
                  <a:pt x="1616" y="2864"/>
                </a:cubicBezTo>
                <a:close/>
                <a:moveTo>
                  <a:pt x="1666" y="2986"/>
                </a:moveTo>
                <a:cubicBezTo>
                  <a:pt x="1665" y="2986"/>
                  <a:pt x="1667" y="2988"/>
                  <a:pt x="1668" y="2990"/>
                </a:cubicBezTo>
                <a:lnTo>
                  <a:pt x="1668" y="2990"/>
                </a:lnTo>
                <a:cubicBezTo>
                  <a:pt x="1668" y="2989"/>
                  <a:pt x="1668" y="2989"/>
                  <a:pt x="1668" y="2989"/>
                </a:cubicBezTo>
                <a:cubicBezTo>
                  <a:pt x="1666" y="2987"/>
                  <a:pt x="1666" y="2986"/>
                  <a:pt x="1666" y="2986"/>
                </a:cubicBezTo>
                <a:close/>
                <a:moveTo>
                  <a:pt x="1724" y="3044"/>
                </a:moveTo>
                <a:lnTo>
                  <a:pt x="1724" y="3044"/>
                </a:lnTo>
                <a:cubicBezTo>
                  <a:pt x="1724" y="3045"/>
                  <a:pt x="1725" y="3045"/>
                  <a:pt x="1725" y="3046"/>
                </a:cubicBezTo>
                <a:cubicBezTo>
                  <a:pt x="1725" y="3045"/>
                  <a:pt x="1724" y="3045"/>
                  <a:pt x="1724" y="3044"/>
                </a:cubicBezTo>
                <a:close/>
                <a:moveTo>
                  <a:pt x="1787" y="3082"/>
                </a:moveTo>
                <a:lnTo>
                  <a:pt x="1787" y="3082"/>
                </a:lnTo>
                <a:cubicBezTo>
                  <a:pt x="1788" y="3082"/>
                  <a:pt x="1788" y="3082"/>
                  <a:pt x="1788" y="3082"/>
                </a:cubicBezTo>
                <a:lnTo>
                  <a:pt x="1788" y="3082"/>
                </a:lnTo>
                <a:cubicBezTo>
                  <a:pt x="1788" y="3082"/>
                  <a:pt x="1788" y="3082"/>
                  <a:pt x="1787" y="3082"/>
                </a:cubicBezTo>
                <a:close/>
                <a:moveTo>
                  <a:pt x="1854" y="3100"/>
                </a:moveTo>
                <a:cubicBezTo>
                  <a:pt x="1855" y="3101"/>
                  <a:pt x="1857" y="3102"/>
                  <a:pt x="1859" y="3103"/>
                </a:cubicBezTo>
                <a:lnTo>
                  <a:pt x="1859" y="3103"/>
                </a:lnTo>
                <a:cubicBezTo>
                  <a:pt x="1856" y="3103"/>
                  <a:pt x="1853" y="3101"/>
                  <a:pt x="1854" y="3100"/>
                </a:cubicBezTo>
                <a:close/>
                <a:moveTo>
                  <a:pt x="731" y="1"/>
                </a:moveTo>
                <a:cubicBezTo>
                  <a:pt x="714" y="1"/>
                  <a:pt x="698" y="5"/>
                  <a:pt x="682" y="15"/>
                </a:cubicBezTo>
                <a:cubicBezTo>
                  <a:pt x="324" y="243"/>
                  <a:pt x="95" y="629"/>
                  <a:pt x="48" y="1049"/>
                </a:cubicBezTo>
                <a:cubicBezTo>
                  <a:pt x="0" y="1467"/>
                  <a:pt x="172" y="1925"/>
                  <a:pt x="529" y="2168"/>
                </a:cubicBezTo>
                <a:cubicBezTo>
                  <a:pt x="635" y="2238"/>
                  <a:pt x="754" y="2283"/>
                  <a:pt x="876" y="2303"/>
                </a:cubicBezTo>
                <a:lnTo>
                  <a:pt x="876" y="2303"/>
                </a:lnTo>
                <a:cubicBezTo>
                  <a:pt x="886" y="2477"/>
                  <a:pt x="968" y="2642"/>
                  <a:pt x="1120" y="2740"/>
                </a:cubicBezTo>
                <a:cubicBezTo>
                  <a:pt x="1191" y="2786"/>
                  <a:pt x="1275" y="2808"/>
                  <a:pt x="1359" y="2808"/>
                </a:cubicBezTo>
                <a:cubicBezTo>
                  <a:pt x="1382" y="2808"/>
                  <a:pt x="1405" y="2806"/>
                  <a:pt x="1428" y="2803"/>
                </a:cubicBezTo>
                <a:lnTo>
                  <a:pt x="1428" y="2803"/>
                </a:lnTo>
                <a:cubicBezTo>
                  <a:pt x="1427" y="2826"/>
                  <a:pt x="1427" y="2850"/>
                  <a:pt x="1430" y="2874"/>
                </a:cubicBezTo>
                <a:cubicBezTo>
                  <a:pt x="1439" y="2969"/>
                  <a:pt x="1472" y="3050"/>
                  <a:pt x="1530" y="3121"/>
                </a:cubicBezTo>
                <a:cubicBezTo>
                  <a:pt x="1587" y="3189"/>
                  <a:pt x="1659" y="3236"/>
                  <a:pt x="1740" y="3264"/>
                </a:cubicBezTo>
                <a:cubicBezTo>
                  <a:pt x="1793" y="3284"/>
                  <a:pt x="1850" y="3294"/>
                  <a:pt x="1906" y="3294"/>
                </a:cubicBezTo>
                <a:cubicBezTo>
                  <a:pt x="1945" y="3294"/>
                  <a:pt x="1984" y="3289"/>
                  <a:pt x="2021" y="3279"/>
                </a:cubicBezTo>
                <a:cubicBezTo>
                  <a:pt x="2068" y="3264"/>
                  <a:pt x="2107" y="3207"/>
                  <a:pt x="2088" y="3160"/>
                </a:cubicBezTo>
                <a:cubicBezTo>
                  <a:pt x="2075" y="3119"/>
                  <a:pt x="2037" y="3089"/>
                  <a:pt x="1996" y="3089"/>
                </a:cubicBezTo>
                <a:cubicBezTo>
                  <a:pt x="1988" y="3089"/>
                  <a:pt x="1981" y="3090"/>
                  <a:pt x="1973" y="3093"/>
                </a:cubicBezTo>
                <a:cubicBezTo>
                  <a:pt x="1959" y="3097"/>
                  <a:pt x="1940" y="3097"/>
                  <a:pt x="1925" y="3103"/>
                </a:cubicBezTo>
                <a:lnTo>
                  <a:pt x="1859" y="3103"/>
                </a:lnTo>
                <a:cubicBezTo>
                  <a:pt x="1863" y="3104"/>
                  <a:pt x="1864" y="3105"/>
                  <a:pt x="1864" y="3105"/>
                </a:cubicBezTo>
                <a:cubicBezTo>
                  <a:pt x="1864" y="3105"/>
                  <a:pt x="1862" y="3104"/>
                  <a:pt x="1859" y="3103"/>
                </a:cubicBezTo>
                <a:lnTo>
                  <a:pt x="1859" y="3103"/>
                </a:lnTo>
                <a:cubicBezTo>
                  <a:pt x="1859" y="3103"/>
                  <a:pt x="1859" y="3103"/>
                  <a:pt x="1859" y="3103"/>
                </a:cubicBezTo>
                <a:cubicBezTo>
                  <a:pt x="1856" y="3101"/>
                  <a:pt x="1855" y="3100"/>
                  <a:pt x="1854" y="3100"/>
                </a:cubicBezTo>
                <a:lnTo>
                  <a:pt x="1854" y="3100"/>
                </a:lnTo>
                <a:cubicBezTo>
                  <a:pt x="1854" y="3100"/>
                  <a:pt x="1854" y="3100"/>
                  <a:pt x="1854" y="3100"/>
                </a:cubicBezTo>
                <a:lnTo>
                  <a:pt x="1854" y="3100"/>
                </a:lnTo>
                <a:cubicBezTo>
                  <a:pt x="1852" y="3099"/>
                  <a:pt x="1851" y="3098"/>
                  <a:pt x="1850" y="3097"/>
                </a:cubicBezTo>
                <a:cubicBezTo>
                  <a:pt x="1840" y="3097"/>
                  <a:pt x="1830" y="3093"/>
                  <a:pt x="1821" y="3093"/>
                </a:cubicBezTo>
                <a:cubicBezTo>
                  <a:pt x="1810" y="3089"/>
                  <a:pt x="1799" y="3086"/>
                  <a:pt x="1788" y="3082"/>
                </a:cubicBezTo>
                <a:lnTo>
                  <a:pt x="1788" y="3082"/>
                </a:lnTo>
                <a:cubicBezTo>
                  <a:pt x="1789" y="3082"/>
                  <a:pt x="1789" y="3082"/>
                  <a:pt x="1789" y="3082"/>
                </a:cubicBezTo>
                <a:cubicBezTo>
                  <a:pt x="1790" y="3082"/>
                  <a:pt x="1789" y="3082"/>
                  <a:pt x="1785" y="3081"/>
                </a:cubicBezTo>
                <a:lnTo>
                  <a:pt x="1785" y="3081"/>
                </a:lnTo>
                <a:cubicBezTo>
                  <a:pt x="1786" y="3081"/>
                  <a:pt x="1787" y="3082"/>
                  <a:pt x="1787" y="3082"/>
                </a:cubicBezTo>
                <a:lnTo>
                  <a:pt x="1787" y="3082"/>
                </a:lnTo>
                <a:cubicBezTo>
                  <a:pt x="1784" y="3081"/>
                  <a:pt x="1781" y="3080"/>
                  <a:pt x="1778" y="3079"/>
                </a:cubicBezTo>
                <a:lnTo>
                  <a:pt x="1778" y="3079"/>
                </a:lnTo>
                <a:cubicBezTo>
                  <a:pt x="1781" y="3080"/>
                  <a:pt x="1783" y="3080"/>
                  <a:pt x="1785" y="3081"/>
                </a:cubicBezTo>
                <a:lnTo>
                  <a:pt x="1785" y="3081"/>
                </a:lnTo>
                <a:cubicBezTo>
                  <a:pt x="1784" y="3080"/>
                  <a:pt x="1783" y="3080"/>
                  <a:pt x="1782" y="3079"/>
                </a:cubicBezTo>
                <a:cubicBezTo>
                  <a:pt x="1778" y="3079"/>
                  <a:pt x="1773" y="3074"/>
                  <a:pt x="1773" y="3074"/>
                </a:cubicBezTo>
                <a:cubicBezTo>
                  <a:pt x="1764" y="3069"/>
                  <a:pt x="1754" y="3064"/>
                  <a:pt x="1749" y="3059"/>
                </a:cubicBezTo>
                <a:cubicBezTo>
                  <a:pt x="1740" y="3059"/>
                  <a:pt x="1736" y="3055"/>
                  <a:pt x="1730" y="3050"/>
                </a:cubicBezTo>
                <a:cubicBezTo>
                  <a:pt x="1724" y="3047"/>
                  <a:pt x="1718" y="3040"/>
                  <a:pt x="1718" y="3039"/>
                </a:cubicBezTo>
                <a:lnTo>
                  <a:pt x="1718" y="3039"/>
                </a:lnTo>
                <a:cubicBezTo>
                  <a:pt x="1720" y="3041"/>
                  <a:pt x="1722" y="3043"/>
                  <a:pt x="1724" y="3044"/>
                </a:cubicBezTo>
                <a:lnTo>
                  <a:pt x="1724" y="3044"/>
                </a:lnTo>
                <a:cubicBezTo>
                  <a:pt x="1721" y="3041"/>
                  <a:pt x="1719" y="3039"/>
                  <a:pt x="1718" y="3039"/>
                </a:cubicBezTo>
                <a:lnTo>
                  <a:pt x="1718" y="3039"/>
                </a:lnTo>
                <a:cubicBezTo>
                  <a:pt x="1718" y="3039"/>
                  <a:pt x="1718" y="3039"/>
                  <a:pt x="1718" y="3039"/>
                </a:cubicBezTo>
                <a:lnTo>
                  <a:pt x="1718" y="3039"/>
                </a:lnTo>
                <a:cubicBezTo>
                  <a:pt x="1708" y="3031"/>
                  <a:pt x="1695" y="3023"/>
                  <a:pt x="1688" y="3011"/>
                </a:cubicBezTo>
                <a:lnTo>
                  <a:pt x="1673" y="2998"/>
                </a:lnTo>
                <a:cubicBezTo>
                  <a:pt x="1671" y="2996"/>
                  <a:pt x="1670" y="2995"/>
                  <a:pt x="1669" y="2994"/>
                </a:cubicBezTo>
                <a:lnTo>
                  <a:pt x="1669" y="2994"/>
                </a:lnTo>
                <a:cubicBezTo>
                  <a:pt x="1670" y="2995"/>
                  <a:pt x="1671" y="2995"/>
                  <a:pt x="1671" y="2995"/>
                </a:cubicBezTo>
                <a:cubicBezTo>
                  <a:pt x="1672" y="2995"/>
                  <a:pt x="1670" y="2992"/>
                  <a:pt x="1668" y="2990"/>
                </a:cubicBezTo>
                <a:lnTo>
                  <a:pt x="1668" y="2990"/>
                </a:lnTo>
                <a:cubicBezTo>
                  <a:pt x="1668" y="2992"/>
                  <a:pt x="1668" y="2993"/>
                  <a:pt x="1669" y="2994"/>
                </a:cubicBezTo>
                <a:lnTo>
                  <a:pt x="1669" y="2994"/>
                </a:lnTo>
                <a:cubicBezTo>
                  <a:pt x="1669" y="2994"/>
                  <a:pt x="1669" y="2994"/>
                  <a:pt x="1668" y="2993"/>
                </a:cubicBezTo>
                <a:cubicBezTo>
                  <a:pt x="1659" y="2978"/>
                  <a:pt x="1650" y="2964"/>
                  <a:pt x="1644" y="2950"/>
                </a:cubicBezTo>
                <a:cubicBezTo>
                  <a:pt x="1643" y="2948"/>
                  <a:pt x="1641" y="2945"/>
                  <a:pt x="1639" y="2942"/>
                </a:cubicBezTo>
                <a:lnTo>
                  <a:pt x="1639" y="2942"/>
                </a:lnTo>
                <a:cubicBezTo>
                  <a:pt x="1639" y="2939"/>
                  <a:pt x="1633" y="2930"/>
                  <a:pt x="1630" y="2926"/>
                </a:cubicBezTo>
                <a:cubicBezTo>
                  <a:pt x="1626" y="2912"/>
                  <a:pt x="1626" y="2897"/>
                  <a:pt x="1621" y="2879"/>
                </a:cubicBezTo>
                <a:cubicBezTo>
                  <a:pt x="1621" y="2877"/>
                  <a:pt x="1621" y="2874"/>
                  <a:pt x="1621" y="2872"/>
                </a:cubicBezTo>
                <a:lnTo>
                  <a:pt x="1621" y="2872"/>
                </a:lnTo>
                <a:cubicBezTo>
                  <a:pt x="1621" y="2873"/>
                  <a:pt x="1621" y="2874"/>
                  <a:pt x="1621" y="2874"/>
                </a:cubicBezTo>
                <a:cubicBezTo>
                  <a:pt x="1621" y="2868"/>
                  <a:pt x="1615" y="2859"/>
                  <a:pt x="1615" y="2855"/>
                </a:cubicBezTo>
                <a:lnTo>
                  <a:pt x="1615" y="2807"/>
                </a:lnTo>
                <a:lnTo>
                  <a:pt x="1621" y="2793"/>
                </a:lnTo>
                <a:lnTo>
                  <a:pt x="1621" y="2793"/>
                </a:lnTo>
                <a:cubicBezTo>
                  <a:pt x="1621" y="2793"/>
                  <a:pt x="1618" y="2805"/>
                  <a:pt x="1619" y="2805"/>
                </a:cubicBezTo>
                <a:cubicBezTo>
                  <a:pt x="1619" y="2805"/>
                  <a:pt x="1620" y="2803"/>
                  <a:pt x="1621" y="2798"/>
                </a:cubicBezTo>
                <a:lnTo>
                  <a:pt x="1621" y="2778"/>
                </a:lnTo>
                <a:cubicBezTo>
                  <a:pt x="1626" y="2764"/>
                  <a:pt x="1630" y="2745"/>
                  <a:pt x="1635" y="2731"/>
                </a:cubicBezTo>
                <a:cubicBezTo>
                  <a:pt x="1635" y="2725"/>
                  <a:pt x="1639" y="2721"/>
                  <a:pt x="1639" y="2721"/>
                </a:cubicBezTo>
                <a:cubicBezTo>
                  <a:pt x="1640" y="2720"/>
                  <a:pt x="1640" y="2719"/>
                  <a:pt x="1640" y="2718"/>
                </a:cubicBezTo>
                <a:lnTo>
                  <a:pt x="1640" y="2718"/>
                </a:lnTo>
                <a:cubicBezTo>
                  <a:pt x="1641" y="2718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1" y="2718"/>
                  <a:pt x="1641" y="2720"/>
                  <a:pt x="1640" y="2721"/>
                </a:cubicBezTo>
                <a:lnTo>
                  <a:pt x="1640" y="2721"/>
                </a:lnTo>
                <a:cubicBezTo>
                  <a:pt x="1641" y="2720"/>
                  <a:pt x="1642" y="2718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56" y="2707"/>
                  <a:pt x="1670" y="2695"/>
                  <a:pt x="1683" y="2683"/>
                </a:cubicBezTo>
                <a:cubicBezTo>
                  <a:pt x="1716" y="2650"/>
                  <a:pt x="1745" y="2611"/>
                  <a:pt x="1764" y="2569"/>
                </a:cubicBezTo>
                <a:cubicBezTo>
                  <a:pt x="1782" y="2531"/>
                  <a:pt x="1782" y="2483"/>
                  <a:pt x="1749" y="2454"/>
                </a:cubicBezTo>
                <a:cubicBezTo>
                  <a:pt x="1731" y="2437"/>
                  <a:pt x="1704" y="2424"/>
                  <a:pt x="1678" y="2424"/>
                </a:cubicBezTo>
                <a:cubicBezTo>
                  <a:pt x="1663" y="2424"/>
                  <a:pt x="1647" y="2429"/>
                  <a:pt x="1635" y="2440"/>
                </a:cubicBezTo>
                <a:cubicBezTo>
                  <a:pt x="1581" y="2477"/>
                  <a:pt x="1535" y="2525"/>
                  <a:pt x="1501" y="2581"/>
                </a:cubicBezTo>
                <a:lnTo>
                  <a:pt x="1501" y="2581"/>
                </a:lnTo>
                <a:cubicBezTo>
                  <a:pt x="1496" y="2583"/>
                  <a:pt x="1492" y="2586"/>
                  <a:pt x="1487" y="2588"/>
                </a:cubicBezTo>
                <a:cubicBezTo>
                  <a:pt x="1487" y="2588"/>
                  <a:pt x="1483" y="2593"/>
                  <a:pt x="1478" y="2593"/>
                </a:cubicBezTo>
                <a:cubicBezTo>
                  <a:pt x="1472" y="2593"/>
                  <a:pt x="1454" y="2602"/>
                  <a:pt x="1450" y="2602"/>
                </a:cubicBezTo>
                <a:cubicBezTo>
                  <a:pt x="1444" y="2606"/>
                  <a:pt x="1435" y="2606"/>
                  <a:pt x="1430" y="2611"/>
                </a:cubicBezTo>
                <a:cubicBezTo>
                  <a:pt x="1423" y="2611"/>
                  <a:pt x="1414" y="2614"/>
                  <a:pt x="1405" y="2616"/>
                </a:cubicBezTo>
                <a:lnTo>
                  <a:pt x="1405" y="2616"/>
                </a:lnTo>
                <a:cubicBezTo>
                  <a:pt x="1404" y="2615"/>
                  <a:pt x="1402" y="2614"/>
                  <a:pt x="1400" y="2614"/>
                </a:cubicBezTo>
                <a:cubicBezTo>
                  <a:pt x="1396" y="2614"/>
                  <a:pt x="1391" y="2617"/>
                  <a:pt x="1387" y="2617"/>
                </a:cubicBezTo>
                <a:lnTo>
                  <a:pt x="1320" y="2617"/>
                </a:lnTo>
                <a:cubicBezTo>
                  <a:pt x="1330" y="2617"/>
                  <a:pt x="1331" y="2614"/>
                  <a:pt x="1326" y="2614"/>
                </a:cubicBezTo>
                <a:cubicBezTo>
                  <a:pt x="1325" y="2614"/>
                  <a:pt x="1322" y="2615"/>
                  <a:pt x="1319" y="2616"/>
                </a:cubicBezTo>
                <a:lnTo>
                  <a:pt x="1319" y="2616"/>
                </a:lnTo>
                <a:cubicBezTo>
                  <a:pt x="1309" y="2611"/>
                  <a:pt x="1296" y="2611"/>
                  <a:pt x="1287" y="2606"/>
                </a:cubicBezTo>
                <a:cubicBezTo>
                  <a:pt x="1278" y="2606"/>
                  <a:pt x="1272" y="2602"/>
                  <a:pt x="1263" y="2602"/>
                </a:cubicBezTo>
                <a:cubicBezTo>
                  <a:pt x="1260" y="2599"/>
                  <a:pt x="1254" y="2595"/>
                  <a:pt x="1251" y="2595"/>
                </a:cubicBezTo>
                <a:cubicBezTo>
                  <a:pt x="1251" y="2595"/>
                  <a:pt x="1251" y="2596"/>
                  <a:pt x="1250" y="2596"/>
                </a:cubicBezTo>
                <a:lnTo>
                  <a:pt x="1250" y="2596"/>
                </a:lnTo>
                <a:cubicBezTo>
                  <a:pt x="1232" y="2587"/>
                  <a:pt x="1214" y="2577"/>
                  <a:pt x="1197" y="2564"/>
                </a:cubicBezTo>
                <a:cubicBezTo>
                  <a:pt x="1194" y="2562"/>
                  <a:pt x="1192" y="2561"/>
                  <a:pt x="1192" y="2561"/>
                </a:cubicBezTo>
                <a:lnTo>
                  <a:pt x="1192" y="2561"/>
                </a:lnTo>
                <a:cubicBezTo>
                  <a:pt x="1193" y="2561"/>
                  <a:pt x="1201" y="2567"/>
                  <a:pt x="1203" y="2567"/>
                </a:cubicBezTo>
                <a:cubicBezTo>
                  <a:pt x="1204" y="2567"/>
                  <a:pt x="1203" y="2566"/>
                  <a:pt x="1201" y="2564"/>
                </a:cubicBezTo>
                <a:cubicBezTo>
                  <a:pt x="1197" y="2564"/>
                  <a:pt x="1192" y="2560"/>
                  <a:pt x="1187" y="2554"/>
                </a:cubicBezTo>
                <a:lnTo>
                  <a:pt x="1168" y="2536"/>
                </a:lnTo>
                <a:lnTo>
                  <a:pt x="1144" y="2512"/>
                </a:lnTo>
                <a:cubicBezTo>
                  <a:pt x="1144" y="2512"/>
                  <a:pt x="1139" y="2501"/>
                  <a:pt x="1139" y="2501"/>
                </a:cubicBezTo>
                <a:lnTo>
                  <a:pt x="1139" y="2501"/>
                </a:lnTo>
                <a:cubicBezTo>
                  <a:pt x="1138" y="2501"/>
                  <a:pt x="1138" y="2502"/>
                  <a:pt x="1139" y="2503"/>
                </a:cubicBezTo>
                <a:lnTo>
                  <a:pt x="1139" y="2503"/>
                </a:lnTo>
                <a:cubicBezTo>
                  <a:pt x="1137" y="2500"/>
                  <a:pt x="1135" y="2497"/>
                  <a:pt x="1135" y="2497"/>
                </a:cubicBezTo>
                <a:cubicBezTo>
                  <a:pt x="1120" y="2478"/>
                  <a:pt x="1111" y="2464"/>
                  <a:pt x="1101" y="2445"/>
                </a:cubicBezTo>
                <a:cubicBezTo>
                  <a:pt x="1101" y="2440"/>
                  <a:pt x="1101" y="2435"/>
                  <a:pt x="1096" y="2430"/>
                </a:cubicBezTo>
                <a:cubicBezTo>
                  <a:pt x="1096" y="2430"/>
                  <a:pt x="1091" y="2420"/>
                  <a:pt x="1092" y="2420"/>
                </a:cubicBezTo>
                <a:lnTo>
                  <a:pt x="1092" y="2420"/>
                </a:lnTo>
                <a:cubicBezTo>
                  <a:pt x="1092" y="2420"/>
                  <a:pt x="1092" y="2420"/>
                  <a:pt x="1092" y="2420"/>
                </a:cubicBezTo>
                <a:lnTo>
                  <a:pt x="1092" y="2420"/>
                </a:lnTo>
                <a:cubicBezTo>
                  <a:pt x="1092" y="2419"/>
                  <a:pt x="1092" y="2417"/>
                  <a:pt x="1092" y="2417"/>
                </a:cubicBezTo>
                <a:cubicBezTo>
                  <a:pt x="1092" y="2411"/>
                  <a:pt x="1087" y="2406"/>
                  <a:pt x="1087" y="2397"/>
                </a:cubicBezTo>
                <a:cubicBezTo>
                  <a:pt x="1078" y="2378"/>
                  <a:pt x="1072" y="2359"/>
                  <a:pt x="1072" y="2340"/>
                </a:cubicBezTo>
                <a:cubicBezTo>
                  <a:pt x="1068" y="2335"/>
                  <a:pt x="1068" y="2331"/>
                  <a:pt x="1068" y="2321"/>
                </a:cubicBezTo>
                <a:cubicBezTo>
                  <a:pt x="1068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21"/>
                  <a:pt x="1068" y="2323"/>
                  <a:pt x="1068" y="2325"/>
                </a:cubicBezTo>
                <a:cubicBezTo>
                  <a:pt x="1068" y="2323"/>
                  <a:pt x="1067" y="2322"/>
                  <a:pt x="1067" y="2320"/>
                </a:cubicBezTo>
                <a:lnTo>
                  <a:pt x="1067" y="2320"/>
                </a:lnTo>
                <a:cubicBezTo>
                  <a:pt x="1067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18"/>
                  <a:pt x="1067" y="2317"/>
                  <a:pt x="1067" y="2316"/>
                </a:cubicBezTo>
                <a:lnTo>
                  <a:pt x="1067" y="2316"/>
                </a:lnTo>
                <a:cubicBezTo>
                  <a:pt x="1067" y="2317"/>
                  <a:pt x="1067" y="2319"/>
                  <a:pt x="1067" y="2320"/>
                </a:cubicBezTo>
                <a:lnTo>
                  <a:pt x="1067" y="2320"/>
                </a:lnTo>
                <a:cubicBezTo>
                  <a:pt x="1066" y="2316"/>
                  <a:pt x="1065" y="2314"/>
                  <a:pt x="1066" y="2314"/>
                </a:cubicBezTo>
                <a:lnTo>
                  <a:pt x="1066" y="2314"/>
                </a:lnTo>
                <a:cubicBezTo>
                  <a:pt x="1066" y="2314"/>
                  <a:pt x="1066" y="2315"/>
                  <a:pt x="1067" y="2316"/>
                </a:cubicBezTo>
                <a:lnTo>
                  <a:pt x="1067" y="2316"/>
                </a:lnTo>
                <a:cubicBezTo>
                  <a:pt x="1066" y="2315"/>
                  <a:pt x="1066" y="2314"/>
                  <a:pt x="1066" y="2314"/>
                </a:cubicBezTo>
                <a:lnTo>
                  <a:pt x="1066" y="2314"/>
                </a:lnTo>
                <a:cubicBezTo>
                  <a:pt x="1091" y="2312"/>
                  <a:pt x="1115" y="2310"/>
                  <a:pt x="1140" y="2307"/>
                </a:cubicBezTo>
                <a:cubicBezTo>
                  <a:pt x="1244" y="2292"/>
                  <a:pt x="1344" y="2259"/>
                  <a:pt x="1430" y="2206"/>
                </a:cubicBezTo>
                <a:cubicBezTo>
                  <a:pt x="1516" y="2154"/>
                  <a:pt x="1602" y="2083"/>
                  <a:pt x="1644" y="1992"/>
                </a:cubicBezTo>
                <a:cubicBezTo>
                  <a:pt x="1692" y="1887"/>
                  <a:pt x="1712" y="1764"/>
                  <a:pt x="1630" y="1673"/>
                </a:cubicBezTo>
                <a:cubicBezTo>
                  <a:pt x="1587" y="1623"/>
                  <a:pt x="1529" y="1603"/>
                  <a:pt x="1470" y="1603"/>
                </a:cubicBezTo>
                <a:cubicBezTo>
                  <a:pt x="1400" y="1603"/>
                  <a:pt x="1327" y="1630"/>
                  <a:pt x="1268" y="1663"/>
                </a:cubicBezTo>
                <a:cubicBezTo>
                  <a:pt x="1099" y="1755"/>
                  <a:pt x="949" y="1921"/>
                  <a:pt x="895" y="2113"/>
                </a:cubicBezTo>
                <a:lnTo>
                  <a:pt x="895" y="2113"/>
                </a:lnTo>
                <a:cubicBezTo>
                  <a:pt x="894" y="2112"/>
                  <a:pt x="893" y="2112"/>
                  <a:pt x="891" y="2111"/>
                </a:cubicBezTo>
                <a:cubicBezTo>
                  <a:pt x="849" y="2107"/>
                  <a:pt x="806" y="2092"/>
                  <a:pt x="763" y="2078"/>
                </a:cubicBezTo>
                <a:cubicBezTo>
                  <a:pt x="758" y="2078"/>
                  <a:pt x="753" y="2074"/>
                  <a:pt x="749" y="2074"/>
                </a:cubicBezTo>
                <a:lnTo>
                  <a:pt x="749" y="2074"/>
                </a:lnTo>
                <a:cubicBezTo>
                  <a:pt x="752" y="2075"/>
                  <a:pt x="757" y="2077"/>
                  <a:pt x="757" y="2077"/>
                </a:cubicBezTo>
                <a:cubicBezTo>
                  <a:pt x="757" y="2077"/>
                  <a:pt x="754" y="2076"/>
                  <a:pt x="748" y="2074"/>
                </a:cubicBezTo>
                <a:lnTo>
                  <a:pt x="748" y="2074"/>
                </a:lnTo>
                <a:cubicBezTo>
                  <a:pt x="749" y="2074"/>
                  <a:pt x="749" y="2074"/>
                  <a:pt x="749" y="2074"/>
                </a:cubicBezTo>
                <a:lnTo>
                  <a:pt x="749" y="2074"/>
                </a:lnTo>
                <a:cubicBezTo>
                  <a:pt x="749" y="2073"/>
                  <a:pt x="748" y="2073"/>
                  <a:pt x="748" y="2073"/>
                </a:cubicBezTo>
                <a:lnTo>
                  <a:pt x="748" y="2073"/>
                </a:lnTo>
                <a:cubicBezTo>
                  <a:pt x="748" y="2073"/>
                  <a:pt x="748" y="2073"/>
                  <a:pt x="748" y="2074"/>
                </a:cubicBezTo>
                <a:cubicBezTo>
                  <a:pt x="746" y="2073"/>
                  <a:pt x="745" y="2072"/>
                  <a:pt x="745" y="2072"/>
                </a:cubicBezTo>
                <a:lnTo>
                  <a:pt x="745" y="2072"/>
                </a:lnTo>
                <a:cubicBezTo>
                  <a:pt x="745" y="2072"/>
                  <a:pt x="746" y="2072"/>
                  <a:pt x="748" y="2073"/>
                </a:cubicBezTo>
                <a:lnTo>
                  <a:pt x="748" y="2073"/>
                </a:lnTo>
                <a:cubicBezTo>
                  <a:pt x="739" y="2067"/>
                  <a:pt x="729" y="2063"/>
                  <a:pt x="720" y="2059"/>
                </a:cubicBezTo>
                <a:cubicBezTo>
                  <a:pt x="700" y="2049"/>
                  <a:pt x="678" y="2035"/>
                  <a:pt x="658" y="2025"/>
                </a:cubicBezTo>
                <a:cubicBezTo>
                  <a:pt x="639" y="2011"/>
                  <a:pt x="620" y="2001"/>
                  <a:pt x="606" y="1988"/>
                </a:cubicBezTo>
                <a:cubicBezTo>
                  <a:pt x="601" y="1982"/>
                  <a:pt x="596" y="1982"/>
                  <a:pt x="592" y="1977"/>
                </a:cubicBezTo>
                <a:cubicBezTo>
                  <a:pt x="581" y="1968"/>
                  <a:pt x="572" y="1964"/>
                  <a:pt x="563" y="1953"/>
                </a:cubicBezTo>
                <a:cubicBezTo>
                  <a:pt x="524" y="1925"/>
                  <a:pt x="496" y="1892"/>
                  <a:pt x="463" y="1854"/>
                </a:cubicBezTo>
                <a:cubicBezTo>
                  <a:pt x="458" y="1845"/>
                  <a:pt x="449" y="1839"/>
                  <a:pt x="443" y="1830"/>
                </a:cubicBezTo>
                <a:lnTo>
                  <a:pt x="443" y="1830"/>
                </a:lnTo>
                <a:cubicBezTo>
                  <a:pt x="445" y="1831"/>
                  <a:pt x="445" y="1832"/>
                  <a:pt x="446" y="1832"/>
                </a:cubicBezTo>
                <a:cubicBezTo>
                  <a:pt x="447" y="1832"/>
                  <a:pt x="440" y="1823"/>
                  <a:pt x="439" y="1823"/>
                </a:cubicBezTo>
                <a:lnTo>
                  <a:pt x="439" y="1823"/>
                </a:lnTo>
                <a:cubicBezTo>
                  <a:pt x="438" y="1823"/>
                  <a:pt x="439" y="1825"/>
                  <a:pt x="443" y="1830"/>
                </a:cubicBezTo>
                <a:cubicBezTo>
                  <a:pt x="439" y="1825"/>
                  <a:pt x="434" y="1821"/>
                  <a:pt x="434" y="1816"/>
                </a:cubicBezTo>
                <a:cubicBezTo>
                  <a:pt x="420" y="1797"/>
                  <a:pt x="405" y="1777"/>
                  <a:pt x="392" y="1753"/>
                </a:cubicBezTo>
                <a:cubicBezTo>
                  <a:pt x="368" y="1716"/>
                  <a:pt x="348" y="1678"/>
                  <a:pt x="329" y="1634"/>
                </a:cubicBezTo>
                <a:cubicBezTo>
                  <a:pt x="322" y="1628"/>
                  <a:pt x="318" y="1618"/>
                  <a:pt x="314" y="1610"/>
                </a:cubicBezTo>
                <a:lnTo>
                  <a:pt x="314" y="1610"/>
                </a:lnTo>
                <a:cubicBezTo>
                  <a:pt x="315" y="1609"/>
                  <a:pt x="309" y="1591"/>
                  <a:pt x="306" y="1587"/>
                </a:cubicBezTo>
                <a:cubicBezTo>
                  <a:pt x="296" y="1563"/>
                  <a:pt x="291" y="1544"/>
                  <a:pt x="282" y="1520"/>
                </a:cubicBezTo>
                <a:cubicBezTo>
                  <a:pt x="267" y="1473"/>
                  <a:pt x="258" y="1430"/>
                  <a:pt x="249" y="1382"/>
                </a:cubicBezTo>
                <a:cubicBezTo>
                  <a:pt x="249" y="1372"/>
                  <a:pt x="243" y="1359"/>
                  <a:pt x="243" y="1348"/>
                </a:cubicBezTo>
                <a:cubicBezTo>
                  <a:pt x="243" y="1346"/>
                  <a:pt x="243" y="1345"/>
                  <a:pt x="243" y="1343"/>
                </a:cubicBezTo>
                <a:lnTo>
                  <a:pt x="243" y="1343"/>
                </a:lnTo>
                <a:cubicBezTo>
                  <a:pt x="243" y="1344"/>
                  <a:pt x="243" y="1344"/>
                  <a:pt x="244" y="1345"/>
                </a:cubicBezTo>
                <a:lnTo>
                  <a:pt x="244" y="1345"/>
                </a:lnTo>
                <a:cubicBezTo>
                  <a:pt x="243" y="1343"/>
                  <a:pt x="243" y="1341"/>
                  <a:pt x="243" y="1339"/>
                </a:cubicBezTo>
                <a:cubicBezTo>
                  <a:pt x="238" y="1315"/>
                  <a:pt x="238" y="1291"/>
                  <a:pt x="234" y="1267"/>
                </a:cubicBezTo>
                <a:cubicBezTo>
                  <a:pt x="234" y="1225"/>
                  <a:pt x="229" y="1177"/>
                  <a:pt x="234" y="1130"/>
                </a:cubicBezTo>
                <a:cubicBezTo>
                  <a:pt x="234" y="1110"/>
                  <a:pt x="234" y="1091"/>
                  <a:pt x="238" y="1067"/>
                </a:cubicBezTo>
                <a:cubicBezTo>
                  <a:pt x="238" y="1058"/>
                  <a:pt x="238" y="1044"/>
                  <a:pt x="243" y="1034"/>
                </a:cubicBezTo>
                <a:lnTo>
                  <a:pt x="243" y="1020"/>
                </a:lnTo>
                <a:cubicBezTo>
                  <a:pt x="253" y="972"/>
                  <a:pt x="262" y="930"/>
                  <a:pt x="272" y="886"/>
                </a:cubicBezTo>
                <a:cubicBezTo>
                  <a:pt x="286" y="844"/>
                  <a:pt x="296" y="800"/>
                  <a:pt x="315" y="758"/>
                </a:cubicBezTo>
                <a:cubicBezTo>
                  <a:pt x="320" y="748"/>
                  <a:pt x="320" y="739"/>
                  <a:pt x="324" y="730"/>
                </a:cubicBezTo>
                <a:cubicBezTo>
                  <a:pt x="325" y="727"/>
                  <a:pt x="326" y="726"/>
                  <a:pt x="327" y="724"/>
                </a:cubicBezTo>
                <a:lnTo>
                  <a:pt x="327" y="724"/>
                </a:lnTo>
                <a:cubicBezTo>
                  <a:pt x="327" y="726"/>
                  <a:pt x="326" y="728"/>
                  <a:pt x="324" y="730"/>
                </a:cubicBezTo>
                <a:cubicBezTo>
                  <a:pt x="331" y="723"/>
                  <a:pt x="332" y="720"/>
                  <a:pt x="332" y="720"/>
                </a:cubicBezTo>
                <a:lnTo>
                  <a:pt x="332" y="720"/>
                </a:lnTo>
                <a:cubicBezTo>
                  <a:pt x="331" y="720"/>
                  <a:pt x="329" y="722"/>
                  <a:pt x="327" y="724"/>
                </a:cubicBezTo>
                <a:lnTo>
                  <a:pt x="327" y="724"/>
                </a:lnTo>
                <a:cubicBezTo>
                  <a:pt x="329" y="721"/>
                  <a:pt x="329" y="718"/>
                  <a:pt x="329" y="715"/>
                </a:cubicBezTo>
                <a:cubicBezTo>
                  <a:pt x="339" y="695"/>
                  <a:pt x="348" y="672"/>
                  <a:pt x="363" y="653"/>
                </a:cubicBezTo>
                <a:cubicBezTo>
                  <a:pt x="381" y="609"/>
                  <a:pt x="405" y="572"/>
                  <a:pt x="429" y="529"/>
                </a:cubicBezTo>
                <a:cubicBezTo>
                  <a:pt x="439" y="515"/>
                  <a:pt x="453" y="495"/>
                  <a:pt x="463" y="477"/>
                </a:cubicBezTo>
                <a:cubicBezTo>
                  <a:pt x="472" y="467"/>
                  <a:pt x="477" y="457"/>
                  <a:pt x="487" y="453"/>
                </a:cubicBezTo>
                <a:cubicBezTo>
                  <a:pt x="487" y="450"/>
                  <a:pt x="488" y="446"/>
                  <a:pt x="489" y="443"/>
                </a:cubicBezTo>
                <a:lnTo>
                  <a:pt x="489" y="443"/>
                </a:lnTo>
                <a:cubicBezTo>
                  <a:pt x="491" y="441"/>
                  <a:pt x="492" y="438"/>
                  <a:pt x="496" y="438"/>
                </a:cubicBezTo>
                <a:cubicBezTo>
                  <a:pt x="553" y="367"/>
                  <a:pt x="615" y="301"/>
                  <a:pt x="687" y="243"/>
                </a:cubicBezTo>
                <a:cubicBezTo>
                  <a:pt x="691" y="243"/>
                  <a:pt x="691" y="238"/>
                  <a:pt x="695" y="238"/>
                </a:cubicBezTo>
                <a:lnTo>
                  <a:pt x="695" y="238"/>
                </a:lnTo>
                <a:cubicBezTo>
                  <a:pt x="694" y="238"/>
                  <a:pt x="694" y="239"/>
                  <a:pt x="694" y="239"/>
                </a:cubicBezTo>
                <a:cubicBezTo>
                  <a:pt x="694" y="239"/>
                  <a:pt x="695" y="239"/>
                  <a:pt x="696" y="238"/>
                </a:cubicBezTo>
                <a:lnTo>
                  <a:pt x="696" y="238"/>
                </a:lnTo>
                <a:cubicBezTo>
                  <a:pt x="696" y="238"/>
                  <a:pt x="696" y="238"/>
                  <a:pt x="696" y="238"/>
                </a:cubicBezTo>
                <a:cubicBezTo>
                  <a:pt x="701" y="234"/>
                  <a:pt x="703" y="233"/>
                  <a:pt x="703" y="233"/>
                </a:cubicBezTo>
                <a:lnTo>
                  <a:pt x="703" y="233"/>
                </a:lnTo>
                <a:cubicBezTo>
                  <a:pt x="703" y="233"/>
                  <a:pt x="700" y="234"/>
                  <a:pt x="698" y="236"/>
                </a:cubicBezTo>
                <a:lnTo>
                  <a:pt x="698" y="236"/>
                </a:lnTo>
                <a:cubicBezTo>
                  <a:pt x="707" y="228"/>
                  <a:pt x="716" y="224"/>
                  <a:pt x="720" y="219"/>
                </a:cubicBezTo>
                <a:cubicBezTo>
                  <a:pt x="739" y="205"/>
                  <a:pt x="758" y="191"/>
                  <a:pt x="777" y="181"/>
                </a:cubicBezTo>
                <a:cubicBezTo>
                  <a:pt x="821" y="152"/>
                  <a:pt x="843" y="90"/>
                  <a:pt x="815" y="48"/>
                </a:cubicBezTo>
                <a:cubicBezTo>
                  <a:pt x="796" y="19"/>
                  <a:pt x="764" y="1"/>
                  <a:pt x="7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2761" name="Google Shape;2761;p60"/>
          <p:cNvGrpSpPr/>
          <p:nvPr/>
        </p:nvGrpSpPr>
        <p:grpSpPr>
          <a:xfrm rot="-9168125">
            <a:off x="1419396" y="5271037"/>
            <a:ext cx="308656" cy="362065"/>
            <a:chOff x="139275" y="1078372"/>
            <a:chExt cx="231475" cy="271529"/>
          </a:xfrm>
        </p:grpSpPr>
        <p:sp>
          <p:nvSpPr>
            <p:cNvPr id="2762" name="Google Shape;2762;p6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3" name="Google Shape;2763;p6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4" name="Google Shape;2764;p6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65" name="Google Shape;2765;p60"/>
          <p:cNvGrpSpPr/>
          <p:nvPr/>
        </p:nvGrpSpPr>
        <p:grpSpPr>
          <a:xfrm rot="3145801">
            <a:off x="3814606" y="2692657"/>
            <a:ext cx="308668" cy="362080"/>
            <a:chOff x="139275" y="1078372"/>
            <a:chExt cx="231475" cy="271529"/>
          </a:xfrm>
        </p:grpSpPr>
        <p:sp>
          <p:nvSpPr>
            <p:cNvPr id="2766" name="Google Shape;2766;p6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7" name="Google Shape;2767;p6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8" name="Google Shape;2768;p6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769" name="Google Shape;2769;p60"/>
          <p:cNvSpPr/>
          <p:nvPr/>
        </p:nvSpPr>
        <p:spPr>
          <a:xfrm>
            <a:off x="1585849" y="1722633"/>
            <a:ext cx="928620" cy="335852"/>
          </a:xfrm>
          <a:custGeom>
            <a:avLst/>
            <a:gdLst/>
            <a:ahLst/>
            <a:cxnLst/>
            <a:rect l="l" t="t" r="r" b="b"/>
            <a:pathLst>
              <a:path w="4294" h="1553" extrusionOk="0">
                <a:moveTo>
                  <a:pt x="2393" y="1"/>
                </a:moveTo>
                <a:cubicBezTo>
                  <a:pt x="2372" y="1"/>
                  <a:pt x="2352" y="5"/>
                  <a:pt x="2336" y="13"/>
                </a:cubicBezTo>
                <a:cubicBezTo>
                  <a:pt x="2217" y="70"/>
                  <a:pt x="2078" y="42"/>
                  <a:pt x="1959" y="93"/>
                </a:cubicBezTo>
                <a:cubicBezTo>
                  <a:pt x="1654" y="223"/>
                  <a:pt x="1416" y="418"/>
                  <a:pt x="1335" y="757"/>
                </a:cubicBezTo>
                <a:cubicBezTo>
                  <a:pt x="1325" y="794"/>
                  <a:pt x="1315" y="808"/>
                  <a:pt x="1273" y="808"/>
                </a:cubicBezTo>
                <a:cubicBezTo>
                  <a:pt x="1106" y="828"/>
                  <a:pt x="939" y="847"/>
                  <a:pt x="772" y="876"/>
                </a:cubicBezTo>
                <a:cubicBezTo>
                  <a:pt x="506" y="918"/>
                  <a:pt x="277" y="1028"/>
                  <a:pt x="95" y="1232"/>
                </a:cubicBezTo>
                <a:cubicBezTo>
                  <a:pt x="0" y="1347"/>
                  <a:pt x="29" y="1447"/>
                  <a:pt x="172" y="1490"/>
                </a:cubicBezTo>
                <a:cubicBezTo>
                  <a:pt x="233" y="1505"/>
                  <a:pt x="295" y="1509"/>
                  <a:pt x="358" y="1514"/>
                </a:cubicBezTo>
                <a:cubicBezTo>
                  <a:pt x="376" y="1515"/>
                  <a:pt x="394" y="1515"/>
                  <a:pt x="412" y="1515"/>
                </a:cubicBezTo>
                <a:cubicBezTo>
                  <a:pt x="519" y="1515"/>
                  <a:pt x="628" y="1501"/>
                  <a:pt x="736" y="1501"/>
                </a:cubicBezTo>
                <a:cubicBezTo>
                  <a:pt x="788" y="1501"/>
                  <a:pt x="840" y="1504"/>
                  <a:pt x="891" y="1514"/>
                </a:cubicBezTo>
                <a:cubicBezTo>
                  <a:pt x="1003" y="1531"/>
                  <a:pt x="1118" y="1552"/>
                  <a:pt x="1226" y="1552"/>
                </a:cubicBezTo>
                <a:cubicBezTo>
                  <a:pt x="1238" y="1552"/>
                  <a:pt x="1251" y="1552"/>
                  <a:pt x="1263" y="1552"/>
                </a:cubicBezTo>
                <a:cubicBezTo>
                  <a:pt x="1473" y="1538"/>
                  <a:pt x="1678" y="1500"/>
                  <a:pt x="1883" y="1437"/>
                </a:cubicBezTo>
                <a:cubicBezTo>
                  <a:pt x="2005" y="1401"/>
                  <a:pt x="2128" y="1360"/>
                  <a:pt x="2252" y="1360"/>
                </a:cubicBezTo>
                <a:cubicBezTo>
                  <a:pt x="2327" y="1360"/>
                  <a:pt x="2402" y="1375"/>
                  <a:pt x="2479" y="1414"/>
                </a:cubicBezTo>
                <a:cubicBezTo>
                  <a:pt x="2640" y="1494"/>
                  <a:pt x="2817" y="1514"/>
                  <a:pt x="3022" y="1514"/>
                </a:cubicBezTo>
                <a:cubicBezTo>
                  <a:pt x="3035" y="1516"/>
                  <a:pt x="3049" y="1516"/>
                  <a:pt x="3063" y="1516"/>
                </a:cubicBezTo>
                <a:cubicBezTo>
                  <a:pt x="3127" y="1516"/>
                  <a:pt x="3201" y="1502"/>
                  <a:pt x="3279" y="1490"/>
                </a:cubicBezTo>
                <a:cubicBezTo>
                  <a:pt x="3550" y="1452"/>
                  <a:pt x="3823" y="1399"/>
                  <a:pt x="4084" y="1305"/>
                </a:cubicBezTo>
                <a:cubicBezTo>
                  <a:pt x="4227" y="1252"/>
                  <a:pt x="4294" y="1128"/>
                  <a:pt x="4241" y="1008"/>
                </a:cubicBezTo>
                <a:cubicBezTo>
                  <a:pt x="4184" y="880"/>
                  <a:pt x="4113" y="761"/>
                  <a:pt x="3970" y="704"/>
                </a:cubicBezTo>
                <a:cubicBezTo>
                  <a:pt x="3803" y="635"/>
                  <a:pt x="3633" y="569"/>
                  <a:pt x="3450" y="569"/>
                </a:cubicBezTo>
                <a:cubicBezTo>
                  <a:pt x="3418" y="569"/>
                  <a:pt x="3387" y="571"/>
                  <a:pt x="3355" y="575"/>
                </a:cubicBezTo>
                <a:cubicBezTo>
                  <a:pt x="3350" y="575"/>
                  <a:pt x="3346" y="576"/>
                  <a:pt x="3342" y="576"/>
                </a:cubicBezTo>
                <a:cubicBezTo>
                  <a:pt x="3314" y="576"/>
                  <a:pt x="3303" y="562"/>
                  <a:pt x="3298" y="532"/>
                </a:cubicBezTo>
                <a:cubicBezTo>
                  <a:pt x="3246" y="251"/>
                  <a:pt x="3050" y="128"/>
                  <a:pt x="2798" y="46"/>
                </a:cubicBezTo>
                <a:cubicBezTo>
                  <a:pt x="2779" y="41"/>
                  <a:pt x="2761" y="39"/>
                  <a:pt x="2744" y="39"/>
                </a:cubicBezTo>
                <a:cubicBezTo>
                  <a:pt x="2693" y="39"/>
                  <a:pt x="2644" y="55"/>
                  <a:pt x="2595" y="55"/>
                </a:cubicBezTo>
                <a:cubicBezTo>
                  <a:pt x="2565" y="55"/>
                  <a:pt x="2536" y="49"/>
                  <a:pt x="2507" y="32"/>
                </a:cubicBezTo>
                <a:cubicBezTo>
                  <a:pt x="2473" y="13"/>
                  <a:pt x="2431" y="1"/>
                  <a:pt x="239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4" name="Google Shape;2703;p60"/>
          <p:cNvSpPr txBox="1">
            <a:spLocks noGrp="1"/>
          </p:cNvSpPr>
          <p:nvPr>
            <p:ph type="title"/>
          </p:nvPr>
        </p:nvSpPr>
        <p:spPr>
          <a:xfrm>
            <a:off x="8759509" y="1981699"/>
            <a:ext cx="2870758" cy="54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6. Bendera Merah Putih</a:t>
            </a:r>
            <a:endParaRPr sz="2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7" name="Google Shape;2697;p60"/>
          <p:cNvSpPr txBox="1">
            <a:spLocks noGrp="1"/>
          </p:cNvSpPr>
          <p:nvPr>
            <p:ph type="subTitle" idx="1"/>
          </p:nvPr>
        </p:nvSpPr>
        <p:spPr>
          <a:xfrm>
            <a:off x="8443804" y="2432003"/>
            <a:ext cx="3502168" cy="112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 err="1"/>
              <a:t>Warna</a:t>
            </a:r>
            <a:r>
              <a:rPr lang="en-US" sz="2000" dirty="0"/>
              <a:t> </a:t>
            </a:r>
            <a:r>
              <a:rPr lang="en-US" sz="2000" i="1" dirty="0" err="1"/>
              <a:t>merah</a:t>
            </a:r>
            <a:r>
              <a:rPr lang="en-US" sz="2000" i="1" dirty="0"/>
              <a:t> </a:t>
            </a:r>
            <a:r>
              <a:rPr lang="en-US" sz="2000" dirty="0" err="1"/>
              <a:t>berarti</a:t>
            </a:r>
            <a:r>
              <a:rPr lang="en-US" sz="2000" dirty="0"/>
              <a:t> ‘</a:t>
            </a:r>
            <a:r>
              <a:rPr lang="en-US" sz="2000" dirty="0" err="1"/>
              <a:t>berani</a:t>
            </a:r>
            <a:r>
              <a:rPr lang="en-US" sz="2000" dirty="0"/>
              <a:t>’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i="1" dirty="0" err="1"/>
              <a:t>putih</a:t>
            </a:r>
            <a:r>
              <a:rPr lang="en-US" sz="2000" i="1" dirty="0"/>
              <a:t> </a:t>
            </a:r>
            <a:r>
              <a:rPr lang="en-US" sz="2000" dirty="0" err="1"/>
              <a:t>berarti</a:t>
            </a:r>
            <a:r>
              <a:rPr lang="en-US" sz="2000" dirty="0"/>
              <a:t> ‘</a:t>
            </a:r>
            <a:r>
              <a:rPr lang="en-US" sz="2000" dirty="0" err="1"/>
              <a:t>suci</a:t>
            </a:r>
            <a:r>
              <a:rPr lang="en-US" sz="2000" dirty="0"/>
              <a:t>’. </a:t>
            </a:r>
            <a:r>
              <a:rPr lang="en-US" sz="2000" dirty="0" err="1"/>
              <a:t>Panji</a:t>
            </a:r>
            <a:r>
              <a:rPr lang="en-US" sz="2000" dirty="0"/>
              <a:t> </a:t>
            </a:r>
            <a:r>
              <a:rPr lang="en-US" sz="2000" dirty="0" err="1"/>
              <a:t>merah</a:t>
            </a:r>
            <a:r>
              <a:rPr lang="en-US" sz="2000" dirty="0"/>
              <a:t> </a:t>
            </a:r>
            <a:r>
              <a:rPr lang="en-US" sz="2000" dirty="0" err="1"/>
              <a:t>putih</a:t>
            </a:r>
            <a:r>
              <a:rPr lang="en-US" sz="2000" dirty="0"/>
              <a:t> </a:t>
            </a:r>
            <a:r>
              <a:rPr lang="en-US" sz="2000" dirty="0" err="1"/>
              <a:t>sudah</a:t>
            </a:r>
            <a:r>
              <a:rPr lang="en-US" sz="2000" dirty="0"/>
              <a:t> </a:t>
            </a:r>
            <a:r>
              <a:rPr lang="en-US" sz="2000" dirty="0" err="1"/>
              <a:t>dikenal</a:t>
            </a:r>
            <a:r>
              <a:rPr lang="en-US" sz="2000" dirty="0"/>
              <a:t>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masa</a:t>
            </a:r>
            <a:r>
              <a:rPr lang="en-US" sz="2000" dirty="0"/>
              <a:t> </a:t>
            </a:r>
            <a:r>
              <a:rPr lang="en-US" sz="2000" dirty="0" err="1"/>
              <a:t>kerajaan</a:t>
            </a:r>
            <a:r>
              <a:rPr lang="en-US" sz="2000" dirty="0"/>
              <a:t> di Indonesia yang </a:t>
            </a:r>
            <a:r>
              <a:rPr lang="en-US" sz="2000" dirty="0" err="1"/>
              <a:t>kemudian</a:t>
            </a:r>
            <a:r>
              <a:rPr lang="en-US" sz="2000" dirty="0"/>
              <a:t> </a:t>
            </a:r>
            <a:r>
              <a:rPr lang="en-US" sz="2000" dirty="0" err="1"/>
              <a:t>dikukuhkan</a:t>
            </a:r>
            <a:r>
              <a:rPr lang="en-US" sz="2000" dirty="0"/>
              <a:t> </a:t>
            </a:r>
            <a:r>
              <a:rPr lang="en-US" sz="2000" dirty="0" err="1"/>
              <a:t>sebagai</a:t>
            </a:r>
            <a:r>
              <a:rPr lang="en-US" sz="2000" dirty="0"/>
              <a:t> </a:t>
            </a:r>
            <a:r>
              <a:rPr lang="en-US" sz="2000" dirty="0" err="1"/>
              <a:t>bendera</a:t>
            </a:r>
            <a:r>
              <a:rPr lang="en-US" sz="2000" dirty="0"/>
              <a:t> </a:t>
            </a:r>
            <a:r>
              <a:rPr lang="en-US" sz="2000" dirty="0" err="1"/>
              <a:t>negara</a:t>
            </a:r>
            <a:r>
              <a:rPr lang="en-US" sz="2000" dirty="0"/>
              <a:t>. </a:t>
            </a:r>
            <a:endParaRPr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89" name="Group 88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3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4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92" name="Picture 9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90" name="Rectangle 89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289" y="1899558"/>
            <a:ext cx="3221104" cy="20586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544317" y="1960417"/>
            <a:ext cx="2640082" cy="542400"/>
          </a:xfrm>
        </p:spPr>
        <p:txBody>
          <a:bodyPr/>
          <a:lstStyle/>
          <a:p>
            <a:r>
              <a:rPr lang="en-US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5. </a:t>
            </a:r>
            <a:r>
              <a:rPr lang="en-US" sz="2400" b="1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Bahasa</a:t>
            </a:r>
            <a:r>
              <a:rPr lang="en-US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Indonesia</a:t>
            </a:r>
            <a:endParaRPr lang="en-US" sz="2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289" y="4041341"/>
            <a:ext cx="3221104" cy="193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973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7" name="Google Shape;2697;p60"/>
          <p:cNvSpPr txBox="1">
            <a:spLocks noGrp="1"/>
          </p:cNvSpPr>
          <p:nvPr>
            <p:ph type="subTitle" idx="1"/>
          </p:nvPr>
        </p:nvSpPr>
        <p:spPr>
          <a:xfrm>
            <a:off x="5113274" y="2524099"/>
            <a:ext cx="3502168" cy="112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 err="1" smtClean="0"/>
              <a:t>Lagu</a:t>
            </a:r>
            <a:r>
              <a:rPr lang="en-US" sz="2000" dirty="0" smtClean="0"/>
              <a:t> Indonesia Raya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</a:t>
            </a:r>
            <a:r>
              <a:rPr lang="en-US" sz="2000" dirty="0" err="1" smtClean="0"/>
              <a:t>pemantik</a:t>
            </a:r>
            <a:r>
              <a:rPr lang="en-US" sz="2000" dirty="0" smtClean="0"/>
              <a:t> </a:t>
            </a:r>
            <a:r>
              <a:rPr lang="en-US" sz="2000" dirty="0" err="1"/>
              <a:t>semangat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melindungi</a:t>
            </a:r>
            <a:r>
              <a:rPr lang="en-US" sz="2000" dirty="0"/>
              <a:t> </a:t>
            </a:r>
            <a:r>
              <a:rPr lang="en-US" sz="2000" dirty="0" err="1"/>
              <a:t>tanah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bangsa</a:t>
            </a:r>
            <a:r>
              <a:rPr lang="en-US" sz="2000" dirty="0"/>
              <a:t> </a:t>
            </a:r>
            <a:r>
              <a:rPr lang="en-US" sz="2000" dirty="0" err="1"/>
              <a:t>sehingga</a:t>
            </a:r>
            <a:r>
              <a:rPr lang="en-US" sz="2000" dirty="0"/>
              <a:t> </a:t>
            </a:r>
            <a:r>
              <a:rPr lang="en-US" sz="2000" dirty="0" err="1"/>
              <a:t>kemudian</a:t>
            </a:r>
            <a:r>
              <a:rPr lang="en-US" sz="2000" dirty="0"/>
              <a:t> </a:t>
            </a:r>
            <a:r>
              <a:rPr lang="en-US" sz="2000" dirty="0" err="1"/>
              <a:t>ditetapkan</a:t>
            </a:r>
            <a:r>
              <a:rPr lang="en-US" sz="2000" dirty="0"/>
              <a:t> </a:t>
            </a:r>
            <a:r>
              <a:rPr lang="en-US" sz="2000" dirty="0" err="1"/>
              <a:t>sebagai</a:t>
            </a:r>
            <a:r>
              <a:rPr lang="en-US" sz="2000" dirty="0"/>
              <a:t> </a:t>
            </a:r>
            <a:r>
              <a:rPr lang="en-US" sz="2000" dirty="0" err="1"/>
              <a:t>lagu</a:t>
            </a:r>
            <a:r>
              <a:rPr lang="en-US" sz="2000" dirty="0"/>
              <a:t> </a:t>
            </a:r>
            <a:r>
              <a:rPr lang="en-US" sz="2000" dirty="0" err="1"/>
              <a:t>kebangsaan</a:t>
            </a:r>
            <a:r>
              <a:rPr lang="en-US" sz="2000" dirty="0"/>
              <a:t> </a:t>
            </a:r>
            <a:endParaRPr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01" name="Google Shape;2701;p60"/>
          <p:cNvSpPr txBox="1">
            <a:spLocks noGrp="1"/>
          </p:cNvSpPr>
          <p:nvPr>
            <p:ph type="title" idx="6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Monteiro</a:t>
            </a:r>
            <a:endParaRPr dirty="0"/>
          </a:p>
        </p:txBody>
      </p:sp>
      <p:sp>
        <p:nvSpPr>
          <p:cNvPr id="2760" name="Google Shape;2760;p60"/>
          <p:cNvSpPr/>
          <p:nvPr/>
        </p:nvSpPr>
        <p:spPr>
          <a:xfrm>
            <a:off x="7715761" y="17"/>
            <a:ext cx="456635" cy="713503"/>
          </a:xfrm>
          <a:custGeom>
            <a:avLst/>
            <a:gdLst/>
            <a:ahLst/>
            <a:cxnLst/>
            <a:rect l="l" t="t" r="r" b="b"/>
            <a:pathLst>
              <a:path w="2108" h="3294" extrusionOk="0">
                <a:moveTo>
                  <a:pt x="489" y="443"/>
                </a:moveTo>
                <a:lnTo>
                  <a:pt x="489" y="443"/>
                </a:lnTo>
                <a:cubicBezTo>
                  <a:pt x="488" y="446"/>
                  <a:pt x="487" y="449"/>
                  <a:pt x="487" y="449"/>
                </a:cubicBezTo>
                <a:cubicBezTo>
                  <a:pt x="487" y="449"/>
                  <a:pt x="487" y="447"/>
                  <a:pt x="487" y="444"/>
                </a:cubicBezTo>
                <a:cubicBezTo>
                  <a:pt x="488" y="444"/>
                  <a:pt x="488" y="443"/>
                  <a:pt x="489" y="443"/>
                </a:cubicBezTo>
                <a:close/>
                <a:moveTo>
                  <a:pt x="245" y="1027"/>
                </a:moveTo>
                <a:cubicBezTo>
                  <a:pt x="245" y="1027"/>
                  <a:pt x="243" y="1031"/>
                  <a:pt x="243" y="1034"/>
                </a:cubicBezTo>
                <a:lnTo>
                  <a:pt x="243" y="1038"/>
                </a:lnTo>
                <a:cubicBezTo>
                  <a:pt x="246" y="1030"/>
                  <a:pt x="246" y="1027"/>
                  <a:pt x="245" y="1027"/>
                </a:cubicBezTo>
                <a:close/>
                <a:moveTo>
                  <a:pt x="244" y="1345"/>
                </a:moveTo>
                <a:cubicBezTo>
                  <a:pt x="244" y="1346"/>
                  <a:pt x="244" y="1347"/>
                  <a:pt x="245" y="1347"/>
                </a:cubicBezTo>
                <a:cubicBezTo>
                  <a:pt x="245" y="1347"/>
                  <a:pt x="244" y="1347"/>
                  <a:pt x="244" y="1345"/>
                </a:cubicBezTo>
                <a:close/>
                <a:moveTo>
                  <a:pt x="1491" y="1801"/>
                </a:moveTo>
                <a:cubicBezTo>
                  <a:pt x="1491" y="1801"/>
                  <a:pt x="1491" y="1801"/>
                  <a:pt x="1492" y="1801"/>
                </a:cubicBez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3" y="1803"/>
                </a:cubicBezTo>
                <a:lnTo>
                  <a:pt x="1493" y="1803"/>
                </a:lnTo>
                <a:cubicBezTo>
                  <a:pt x="1492" y="1803"/>
                  <a:pt x="1492" y="1803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2" y="1802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1" y="1802"/>
                  <a:pt x="1491" y="1802"/>
                </a:cubicBezTo>
                <a:lnTo>
                  <a:pt x="1491" y="1802"/>
                </a:lnTo>
                <a:cubicBezTo>
                  <a:pt x="1491" y="1802"/>
                  <a:pt x="1491" y="1801"/>
                  <a:pt x="1491" y="1801"/>
                </a:cubicBezTo>
                <a:close/>
                <a:moveTo>
                  <a:pt x="1491" y="1803"/>
                </a:moveTo>
                <a:cubicBezTo>
                  <a:pt x="1492" y="1803"/>
                  <a:pt x="1492" y="1803"/>
                  <a:pt x="1492" y="1803"/>
                </a:cubicBezTo>
                <a:lnTo>
                  <a:pt x="1492" y="1803"/>
                </a:lnTo>
                <a:cubicBezTo>
                  <a:pt x="1492" y="1804"/>
                  <a:pt x="1492" y="1805"/>
                  <a:pt x="1492" y="1806"/>
                </a:cubicBezTo>
                <a:lnTo>
                  <a:pt x="1492" y="1806"/>
                </a:lnTo>
                <a:cubicBezTo>
                  <a:pt x="1492" y="1806"/>
                  <a:pt x="1492" y="1806"/>
                  <a:pt x="1492" y="1806"/>
                </a:cubicBezTo>
                <a:cubicBezTo>
                  <a:pt x="1492" y="1805"/>
                  <a:pt x="1492" y="1804"/>
                  <a:pt x="1491" y="1803"/>
                </a:cubicBezTo>
                <a:close/>
                <a:moveTo>
                  <a:pt x="1493" y="1803"/>
                </a:moveTo>
                <a:cubicBezTo>
                  <a:pt x="1493" y="1803"/>
                  <a:pt x="1493" y="1803"/>
                  <a:pt x="1493" y="1803"/>
                </a:cubicBezTo>
                <a:cubicBezTo>
                  <a:pt x="1493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5"/>
                  <a:pt x="1493" y="1806"/>
                  <a:pt x="1493" y="1807"/>
                </a:cubicBezTo>
                <a:lnTo>
                  <a:pt x="1493" y="1807"/>
                </a:lnTo>
                <a:cubicBezTo>
                  <a:pt x="1492" y="1806"/>
                  <a:pt x="1492" y="1804"/>
                  <a:pt x="1492" y="1803"/>
                </a:cubicBezTo>
                <a:lnTo>
                  <a:pt x="1492" y="1803"/>
                </a:lnTo>
                <a:cubicBezTo>
                  <a:pt x="1492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3"/>
                  <a:pt x="1493" y="1803"/>
                  <a:pt x="1493" y="1803"/>
                </a:cubicBezTo>
                <a:close/>
                <a:moveTo>
                  <a:pt x="1493" y="1807"/>
                </a:moveTo>
                <a:cubicBezTo>
                  <a:pt x="1493" y="1808"/>
                  <a:pt x="1493" y="1809"/>
                  <a:pt x="1493" y="1810"/>
                </a:cubicBezTo>
                <a:lnTo>
                  <a:pt x="1493" y="1810"/>
                </a:lnTo>
                <a:cubicBezTo>
                  <a:pt x="1493" y="1809"/>
                  <a:pt x="1493" y="1808"/>
                  <a:pt x="1493" y="1807"/>
                </a:cubicBezTo>
                <a:lnTo>
                  <a:pt x="1493" y="1807"/>
                </a:lnTo>
                <a:cubicBezTo>
                  <a:pt x="1493" y="1807"/>
                  <a:pt x="1493" y="1807"/>
                  <a:pt x="1493" y="1807"/>
                </a:cubicBezTo>
                <a:close/>
                <a:moveTo>
                  <a:pt x="1493" y="1810"/>
                </a:moveTo>
                <a:lnTo>
                  <a:pt x="1493" y="1810"/>
                </a:lnTo>
                <a:cubicBezTo>
                  <a:pt x="1494" y="1810"/>
                  <a:pt x="1494" y="1811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4" y="1811"/>
                  <a:pt x="1493" y="1810"/>
                  <a:pt x="1493" y="1810"/>
                </a:cubicBezTo>
                <a:close/>
                <a:moveTo>
                  <a:pt x="920" y="2119"/>
                </a:moveTo>
                <a:cubicBezTo>
                  <a:pt x="925" y="2119"/>
                  <a:pt x="933" y="2120"/>
                  <a:pt x="925" y="2120"/>
                </a:cubicBezTo>
                <a:cubicBezTo>
                  <a:pt x="923" y="2120"/>
                  <a:pt x="922" y="2119"/>
                  <a:pt x="920" y="2119"/>
                </a:cubicBezTo>
                <a:close/>
                <a:moveTo>
                  <a:pt x="1463" y="1792"/>
                </a:moveTo>
                <a:cubicBezTo>
                  <a:pt x="1467" y="1792"/>
                  <a:pt x="1475" y="1794"/>
                  <a:pt x="1481" y="1796"/>
                </a:cubicBezTo>
                <a:lnTo>
                  <a:pt x="1481" y="1796"/>
                </a:lnTo>
                <a:cubicBezTo>
                  <a:pt x="1482" y="1796"/>
                  <a:pt x="1482" y="1796"/>
                  <a:pt x="1483" y="1797"/>
                </a:cubicBezTo>
                <a:cubicBezTo>
                  <a:pt x="1483" y="1797"/>
                  <a:pt x="1483" y="1797"/>
                  <a:pt x="1484" y="1797"/>
                </a:cubicBezTo>
                <a:lnTo>
                  <a:pt x="1484" y="1797"/>
                </a:lnTo>
                <a:cubicBezTo>
                  <a:pt x="1483" y="1797"/>
                  <a:pt x="1483" y="1797"/>
                  <a:pt x="1483" y="1797"/>
                </a:cubicBezTo>
                <a:lnTo>
                  <a:pt x="1483" y="1797"/>
                </a:lnTo>
                <a:cubicBezTo>
                  <a:pt x="1484" y="1797"/>
                  <a:pt x="1485" y="1799"/>
                  <a:pt x="1488" y="1800"/>
                </a:cubicBezTo>
                <a:lnTo>
                  <a:pt x="1488" y="1800"/>
                </a:lnTo>
                <a:cubicBezTo>
                  <a:pt x="1487" y="1799"/>
                  <a:pt x="1487" y="1798"/>
                  <a:pt x="1487" y="1797"/>
                </a:cubicBezTo>
                <a:lnTo>
                  <a:pt x="1487" y="1797"/>
                </a:lnTo>
                <a:cubicBezTo>
                  <a:pt x="1487" y="1797"/>
                  <a:pt x="1489" y="1799"/>
                  <a:pt x="1491" y="1801"/>
                </a:cubicBezTo>
                <a:lnTo>
                  <a:pt x="1491" y="1801"/>
                </a:lnTo>
                <a:cubicBezTo>
                  <a:pt x="1490" y="1801"/>
                  <a:pt x="1489" y="1800"/>
                  <a:pt x="1488" y="1800"/>
                </a:cubicBezTo>
                <a:lnTo>
                  <a:pt x="1488" y="1800"/>
                </a:lnTo>
                <a:cubicBezTo>
                  <a:pt x="1488" y="1800"/>
                  <a:pt x="1488" y="1800"/>
                  <a:pt x="1488" y="1800"/>
                </a:cubicBezTo>
                <a:lnTo>
                  <a:pt x="1488" y="1800"/>
                </a:lnTo>
                <a:cubicBezTo>
                  <a:pt x="1486" y="1799"/>
                  <a:pt x="1485" y="1798"/>
                  <a:pt x="1484" y="1797"/>
                </a:cubicBezTo>
                <a:lnTo>
                  <a:pt x="1484" y="1797"/>
                </a:lnTo>
                <a:cubicBezTo>
                  <a:pt x="1484" y="1798"/>
                  <a:pt x="1485" y="1799"/>
                  <a:pt x="1487" y="1801"/>
                </a:cubicBezTo>
                <a:cubicBezTo>
                  <a:pt x="1487" y="1801"/>
                  <a:pt x="1488" y="1801"/>
                  <a:pt x="1488" y="1801"/>
                </a:cubicBezTo>
                <a:lnTo>
                  <a:pt x="1488" y="1801"/>
                </a:lnTo>
                <a:cubicBezTo>
                  <a:pt x="1489" y="1806"/>
                  <a:pt x="1491" y="1808"/>
                  <a:pt x="1492" y="1808"/>
                </a:cubicBezTo>
                <a:cubicBezTo>
                  <a:pt x="1492" y="1808"/>
                  <a:pt x="1492" y="1808"/>
                  <a:pt x="1492" y="1808"/>
                </a:cubicBezTo>
                <a:lnTo>
                  <a:pt x="1492" y="1808"/>
                </a:lnTo>
                <a:cubicBezTo>
                  <a:pt x="1492" y="1810"/>
                  <a:pt x="1493" y="1811"/>
                  <a:pt x="1493" y="1812"/>
                </a:cubicBezTo>
                <a:lnTo>
                  <a:pt x="1493" y="1812"/>
                </a:lnTo>
                <a:cubicBezTo>
                  <a:pt x="1492" y="1813"/>
                  <a:pt x="1492" y="1818"/>
                  <a:pt x="1497" y="1825"/>
                </a:cubicBezTo>
                <a:cubicBezTo>
                  <a:pt x="1497" y="1823"/>
                  <a:pt x="1495" y="1817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5" y="1812"/>
                  <a:pt x="1497" y="1815"/>
                  <a:pt x="1497" y="1821"/>
                </a:cubicBezTo>
                <a:lnTo>
                  <a:pt x="1497" y="1834"/>
                </a:lnTo>
                <a:lnTo>
                  <a:pt x="1497" y="1839"/>
                </a:lnTo>
                <a:cubicBezTo>
                  <a:pt x="1492" y="1849"/>
                  <a:pt x="1492" y="1858"/>
                  <a:pt x="1492" y="1868"/>
                </a:cubicBezTo>
                <a:cubicBezTo>
                  <a:pt x="1487" y="1873"/>
                  <a:pt x="1487" y="1878"/>
                  <a:pt x="1487" y="1882"/>
                </a:cubicBezTo>
                <a:cubicBezTo>
                  <a:pt x="1487" y="1882"/>
                  <a:pt x="1487" y="1882"/>
                  <a:pt x="1487" y="1882"/>
                </a:cubicBezTo>
                <a:lnTo>
                  <a:pt x="1483" y="1887"/>
                </a:lnTo>
                <a:cubicBezTo>
                  <a:pt x="1483" y="1887"/>
                  <a:pt x="1483" y="1887"/>
                  <a:pt x="1484" y="1887"/>
                </a:cubicBezTo>
                <a:lnTo>
                  <a:pt x="1484" y="1887"/>
                </a:lnTo>
                <a:cubicBezTo>
                  <a:pt x="1483" y="1890"/>
                  <a:pt x="1483" y="1893"/>
                  <a:pt x="1483" y="1896"/>
                </a:cubicBezTo>
                <a:cubicBezTo>
                  <a:pt x="1478" y="1896"/>
                  <a:pt x="1478" y="1902"/>
                  <a:pt x="1472" y="1907"/>
                </a:cubicBezTo>
                <a:cubicBezTo>
                  <a:pt x="1468" y="1916"/>
                  <a:pt x="1463" y="1925"/>
                  <a:pt x="1459" y="1935"/>
                </a:cubicBezTo>
                <a:cubicBezTo>
                  <a:pt x="1459" y="1935"/>
                  <a:pt x="1454" y="1940"/>
                  <a:pt x="1454" y="1944"/>
                </a:cubicBezTo>
                <a:cubicBezTo>
                  <a:pt x="1451" y="1947"/>
                  <a:pt x="1450" y="1949"/>
                  <a:pt x="1449" y="1949"/>
                </a:cubicBezTo>
                <a:cubicBezTo>
                  <a:pt x="1448" y="1949"/>
                  <a:pt x="1457" y="1938"/>
                  <a:pt x="1456" y="1938"/>
                </a:cubicBezTo>
                <a:lnTo>
                  <a:pt x="1456" y="1938"/>
                </a:lnTo>
                <a:cubicBezTo>
                  <a:pt x="1456" y="1938"/>
                  <a:pt x="1455" y="1938"/>
                  <a:pt x="1454" y="1940"/>
                </a:cubicBezTo>
                <a:cubicBezTo>
                  <a:pt x="1450" y="1949"/>
                  <a:pt x="1439" y="1959"/>
                  <a:pt x="1430" y="1964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9" y="2004"/>
                  <a:pt x="1389" y="2004"/>
                  <a:pt x="1389" y="2004"/>
                </a:cubicBezTo>
                <a:lnTo>
                  <a:pt x="1389" y="2004"/>
                </a:lnTo>
                <a:cubicBezTo>
                  <a:pt x="1389" y="2004"/>
                  <a:pt x="1388" y="2004"/>
                  <a:pt x="1387" y="2006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8" y="2004"/>
                  <a:pt x="1387" y="2005"/>
                  <a:pt x="1386" y="2006"/>
                </a:cubicBezTo>
                <a:lnTo>
                  <a:pt x="1386" y="2006"/>
                </a:lnTo>
                <a:cubicBezTo>
                  <a:pt x="1386" y="2006"/>
                  <a:pt x="1387" y="2006"/>
                  <a:pt x="1387" y="2006"/>
                </a:cubicBezTo>
                <a:lnTo>
                  <a:pt x="1387" y="2006"/>
                </a:lnTo>
                <a:cubicBezTo>
                  <a:pt x="1382" y="2010"/>
                  <a:pt x="1381" y="2011"/>
                  <a:pt x="1380" y="2011"/>
                </a:cubicBezTo>
                <a:cubicBezTo>
                  <a:pt x="1380" y="2011"/>
                  <a:pt x="1384" y="2008"/>
                  <a:pt x="1386" y="2006"/>
                </a:cubicBezTo>
                <a:lnTo>
                  <a:pt x="1386" y="2006"/>
                </a:lnTo>
                <a:cubicBezTo>
                  <a:pt x="1382" y="2006"/>
                  <a:pt x="1377" y="2011"/>
                  <a:pt x="1373" y="2016"/>
                </a:cubicBezTo>
                <a:cubicBezTo>
                  <a:pt x="1364" y="2021"/>
                  <a:pt x="1354" y="2030"/>
                  <a:pt x="1344" y="2035"/>
                </a:cubicBezTo>
                <a:cubicBezTo>
                  <a:pt x="1330" y="2045"/>
                  <a:pt x="1311" y="2054"/>
                  <a:pt x="1292" y="2063"/>
                </a:cubicBezTo>
                <a:cubicBezTo>
                  <a:pt x="1286" y="2066"/>
                  <a:pt x="1280" y="2071"/>
                  <a:pt x="1274" y="2075"/>
                </a:cubicBezTo>
                <a:lnTo>
                  <a:pt x="1274" y="2075"/>
                </a:lnTo>
                <a:cubicBezTo>
                  <a:pt x="1272" y="2075"/>
                  <a:pt x="1268" y="2076"/>
                  <a:pt x="1263" y="2078"/>
                </a:cubicBezTo>
                <a:cubicBezTo>
                  <a:pt x="1267" y="2077"/>
                  <a:pt x="1269" y="2077"/>
                  <a:pt x="1271" y="2076"/>
                </a:cubicBezTo>
                <a:lnTo>
                  <a:pt x="1271" y="2076"/>
                </a:lnTo>
                <a:cubicBezTo>
                  <a:pt x="1268" y="2077"/>
                  <a:pt x="1266" y="2078"/>
                  <a:pt x="1263" y="2078"/>
                </a:cubicBezTo>
                <a:cubicBezTo>
                  <a:pt x="1259" y="2078"/>
                  <a:pt x="1249" y="2083"/>
                  <a:pt x="1239" y="2087"/>
                </a:cubicBezTo>
                <a:cubicBezTo>
                  <a:pt x="1201" y="2102"/>
                  <a:pt x="1158" y="2111"/>
                  <a:pt x="1116" y="2116"/>
                </a:cubicBezTo>
                <a:cubicBezTo>
                  <a:pt x="1113" y="2116"/>
                  <a:pt x="1111" y="2117"/>
                  <a:pt x="1108" y="2118"/>
                </a:cubicBezTo>
                <a:lnTo>
                  <a:pt x="1108" y="2118"/>
                </a:lnTo>
                <a:cubicBezTo>
                  <a:pt x="1108" y="2118"/>
                  <a:pt x="1108" y="2118"/>
                  <a:pt x="1108" y="2118"/>
                </a:cubicBezTo>
                <a:cubicBezTo>
                  <a:pt x="1110" y="2118"/>
                  <a:pt x="1109" y="2119"/>
                  <a:pt x="1106" y="2119"/>
                </a:cubicBezTo>
                <a:lnTo>
                  <a:pt x="1106" y="2119"/>
                </a:lnTo>
                <a:cubicBezTo>
                  <a:pt x="1106" y="2119"/>
                  <a:pt x="1107" y="2119"/>
                  <a:pt x="1108" y="2118"/>
                </a:cubicBezTo>
                <a:lnTo>
                  <a:pt x="1108" y="2118"/>
                </a:lnTo>
                <a:cubicBezTo>
                  <a:pt x="1104" y="2118"/>
                  <a:pt x="1092" y="2120"/>
                  <a:pt x="1101" y="2120"/>
                </a:cubicBezTo>
                <a:lnTo>
                  <a:pt x="1091" y="2120"/>
                </a:lnTo>
                <a:cubicBezTo>
                  <a:pt x="1091" y="2119"/>
                  <a:pt x="1091" y="2117"/>
                  <a:pt x="1092" y="2116"/>
                </a:cubicBezTo>
                <a:cubicBezTo>
                  <a:pt x="1094" y="2116"/>
                  <a:pt x="1096" y="2112"/>
                  <a:pt x="1097" y="2109"/>
                </a:cubicBezTo>
                <a:lnTo>
                  <a:pt x="1097" y="2109"/>
                </a:lnTo>
                <a:cubicBezTo>
                  <a:pt x="1097" y="2110"/>
                  <a:pt x="1096" y="2110"/>
                  <a:pt x="1096" y="2111"/>
                </a:cubicBezTo>
                <a:cubicBezTo>
                  <a:pt x="1095" y="2114"/>
                  <a:pt x="1095" y="2116"/>
                  <a:pt x="1095" y="2116"/>
                </a:cubicBezTo>
                <a:cubicBezTo>
                  <a:pt x="1095" y="2116"/>
                  <a:pt x="1101" y="2102"/>
                  <a:pt x="1101" y="2102"/>
                </a:cubicBezTo>
                <a:cubicBezTo>
                  <a:pt x="1106" y="2092"/>
                  <a:pt x="1111" y="2078"/>
                  <a:pt x="1116" y="2068"/>
                </a:cubicBezTo>
                <a:cubicBezTo>
                  <a:pt x="1125" y="2049"/>
                  <a:pt x="1140" y="2030"/>
                  <a:pt x="1153" y="2011"/>
                </a:cubicBezTo>
                <a:cubicBezTo>
                  <a:pt x="1153" y="2009"/>
                  <a:pt x="1157" y="2003"/>
                  <a:pt x="1160" y="1999"/>
                </a:cubicBezTo>
                <a:lnTo>
                  <a:pt x="1160" y="1999"/>
                </a:lnTo>
                <a:cubicBezTo>
                  <a:pt x="1159" y="2000"/>
                  <a:pt x="1159" y="2000"/>
                  <a:pt x="1158" y="2001"/>
                </a:cubicBezTo>
                <a:cubicBezTo>
                  <a:pt x="1159" y="2000"/>
                  <a:pt x="1159" y="2000"/>
                  <a:pt x="1160" y="1999"/>
                </a:cubicBezTo>
                <a:lnTo>
                  <a:pt x="1160" y="1999"/>
                </a:lnTo>
                <a:cubicBezTo>
                  <a:pt x="1160" y="1999"/>
                  <a:pt x="1160" y="1999"/>
                  <a:pt x="1160" y="1999"/>
                </a:cubicBezTo>
                <a:lnTo>
                  <a:pt x="1160" y="1999"/>
                </a:lnTo>
                <a:cubicBezTo>
                  <a:pt x="1160" y="1998"/>
                  <a:pt x="1161" y="1998"/>
                  <a:pt x="1161" y="1998"/>
                </a:cubicBezTo>
                <a:lnTo>
                  <a:pt x="1161" y="1998"/>
                </a:lnTo>
                <a:cubicBezTo>
                  <a:pt x="1161" y="1998"/>
                  <a:pt x="1160" y="1998"/>
                  <a:pt x="1160" y="1999"/>
                </a:cubicBezTo>
                <a:lnTo>
                  <a:pt x="1160" y="1999"/>
                </a:lnTo>
                <a:cubicBezTo>
                  <a:pt x="1162" y="1996"/>
                  <a:pt x="1164" y="1994"/>
                  <a:pt x="1164" y="1994"/>
                </a:cubicBezTo>
                <a:lnTo>
                  <a:pt x="1164" y="1994"/>
                </a:lnTo>
                <a:cubicBezTo>
                  <a:pt x="1164" y="1994"/>
                  <a:pt x="1163" y="1995"/>
                  <a:pt x="1161" y="1998"/>
                </a:cubicBezTo>
                <a:lnTo>
                  <a:pt x="1161" y="1998"/>
                </a:lnTo>
                <a:cubicBezTo>
                  <a:pt x="1170" y="1986"/>
                  <a:pt x="1178" y="1977"/>
                  <a:pt x="1187" y="1968"/>
                </a:cubicBezTo>
                <a:cubicBezTo>
                  <a:pt x="1201" y="1953"/>
                  <a:pt x="1215" y="1935"/>
                  <a:pt x="1235" y="1920"/>
                </a:cubicBezTo>
                <a:cubicBezTo>
                  <a:pt x="1239" y="1911"/>
                  <a:pt x="1249" y="1907"/>
                  <a:pt x="1259" y="1896"/>
                </a:cubicBezTo>
                <a:cubicBezTo>
                  <a:pt x="1263" y="1896"/>
                  <a:pt x="1268" y="1892"/>
                  <a:pt x="1272" y="1887"/>
                </a:cubicBezTo>
                <a:lnTo>
                  <a:pt x="1278" y="1882"/>
                </a:lnTo>
                <a:cubicBezTo>
                  <a:pt x="1280" y="1880"/>
                  <a:pt x="1281" y="1879"/>
                  <a:pt x="1281" y="1879"/>
                </a:cubicBezTo>
                <a:lnTo>
                  <a:pt x="1281" y="1879"/>
                </a:lnTo>
                <a:cubicBezTo>
                  <a:pt x="1280" y="1879"/>
                  <a:pt x="1277" y="1880"/>
                  <a:pt x="1272" y="1882"/>
                </a:cubicBezTo>
                <a:cubicBezTo>
                  <a:pt x="1278" y="1878"/>
                  <a:pt x="1296" y="1868"/>
                  <a:pt x="1301" y="1863"/>
                </a:cubicBezTo>
                <a:cubicBezTo>
                  <a:pt x="1311" y="1858"/>
                  <a:pt x="1320" y="1854"/>
                  <a:pt x="1325" y="1849"/>
                </a:cubicBezTo>
                <a:cubicBezTo>
                  <a:pt x="1349" y="1834"/>
                  <a:pt x="1368" y="1821"/>
                  <a:pt x="1392" y="1810"/>
                </a:cubicBezTo>
                <a:cubicBezTo>
                  <a:pt x="1392" y="1810"/>
                  <a:pt x="1398" y="1808"/>
                  <a:pt x="1402" y="1807"/>
                </a:cubicBezTo>
                <a:lnTo>
                  <a:pt x="1402" y="1807"/>
                </a:lnTo>
                <a:cubicBezTo>
                  <a:pt x="1400" y="1808"/>
                  <a:pt x="1399" y="1809"/>
                  <a:pt x="1397" y="1810"/>
                </a:cubicBezTo>
                <a:cubicBezTo>
                  <a:pt x="1403" y="1807"/>
                  <a:pt x="1405" y="1806"/>
                  <a:pt x="1404" y="1806"/>
                </a:cubicBezTo>
                <a:lnTo>
                  <a:pt x="1404" y="1806"/>
                </a:lnTo>
                <a:cubicBezTo>
                  <a:pt x="1404" y="1806"/>
                  <a:pt x="1403" y="1807"/>
                  <a:pt x="1402" y="1807"/>
                </a:cubicBezTo>
                <a:lnTo>
                  <a:pt x="1402" y="1807"/>
                </a:lnTo>
                <a:cubicBezTo>
                  <a:pt x="1405" y="1805"/>
                  <a:pt x="1408" y="1804"/>
                  <a:pt x="1411" y="1801"/>
                </a:cubicBezTo>
                <a:cubicBezTo>
                  <a:pt x="1426" y="1797"/>
                  <a:pt x="1435" y="1797"/>
                  <a:pt x="1450" y="1792"/>
                </a:cubicBezTo>
                <a:close/>
                <a:moveTo>
                  <a:pt x="1106" y="2119"/>
                </a:moveTo>
                <a:cubicBezTo>
                  <a:pt x="1104" y="2120"/>
                  <a:pt x="1102" y="2120"/>
                  <a:pt x="1101" y="2120"/>
                </a:cubicBezTo>
                <a:cubicBezTo>
                  <a:pt x="1103" y="2120"/>
                  <a:pt x="1104" y="2120"/>
                  <a:pt x="1106" y="2119"/>
                </a:cubicBezTo>
                <a:close/>
                <a:moveTo>
                  <a:pt x="1092" y="2420"/>
                </a:moveTo>
                <a:cubicBezTo>
                  <a:pt x="1094" y="2425"/>
                  <a:pt x="1097" y="2431"/>
                  <a:pt x="1097" y="2431"/>
                </a:cubicBezTo>
                <a:cubicBezTo>
                  <a:pt x="1098" y="2431"/>
                  <a:pt x="1097" y="2429"/>
                  <a:pt x="1096" y="2426"/>
                </a:cubicBezTo>
                <a:cubicBezTo>
                  <a:pt x="1094" y="2422"/>
                  <a:pt x="1093" y="2421"/>
                  <a:pt x="1092" y="2420"/>
                </a:cubicBezTo>
                <a:close/>
                <a:moveTo>
                  <a:pt x="1573" y="2521"/>
                </a:moveTo>
                <a:lnTo>
                  <a:pt x="1573" y="2521"/>
                </a:lnTo>
                <a:cubicBezTo>
                  <a:pt x="1573" y="2521"/>
                  <a:pt x="1573" y="2521"/>
                  <a:pt x="1573" y="2521"/>
                </a:cubicBezTo>
                <a:lnTo>
                  <a:pt x="1573" y="2521"/>
                </a:lnTo>
                <a:lnTo>
                  <a:pt x="1569" y="2525"/>
                </a:lnTo>
                <a:cubicBezTo>
                  <a:pt x="1568" y="2525"/>
                  <a:pt x="1568" y="2525"/>
                  <a:pt x="1568" y="2526"/>
                </a:cubicBezTo>
                <a:lnTo>
                  <a:pt x="1568" y="2526"/>
                </a:lnTo>
                <a:cubicBezTo>
                  <a:pt x="1569" y="2524"/>
                  <a:pt x="1571" y="2521"/>
                  <a:pt x="1573" y="2521"/>
                </a:cubicBezTo>
                <a:close/>
                <a:moveTo>
                  <a:pt x="1478" y="2593"/>
                </a:moveTo>
                <a:cubicBezTo>
                  <a:pt x="1478" y="2593"/>
                  <a:pt x="1474" y="2596"/>
                  <a:pt x="1470" y="2597"/>
                </a:cubicBezTo>
                <a:lnTo>
                  <a:pt x="1470" y="2597"/>
                </a:lnTo>
                <a:cubicBezTo>
                  <a:pt x="1472" y="2596"/>
                  <a:pt x="1475" y="2594"/>
                  <a:pt x="1478" y="2593"/>
                </a:cubicBezTo>
                <a:close/>
                <a:moveTo>
                  <a:pt x="1255" y="2598"/>
                </a:moveTo>
                <a:cubicBezTo>
                  <a:pt x="1257" y="2599"/>
                  <a:pt x="1259" y="2601"/>
                  <a:pt x="1259" y="2601"/>
                </a:cubicBezTo>
                <a:cubicBezTo>
                  <a:pt x="1259" y="2601"/>
                  <a:pt x="1258" y="2600"/>
                  <a:pt x="1255" y="2598"/>
                </a:cubicBezTo>
                <a:close/>
                <a:moveTo>
                  <a:pt x="1724" y="2606"/>
                </a:moveTo>
                <a:cubicBezTo>
                  <a:pt x="1722" y="2607"/>
                  <a:pt x="1721" y="2608"/>
                  <a:pt x="1720" y="2609"/>
                </a:cubicBezTo>
                <a:lnTo>
                  <a:pt x="1720" y="2609"/>
                </a:lnTo>
                <a:cubicBezTo>
                  <a:pt x="1720" y="2608"/>
                  <a:pt x="1720" y="2607"/>
                  <a:pt x="1721" y="2606"/>
                </a:cubicBezTo>
                <a:cubicBezTo>
                  <a:pt x="1721" y="2606"/>
                  <a:pt x="1722" y="2606"/>
                  <a:pt x="1722" y="2606"/>
                </a:cubicBezTo>
                <a:lnTo>
                  <a:pt x="1722" y="2606"/>
                </a:lnTo>
                <a:cubicBezTo>
                  <a:pt x="1723" y="2606"/>
                  <a:pt x="1723" y="2606"/>
                  <a:pt x="1724" y="2606"/>
                </a:cubicBezTo>
                <a:close/>
                <a:moveTo>
                  <a:pt x="1319" y="2616"/>
                </a:moveTo>
                <a:lnTo>
                  <a:pt x="1319" y="2616"/>
                </a:lnTo>
                <a:cubicBezTo>
                  <a:pt x="1319" y="2616"/>
                  <a:pt x="1320" y="2616"/>
                  <a:pt x="1320" y="2617"/>
                </a:cubicBezTo>
                <a:lnTo>
                  <a:pt x="1316" y="2617"/>
                </a:lnTo>
                <a:cubicBezTo>
                  <a:pt x="1317" y="2616"/>
                  <a:pt x="1318" y="2616"/>
                  <a:pt x="1319" y="2616"/>
                </a:cubicBezTo>
                <a:close/>
                <a:moveTo>
                  <a:pt x="1616" y="2864"/>
                </a:moveTo>
                <a:cubicBezTo>
                  <a:pt x="1618" y="2864"/>
                  <a:pt x="1619" y="2869"/>
                  <a:pt x="1620" y="2872"/>
                </a:cubicBezTo>
                <a:lnTo>
                  <a:pt x="1620" y="2872"/>
                </a:lnTo>
                <a:cubicBezTo>
                  <a:pt x="1620" y="2870"/>
                  <a:pt x="1618" y="2868"/>
                  <a:pt x="1615" y="2868"/>
                </a:cubicBezTo>
                <a:cubicBezTo>
                  <a:pt x="1615" y="2865"/>
                  <a:pt x="1616" y="2864"/>
                  <a:pt x="1616" y="2864"/>
                </a:cubicBezTo>
                <a:close/>
                <a:moveTo>
                  <a:pt x="1666" y="2986"/>
                </a:moveTo>
                <a:cubicBezTo>
                  <a:pt x="1665" y="2986"/>
                  <a:pt x="1667" y="2988"/>
                  <a:pt x="1668" y="2990"/>
                </a:cubicBezTo>
                <a:lnTo>
                  <a:pt x="1668" y="2990"/>
                </a:lnTo>
                <a:cubicBezTo>
                  <a:pt x="1668" y="2989"/>
                  <a:pt x="1668" y="2989"/>
                  <a:pt x="1668" y="2989"/>
                </a:cubicBezTo>
                <a:cubicBezTo>
                  <a:pt x="1666" y="2987"/>
                  <a:pt x="1666" y="2986"/>
                  <a:pt x="1666" y="2986"/>
                </a:cubicBezTo>
                <a:close/>
                <a:moveTo>
                  <a:pt x="1724" y="3044"/>
                </a:moveTo>
                <a:lnTo>
                  <a:pt x="1724" y="3044"/>
                </a:lnTo>
                <a:cubicBezTo>
                  <a:pt x="1724" y="3045"/>
                  <a:pt x="1725" y="3045"/>
                  <a:pt x="1725" y="3046"/>
                </a:cubicBezTo>
                <a:cubicBezTo>
                  <a:pt x="1725" y="3045"/>
                  <a:pt x="1724" y="3045"/>
                  <a:pt x="1724" y="3044"/>
                </a:cubicBezTo>
                <a:close/>
                <a:moveTo>
                  <a:pt x="1787" y="3082"/>
                </a:moveTo>
                <a:lnTo>
                  <a:pt x="1787" y="3082"/>
                </a:lnTo>
                <a:cubicBezTo>
                  <a:pt x="1788" y="3082"/>
                  <a:pt x="1788" y="3082"/>
                  <a:pt x="1788" y="3082"/>
                </a:cubicBezTo>
                <a:lnTo>
                  <a:pt x="1788" y="3082"/>
                </a:lnTo>
                <a:cubicBezTo>
                  <a:pt x="1788" y="3082"/>
                  <a:pt x="1788" y="3082"/>
                  <a:pt x="1787" y="3082"/>
                </a:cubicBezTo>
                <a:close/>
                <a:moveTo>
                  <a:pt x="1854" y="3100"/>
                </a:moveTo>
                <a:cubicBezTo>
                  <a:pt x="1855" y="3101"/>
                  <a:pt x="1857" y="3102"/>
                  <a:pt x="1859" y="3103"/>
                </a:cubicBezTo>
                <a:lnTo>
                  <a:pt x="1859" y="3103"/>
                </a:lnTo>
                <a:cubicBezTo>
                  <a:pt x="1856" y="3103"/>
                  <a:pt x="1853" y="3101"/>
                  <a:pt x="1854" y="3100"/>
                </a:cubicBezTo>
                <a:close/>
                <a:moveTo>
                  <a:pt x="731" y="1"/>
                </a:moveTo>
                <a:cubicBezTo>
                  <a:pt x="714" y="1"/>
                  <a:pt x="698" y="5"/>
                  <a:pt x="682" y="15"/>
                </a:cubicBezTo>
                <a:cubicBezTo>
                  <a:pt x="324" y="243"/>
                  <a:pt x="95" y="629"/>
                  <a:pt x="48" y="1049"/>
                </a:cubicBezTo>
                <a:cubicBezTo>
                  <a:pt x="0" y="1467"/>
                  <a:pt x="172" y="1925"/>
                  <a:pt x="529" y="2168"/>
                </a:cubicBezTo>
                <a:cubicBezTo>
                  <a:pt x="635" y="2238"/>
                  <a:pt x="754" y="2283"/>
                  <a:pt x="876" y="2303"/>
                </a:cubicBezTo>
                <a:lnTo>
                  <a:pt x="876" y="2303"/>
                </a:lnTo>
                <a:cubicBezTo>
                  <a:pt x="886" y="2477"/>
                  <a:pt x="968" y="2642"/>
                  <a:pt x="1120" y="2740"/>
                </a:cubicBezTo>
                <a:cubicBezTo>
                  <a:pt x="1191" y="2786"/>
                  <a:pt x="1275" y="2808"/>
                  <a:pt x="1359" y="2808"/>
                </a:cubicBezTo>
                <a:cubicBezTo>
                  <a:pt x="1382" y="2808"/>
                  <a:pt x="1405" y="2806"/>
                  <a:pt x="1428" y="2803"/>
                </a:cubicBezTo>
                <a:lnTo>
                  <a:pt x="1428" y="2803"/>
                </a:lnTo>
                <a:cubicBezTo>
                  <a:pt x="1427" y="2826"/>
                  <a:pt x="1427" y="2850"/>
                  <a:pt x="1430" y="2874"/>
                </a:cubicBezTo>
                <a:cubicBezTo>
                  <a:pt x="1439" y="2969"/>
                  <a:pt x="1472" y="3050"/>
                  <a:pt x="1530" y="3121"/>
                </a:cubicBezTo>
                <a:cubicBezTo>
                  <a:pt x="1587" y="3189"/>
                  <a:pt x="1659" y="3236"/>
                  <a:pt x="1740" y="3264"/>
                </a:cubicBezTo>
                <a:cubicBezTo>
                  <a:pt x="1793" y="3284"/>
                  <a:pt x="1850" y="3294"/>
                  <a:pt x="1906" y="3294"/>
                </a:cubicBezTo>
                <a:cubicBezTo>
                  <a:pt x="1945" y="3294"/>
                  <a:pt x="1984" y="3289"/>
                  <a:pt x="2021" y="3279"/>
                </a:cubicBezTo>
                <a:cubicBezTo>
                  <a:pt x="2068" y="3264"/>
                  <a:pt x="2107" y="3207"/>
                  <a:pt x="2088" y="3160"/>
                </a:cubicBezTo>
                <a:cubicBezTo>
                  <a:pt x="2075" y="3119"/>
                  <a:pt x="2037" y="3089"/>
                  <a:pt x="1996" y="3089"/>
                </a:cubicBezTo>
                <a:cubicBezTo>
                  <a:pt x="1988" y="3089"/>
                  <a:pt x="1981" y="3090"/>
                  <a:pt x="1973" y="3093"/>
                </a:cubicBezTo>
                <a:cubicBezTo>
                  <a:pt x="1959" y="3097"/>
                  <a:pt x="1940" y="3097"/>
                  <a:pt x="1925" y="3103"/>
                </a:cubicBezTo>
                <a:lnTo>
                  <a:pt x="1859" y="3103"/>
                </a:lnTo>
                <a:cubicBezTo>
                  <a:pt x="1863" y="3104"/>
                  <a:pt x="1864" y="3105"/>
                  <a:pt x="1864" y="3105"/>
                </a:cubicBezTo>
                <a:cubicBezTo>
                  <a:pt x="1864" y="3105"/>
                  <a:pt x="1862" y="3104"/>
                  <a:pt x="1859" y="3103"/>
                </a:cubicBezTo>
                <a:lnTo>
                  <a:pt x="1859" y="3103"/>
                </a:lnTo>
                <a:cubicBezTo>
                  <a:pt x="1859" y="3103"/>
                  <a:pt x="1859" y="3103"/>
                  <a:pt x="1859" y="3103"/>
                </a:cubicBezTo>
                <a:cubicBezTo>
                  <a:pt x="1856" y="3101"/>
                  <a:pt x="1855" y="3100"/>
                  <a:pt x="1854" y="3100"/>
                </a:cubicBezTo>
                <a:lnTo>
                  <a:pt x="1854" y="3100"/>
                </a:lnTo>
                <a:cubicBezTo>
                  <a:pt x="1854" y="3100"/>
                  <a:pt x="1854" y="3100"/>
                  <a:pt x="1854" y="3100"/>
                </a:cubicBezTo>
                <a:lnTo>
                  <a:pt x="1854" y="3100"/>
                </a:lnTo>
                <a:cubicBezTo>
                  <a:pt x="1852" y="3099"/>
                  <a:pt x="1851" y="3098"/>
                  <a:pt x="1850" y="3097"/>
                </a:cubicBezTo>
                <a:cubicBezTo>
                  <a:pt x="1840" y="3097"/>
                  <a:pt x="1830" y="3093"/>
                  <a:pt x="1821" y="3093"/>
                </a:cubicBezTo>
                <a:cubicBezTo>
                  <a:pt x="1810" y="3089"/>
                  <a:pt x="1799" y="3086"/>
                  <a:pt x="1788" y="3082"/>
                </a:cubicBezTo>
                <a:lnTo>
                  <a:pt x="1788" y="3082"/>
                </a:lnTo>
                <a:cubicBezTo>
                  <a:pt x="1789" y="3082"/>
                  <a:pt x="1789" y="3082"/>
                  <a:pt x="1789" y="3082"/>
                </a:cubicBezTo>
                <a:cubicBezTo>
                  <a:pt x="1790" y="3082"/>
                  <a:pt x="1789" y="3082"/>
                  <a:pt x="1785" y="3081"/>
                </a:cubicBezTo>
                <a:lnTo>
                  <a:pt x="1785" y="3081"/>
                </a:lnTo>
                <a:cubicBezTo>
                  <a:pt x="1786" y="3081"/>
                  <a:pt x="1787" y="3082"/>
                  <a:pt x="1787" y="3082"/>
                </a:cubicBezTo>
                <a:lnTo>
                  <a:pt x="1787" y="3082"/>
                </a:lnTo>
                <a:cubicBezTo>
                  <a:pt x="1784" y="3081"/>
                  <a:pt x="1781" y="3080"/>
                  <a:pt x="1778" y="3079"/>
                </a:cubicBezTo>
                <a:lnTo>
                  <a:pt x="1778" y="3079"/>
                </a:lnTo>
                <a:cubicBezTo>
                  <a:pt x="1781" y="3080"/>
                  <a:pt x="1783" y="3080"/>
                  <a:pt x="1785" y="3081"/>
                </a:cubicBezTo>
                <a:lnTo>
                  <a:pt x="1785" y="3081"/>
                </a:lnTo>
                <a:cubicBezTo>
                  <a:pt x="1784" y="3080"/>
                  <a:pt x="1783" y="3080"/>
                  <a:pt x="1782" y="3079"/>
                </a:cubicBezTo>
                <a:cubicBezTo>
                  <a:pt x="1778" y="3079"/>
                  <a:pt x="1773" y="3074"/>
                  <a:pt x="1773" y="3074"/>
                </a:cubicBezTo>
                <a:cubicBezTo>
                  <a:pt x="1764" y="3069"/>
                  <a:pt x="1754" y="3064"/>
                  <a:pt x="1749" y="3059"/>
                </a:cubicBezTo>
                <a:cubicBezTo>
                  <a:pt x="1740" y="3059"/>
                  <a:pt x="1736" y="3055"/>
                  <a:pt x="1730" y="3050"/>
                </a:cubicBezTo>
                <a:cubicBezTo>
                  <a:pt x="1724" y="3047"/>
                  <a:pt x="1718" y="3040"/>
                  <a:pt x="1718" y="3039"/>
                </a:cubicBezTo>
                <a:lnTo>
                  <a:pt x="1718" y="3039"/>
                </a:lnTo>
                <a:cubicBezTo>
                  <a:pt x="1720" y="3041"/>
                  <a:pt x="1722" y="3043"/>
                  <a:pt x="1724" y="3044"/>
                </a:cubicBezTo>
                <a:lnTo>
                  <a:pt x="1724" y="3044"/>
                </a:lnTo>
                <a:cubicBezTo>
                  <a:pt x="1721" y="3041"/>
                  <a:pt x="1719" y="3039"/>
                  <a:pt x="1718" y="3039"/>
                </a:cubicBezTo>
                <a:lnTo>
                  <a:pt x="1718" y="3039"/>
                </a:lnTo>
                <a:cubicBezTo>
                  <a:pt x="1718" y="3039"/>
                  <a:pt x="1718" y="3039"/>
                  <a:pt x="1718" y="3039"/>
                </a:cubicBezTo>
                <a:lnTo>
                  <a:pt x="1718" y="3039"/>
                </a:lnTo>
                <a:cubicBezTo>
                  <a:pt x="1708" y="3031"/>
                  <a:pt x="1695" y="3023"/>
                  <a:pt x="1688" y="3011"/>
                </a:cubicBezTo>
                <a:lnTo>
                  <a:pt x="1673" y="2998"/>
                </a:lnTo>
                <a:cubicBezTo>
                  <a:pt x="1671" y="2996"/>
                  <a:pt x="1670" y="2995"/>
                  <a:pt x="1669" y="2994"/>
                </a:cubicBezTo>
                <a:lnTo>
                  <a:pt x="1669" y="2994"/>
                </a:lnTo>
                <a:cubicBezTo>
                  <a:pt x="1670" y="2995"/>
                  <a:pt x="1671" y="2995"/>
                  <a:pt x="1671" y="2995"/>
                </a:cubicBezTo>
                <a:cubicBezTo>
                  <a:pt x="1672" y="2995"/>
                  <a:pt x="1670" y="2992"/>
                  <a:pt x="1668" y="2990"/>
                </a:cubicBezTo>
                <a:lnTo>
                  <a:pt x="1668" y="2990"/>
                </a:lnTo>
                <a:cubicBezTo>
                  <a:pt x="1668" y="2992"/>
                  <a:pt x="1668" y="2993"/>
                  <a:pt x="1669" y="2994"/>
                </a:cubicBezTo>
                <a:lnTo>
                  <a:pt x="1669" y="2994"/>
                </a:lnTo>
                <a:cubicBezTo>
                  <a:pt x="1669" y="2994"/>
                  <a:pt x="1669" y="2994"/>
                  <a:pt x="1668" y="2993"/>
                </a:cubicBezTo>
                <a:cubicBezTo>
                  <a:pt x="1659" y="2978"/>
                  <a:pt x="1650" y="2964"/>
                  <a:pt x="1644" y="2950"/>
                </a:cubicBezTo>
                <a:cubicBezTo>
                  <a:pt x="1643" y="2948"/>
                  <a:pt x="1641" y="2945"/>
                  <a:pt x="1639" y="2942"/>
                </a:cubicBezTo>
                <a:lnTo>
                  <a:pt x="1639" y="2942"/>
                </a:lnTo>
                <a:cubicBezTo>
                  <a:pt x="1639" y="2939"/>
                  <a:pt x="1633" y="2930"/>
                  <a:pt x="1630" y="2926"/>
                </a:cubicBezTo>
                <a:cubicBezTo>
                  <a:pt x="1626" y="2912"/>
                  <a:pt x="1626" y="2897"/>
                  <a:pt x="1621" y="2879"/>
                </a:cubicBezTo>
                <a:cubicBezTo>
                  <a:pt x="1621" y="2877"/>
                  <a:pt x="1621" y="2874"/>
                  <a:pt x="1621" y="2872"/>
                </a:cubicBezTo>
                <a:lnTo>
                  <a:pt x="1621" y="2872"/>
                </a:lnTo>
                <a:cubicBezTo>
                  <a:pt x="1621" y="2873"/>
                  <a:pt x="1621" y="2874"/>
                  <a:pt x="1621" y="2874"/>
                </a:cubicBezTo>
                <a:cubicBezTo>
                  <a:pt x="1621" y="2868"/>
                  <a:pt x="1615" y="2859"/>
                  <a:pt x="1615" y="2855"/>
                </a:cubicBezTo>
                <a:lnTo>
                  <a:pt x="1615" y="2807"/>
                </a:lnTo>
                <a:lnTo>
                  <a:pt x="1621" y="2793"/>
                </a:lnTo>
                <a:lnTo>
                  <a:pt x="1621" y="2793"/>
                </a:lnTo>
                <a:cubicBezTo>
                  <a:pt x="1621" y="2793"/>
                  <a:pt x="1618" y="2805"/>
                  <a:pt x="1619" y="2805"/>
                </a:cubicBezTo>
                <a:cubicBezTo>
                  <a:pt x="1619" y="2805"/>
                  <a:pt x="1620" y="2803"/>
                  <a:pt x="1621" y="2798"/>
                </a:cubicBezTo>
                <a:lnTo>
                  <a:pt x="1621" y="2778"/>
                </a:lnTo>
                <a:cubicBezTo>
                  <a:pt x="1626" y="2764"/>
                  <a:pt x="1630" y="2745"/>
                  <a:pt x="1635" y="2731"/>
                </a:cubicBezTo>
                <a:cubicBezTo>
                  <a:pt x="1635" y="2725"/>
                  <a:pt x="1639" y="2721"/>
                  <a:pt x="1639" y="2721"/>
                </a:cubicBezTo>
                <a:cubicBezTo>
                  <a:pt x="1640" y="2720"/>
                  <a:pt x="1640" y="2719"/>
                  <a:pt x="1640" y="2718"/>
                </a:cubicBezTo>
                <a:lnTo>
                  <a:pt x="1640" y="2718"/>
                </a:lnTo>
                <a:cubicBezTo>
                  <a:pt x="1641" y="2718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1" y="2718"/>
                  <a:pt x="1641" y="2720"/>
                  <a:pt x="1640" y="2721"/>
                </a:cubicBezTo>
                <a:lnTo>
                  <a:pt x="1640" y="2721"/>
                </a:lnTo>
                <a:cubicBezTo>
                  <a:pt x="1641" y="2720"/>
                  <a:pt x="1642" y="2718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56" y="2707"/>
                  <a:pt x="1670" y="2695"/>
                  <a:pt x="1683" y="2683"/>
                </a:cubicBezTo>
                <a:cubicBezTo>
                  <a:pt x="1716" y="2650"/>
                  <a:pt x="1745" y="2611"/>
                  <a:pt x="1764" y="2569"/>
                </a:cubicBezTo>
                <a:cubicBezTo>
                  <a:pt x="1782" y="2531"/>
                  <a:pt x="1782" y="2483"/>
                  <a:pt x="1749" y="2454"/>
                </a:cubicBezTo>
                <a:cubicBezTo>
                  <a:pt x="1731" y="2437"/>
                  <a:pt x="1704" y="2424"/>
                  <a:pt x="1678" y="2424"/>
                </a:cubicBezTo>
                <a:cubicBezTo>
                  <a:pt x="1663" y="2424"/>
                  <a:pt x="1647" y="2429"/>
                  <a:pt x="1635" y="2440"/>
                </a:cubicBezTo>
                <a:cubicBezTo>
                  <a:pt x="1581" y="2477"/>
                  <a:pt x="1535" y="2525"/>
                  <a:pt x="1501" y="2581"/>
                </a:cubicBezTo>
                <a:lnTo>
                  <a:pt x="1501" y="2581"/>
                </a:lnTo>
                <a:cubicBezTo>
                  <a:pt x="1496" y="2583"/>
                  <a:pt x="1492" y="2586"/>
                  <a:pt x="1487" y="2588"/>
                </a:cubicBezTo>
                <a:cubicBezTo>
                  <a:pt x="1487" y="2588"/>
                  <a:pt x="1483" y="2593"/>
                  <a:pt x="1478" y="2593"/>
                </a:cubicBezTo>
                <a:cubicBezTo>
                  <a:pt x="1472" y="2593"/>
                  <a:pt x="1454" y="2602"/>
                  <a:pt x="1450" y="2602"/>
                </a:cubicBezTo>
                <a:cubicBezTo>
                  <a:pt x="1444" y="2606"/>
                  <a:pt x="1435" y="2606"/>
                  <a:pt x="1430" y="2611"/>
                </a:cubicBezTo>
                <a:cubicBezTo>
                  <a:pt x="1423" y="2611"/>
                  <a:pt x="1414" y="2614"/>
                  <a:pt x="1405" y="2616"/>
                </a:cubicBezTo>
                <a:lnTo>
                  <a:pt x="1405" y="2616"/>
                </a:lnTo>
                <a:cubicBezTo>
                  <a:pt x="1404" y="2615"/>
                  <a:pt x="1402" y="2614"/>
                  <a:pt x="1400" y="2614"/>
                </a:cubicBezTo>
                <a:cubicBezTo>
                  <a:pt x="1396" y="2614"/>
                  <a:pt x="1391" y="2617"/>
                  <a:pt x="1387" y="2617"/>
                </a:cubicBezTo>
                <a:lnTo>
                  <a:pt x="1320" y="2617"/>
                </a:lnTo>
                <a:cubicBezTo>
                  <a:pt x="1330" y="2617"/>
                  <a:pt x="1331" y="2614"/>
                  <a:pt x="1326" y="2614"/>
                </a:cubicBezTo>
                <a:cubicBezTo>
                  <a:pt x="1325" y="2614"/>
                  <a:pt x="1322" y="2615"/>
                  <a:pt x="1319" y="2616"/>
                </a:cubicBezTo>
                <a:lnTo>
                  <a:pt x="1319" y="2616"/>
                </a:lnTo>
                <a:cubicBezTo>
                  <a:pt x="1309" y="2611"/>
                  <a:pt x="1296" y="2611"/>
                  <a:pt x="1287" y="2606"/>
                </a:cubicBezTo>
                <a:cubicBezTo>
                  <a:pt x="1278" y="2606"/>
                  <a:pt x="1272" y="2602"/>
                  <a:pt x="1263" y="2602"/>
                </a:cubicBezTo>
                <a:cubicBezTo>
                  <a:pt x="1260" y="2599"/>
                  <a:pt x="1254" y="2595"/>
                  <a:pt x="1251" y="2595"/>
                </a:cubicBezTo>
                <a:cubicBezTo>
                  <a:pt x="1251" y="2595"/>
                  <a:pt x="1251" y="2596"/>
                  <a:pt x="1250" y="2596"/>
                </a:cubicBezTo>
                <a:lnTo>
                  <a:pt x="1250" y="2596"/>
                </a:lnTo>
                <a:cubicBezTo>
                  <a:pt x="1232" y="2587"/>
                  <a:pt x="1214" y="2577"/>
                  <a:pt x="1197" y="2564"/>
                </a:cubicBezTo>
                <a:cubicBezTo>
                  <a:pt x="1194" y="2562"/>
                  <a:pt x="1192" y="2561"/>
                  <a:pt x="1192" y="2561"/>
                </a:cubicBezTo>
                <a:lnTo>
                  <a:pt x="1192" y="2561"/>
                </a:lnTo>
                <a:cubicBezTo>
                  <a:pt x="1193" y="2561"/>
                  <a:pt x="1201" y="2567"/>
                  <a:pt x="1203" y="2567"/>
                </a:cubicBezTo>
                <a:cubicBezTo>
                  <a:pt x="1204" y="2567"/>
                  <a:pt x="1203" y="2566"/>
                  <a:pt x="1201" y="2564"/>
                </a:cubicBezTo>
                <a:cubicBezTo>
                  <a:pt x="1197" y="2564"/>
                  <a:pt x="1192" y="2560"/>
                  <a:pt x="1187" y="2554"/>
                </a:cubicBezTo>
                <a:lnTo>
                  <a:pt x="1168" y="2536"/>
                </a:lnTo>
                <a:lnTo>
                  <a:pt x="1144" y="2512"/>
                </a:lnTo>
                <a:cubicBezTo>
                  <a:pt x="1144" y="2512"/>
                  <a:pt x="1139" y="2501"/>
                  <a:pt x="1139" y="2501"/>
                </a:cubicBezTo>
                <a:lnTo>
                  <a:pt x="1139" y="2501"/>
                </a:lnTo>
                <a:cubicBezTo>
                  <a:pt x="1138" y="2501"/>
                  <a:pt x="1138" y="2502"/>
                  <a:pt x="1139" y="2503"/>
                </a:cubicBezTo>
                <a:lnTo>
                  <a:pt x="1139" y="2503"/>
                </a:lnTo>
                <a:cubicBezTo>
                  <a:pt x="1137" y="2500"/>
                  <a:pt x="1135" y="2497"/>
                  <a:pt x="1135" y="2497"/>
                </a:cubicBezTo>
                <a:cubicBezTo>
                  <a:pt x="1120" y="2478"/>
                  <a:pt x="1111" y="2464"/>
                  <a:pt x="1101" y="2445"/>
                </a:cubicBezTo>
                <a:cubicBezTo>
                  <a:pt x="1101" y="2440"/>
                  <a:pt x="1101" y="2435"/>
                  <a:pt x="1096" y="2430"/>
                </a:cubicBezTo>
                <a:cubicBezTo>
                  <a:pt x="1096" y="2430"/>
                  <a:pt x="1091" y="2420"/>
                  <a:pt x="1092" y="2420"/>
                </a:cubicBezTo>
                <a:lnTo>
                  <a:pt x="1092" y="2420"/>
                </a:lnTo>
                <a:cubicBezTo>
                  <a:pt x="1092" y="2420"/>
                  <a:pt x="1092" y="2420"/>
                  <a:pt x="1092" y="2420"/>
                </a:cubicBezTo>
                <a:lnTo>
                  <a:pt x="1092" y="2420"/>
                </a:lnTo>
                <a:cubicBezTo>
                  <a:pt x="1092" y="2419"/>
                  <a:pt x="1092" y="2417"/>
                  <a:pt x="1092" y="2417"/>
                </a:cubicBezTo>
                <a:cubicBezTo>
                  <a:pt x="1092" y="2411"/>
                  <a:pt x="1087" y="2406"/>
                  <a:pt x="1087" y="2397"/>
                </a:cubicBezTo>
                <a:cubicBezTo>
                  <a:pt x="1078" y="2378"/>
                  <a:pt x="1072" y="2359"/>
                  <a:pt x="1072" y="2340"/>
                </a:cubicBezTo>
                <a:cubicBezTo>
                  <a:pt x="1068" y="2335"/>
                  <a:pt x="1068" y="2331"/>
                  <a:pt x="1068" y="2321"/>
                </a:cubicBezTo>
                <a:cubicBezTo>
                  <a:pt x="1068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21"/>
                  <a:pt x="1068" y="2323"/>
                  <a:pt x="1068" y="2325"/>
                </a:cubicBezTo>
                <a:cubicBezTo>
                  <a:pt x="1068" y="2323"/>
                  <a:pt x="1067" y="2322"/>
                  <a:pt x="1067" y="2320"/>
                </a:cubicBezTo>
                <a:lnTo>
                  <a:pt x="1067" y="2320"/>
                </a:lnTo>
                <a:cubicBezTo>
                  <a:pt x="1067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18"/>
                  <a:pt x="1067" y="2317"/>
                  <a:pt x="1067" y="2316"/>
                </a:cubicBezTo>
                <a:lnTo>
                  <a:pt x="1067" y="2316"/>
                </a:lnTo>
                <a:cubicBezTo>
                  <a:pt x="1067" y="2317"/>
                  <a:pt x="1067" y="2319"/>
                  <a:pt x="1067" y="2320"/>
                </a:cubicBezTo>
                <a:lnTo>
                  <a:pt x="1067" y="2320"/>
                </a:lnTo>
                <a:cubicBezTo>
                  <a:pt x="1066" y="2316"/>
                  <a:pt x="1065" y="2314"/>
                  <a:pt x="1066" y="2314"/>
                </a:cubicBezTo>
                <a:lnTo>
                  <a:pt x="1066" y="2314"/>
                </a:lnTo>
                <a:cubicBezTo>
                  <a:pt x="1066" y="2314"/>
                  <a:pt x="1066" y="2315"/>
                  <a:pt x="1067" y="2316"/>
                </a:cubicBezTo>
                <a:lnTo>
                  <a:pt x="1067" y="2316"/>
                </a:lnTo>
                <a:cubicBezTo>
                  <a:pt x="1066" y="2315"/>
                  <a:pt x="1066" y="2314"/>
                  <a:pt x="1066" y="2314"/>
                </a:cubicBezTo>
                <a:lnTo>
                  <a:pt x="1066" y="2314"/>
                </a:lnTo>
                <a:cubicBezTo>
                  <a:pt x="1091" y="2312"/>
                  <a:pt x="1115" y="2310"/>
                  <a:pt x="1140" y="2307"/>
                </a:cubicBezTo>
                <a:cubicBezTo>
                  <a:pt x="1244" y="2292"/>
                  <a:pt x="1344" y="2259"/>
                  <a:pt x="1430" y="2206"/>
                </a:cubicBezTo>
                <a:cubicBezTo>
                  <a:pt x="1516" y="2154"/>
                  <a:pt x="1602" y="2083"/>
                  <a:pt x="1644" y="1992"/>
                </a:cubicBezTo>
                <a:cubicBezTo>
                  <a:pt x="1692" y="1887"/>
                  <a:pt x="1712" y="1764"/>
                  <a:pt x="1630" y="1673"/>
                </a:cubicBezTo>
                <a:cubicBezTo>
                  <a:pt x="1587" y="1623"/>
                  <a:pt x="1529" y="1603"/>
                  <a:pt x="1470" y="1603"/>
                </a:cubicBezTo>
                <a:cubicBezTo>
                  <a:pt x="1400" y="1603"/>
                  <a:pt x="1327" y="1630"/>
                  <a:pt x="1268" y="1663"/>
                </a:cubicBezTo>
                <a:cubicBezTo>
                  <a:pt x="1099" y="1755"/>
                  <a:pt x="949" y="1921"/>
                  <a:pt x="895" y="2113"/>
                </a:cubicBezTo>
                <a:lnTo>
                  <a:pt x="895" y="2113"/>
                </a:lnTo>
                <a:cubicBezTo>
                  <a:pt x="894" y="2112"/>
                  <a:pt x="893" y="2112"/>
                  <a:pt x="891" y="2111"/>
                </a:cubicBezTo>
                <a:cubicBezTo>
                  <a:pt x="849" y="2107"/>
                  <a:pt x="806" y="2092"/>
                  <a:pt x="763" y="2078"/>
                </a:cubicBezTo>
                <a:cubicBezTo>
                  <a:pt x="758" y="2078"/>
                  <a:pt x="753" y="2074"/>
                  <a:pt x="749" y="2074"/>
                </a:cubicBezTo>
                <a:lnTo>
                  <a:pt x="749" y="2074"/>
                </a:lnTo>
                <a:cubicBezTo>
                  <a:pt x="752" y="2075"/>
                  <a:pt x="757" y="2077"/>
                  <a:pt x="757" y="2077"/>
                </a:cubicBezTo>
                <a:cubicBezTo>
                  <a:pt x="757" y="2077"/>
                  <a:pt x="754" y="2076"/>
                  <a:pt x="748" y="2074"/>
                </a:cubicBezTo>
                <a:lnTo>
                  <a:pt x="748" y="2074"/>
                </a:lnTo>
                <a:cubicBezTo>
                  <a:pt x="749" y="2074"/>
                  <a:pt x="749" y="2074"/>
                  <a:pt x="749" y="2074"/>
                </a:cubicBezTo>
                <a:lnTo>
                  <a:pt x="749" y="2074"/>
                </a:lnTo>
                <a:cubicBezTo>
                  <a:pt x="749" y="2073"/>
                  <a:pt x="748" y="2073"/>
                  <a:pt x="748" y="2073"/>
                </a:cubicBezTo>
                <a:lnTo>
                  <a:pt x="748" y="2073"/>
                </a:lnTo>
                <a:cubicBezTo>
                  <a:pt x="748" y="2073"/>
                  <a:pt x="748" y="2073"/>
                  <a:pt x="748" y="2074"/>
                </a:cubicBezTo>
                <a:cubicBezTo>
                  <a:pt x="746" y="2073"/>
                  <a:pt x="745" y="2072"/>
                  <a:pt x="745" y="2072"/>
                </a:cubicBezTo>
                <a:lnTo>
                  <a:pt x="745" y="2072"/>
                </a:lnTo>
                <a:cubicBezTo>
                  <a:pt x="745" y="2072"/>
                  <a:pt x="746" y="2072"/>
                  <a:pt x="748" y="2073"/>
                </a:cubicBezTo>
                <a:lnTo>
                  <a:pt x="748" y="2073"/>
                </a:lnTo>
                <a:cubicBezTo>
                  <a:pt x="739" y="2067"/>
                  <a:pt x="729" y="2063"/>
                  <a:pt x="720" y="2059"/>
                </a:cubicBezTo>
                <a:cubicBezTo>
                  <a:pt x="700" y="2049"/>
                  <a:pt x="678" y="2035"/>
                  <a:pt x="658" y="2025"/>
                </a:cubicBezTo>
                <a:cubicBezTo>
                  <a:pt x="639" y="2011"/>
                  <a:pt x="620" y="2001"/>
                  <a:pt x="606" y="1988"/>
                </a:cubicBezTo>
                <a:cubicBezTo>
                  <a:pt x="601" y="1982"/>
                  <a:pt x="596" y="1982"/>
                  <a:pt x="592" y="1977"/>
                </a:cubicBezTo>
                <a:cubicBezTo>
                  <a:pt x="581" y="1968"/>
                  <a:pt x="572" y="1964"/>
                  <a:pt x="563" y="1953"/>
                </a:cubicBezTo>
                <a:cubicBezTo>
                  <a:pt x="524" y="1925"/>
                  <a:pt x="496" y="1892"/>
                  <a:pt x="463" y="1854"/>
                </a:cubicBezTo>
                <a:cubicBezTo>
                  <a:pt x="458" y="1845"/>
                  <a:pt x="449" y="1839"/>
                  <a:pt x="443" y="1830"/>
                </a:cubicBezTo>
                <a:lnTo>
                  <a:pt x="443" y="1830"/>
                </a:lnTo>
                <a:cubicBezTo>
                  <a:pt x="445" y="1831"/>
                  <a:pt x="445" y="1832"/>
                  <a:pt x="446" y="1832"/>
                </a:cubicBezTo>
                <a:cubicBezTo>
                  <a:pt x="447" y="1832"/>
                  <a:pt x="440" y="1823"/>
                  <a:pt x="439" y="1823"/>
                </a:cubicBezTo>
                <a:lnTo>
                  <a:pt x="439" y="1823"/>
                </a:lnTo>
                <a:cubicBezTo>
                  <a:pt x="438" y="1823"/>
                  <a:pt x="439" y="1825"/>
                  <a:pt x="443" y="1830"/>
                </a:cubicBezTo>
                <a:cubicBezTo>
                  <a:pt x="439" y="1825"/>
                  <a:pt x="434" y="1821"/>
                  <a:pt x="434" y="1816"/>
                </a:cubicBezTo>
                <a:cubicBezTo>
                  <a:pt x="420" y="1797"/>
                  <a:pt x="405" y="1777"/>
                  <a:pt x="392" y="1753"/>
                </a:cubicBezTo>
                <a:cubicBezTo>
                  <a:pt x="368" y="1716"/>
                  <a:pt x="348" y="1678"/>
                  <a:pt x="329" y="1634"/>
                </a:cubicBezTo>
                <a:cubicBezTo>
                  <a:pt x="322" y="1628"/>
                  <a:pt x="318" y="1618"/>
                  <a:pt x="314" y="1610"/>
                </a:cubicBezTo>
                <a:lnTo>
                  <a:pt x="314" y="1610"/>
                </a:lnTo>
                <a:cubicBezTo>
                  <a:pt x="315" y="1609"/>
                  <a:pt x="309" y="1591"/>
                  <a:pt x="306" y="1587"/>
                </a:cubicBezTo>
                <a:cubicBezTo>
                  <a:pt x="296" y="1563"/>
                  <a:pt x="291" y="1544"/>
                  <a:pt x="282" y="1520"/>
                </a:cubicBezTo>
                <a:cubicBezTo>
                  <a:pt x="267" y="1473"/>
                  <a:pt x="258" y="1430"/>
                  <a:pt x="249" y="1382"/>
                </a:cubicBezTo>
                <a:cubicBezTo>
                  <a:pt x="249" y="1372"/>
                  <a:pt x="243" y="1359"/>
                  <a:pt x="243" y="1348"/>
                </a:cubicBezTo>
                <a:cubicBezTo>
                  <a:pt x="243" y="1346"/>
                  <a:pt x="243" y="1345"/>
                  <a:pt x="243" y="1343"/>
                </a:cubicBezTo>
                <a:lnTo>
                  <a:pt x="243" y="1343"/>
                </a:lnTo>
                <a:cubicBezTo>
                  <a:pt x="243" y="1344"/>
                  <a:pt x="243" y="1344"/>
                  <a:pt x="244" y="1345"/>
                </a:cubicBezTo>
                <a:lnTo>
                  <a:pt x="244" y="1345"/>
                </a:lnTo>
                <a:cubicBezTo>
                  <a:pt x="243" y="1343"/>
                  <a:pt x="243" y="1341"/>
                  <a:pt x="243" y="1339"/>
                </a:cubicBezTo>
                <a:cubicBezTo>
                  <a:pt x="238" y="1315"/>
                  <a:pt x="238" y="1291"/>
                  <a:pt x="234" y="1267"/>
                </a:cubicBezTo>
                <a:cubicBezTo>
                  <a:pt x="234" y="1225"/>
                  <a:pt x="229" y="1177"/>
                  <a:pt x="234" y="1130"/>
                </a:cubicBezTo>
                <a:cubicBezTo>
                  <a:pt x="234" y="1110"/>
                  <a:pt x="234" y="1091"/>
                  <a:pt x="238" y="1067"/>
                </a:cubicBezTo>
                <a:cubicBezTo>
                  <a:pt x="238" y="1058"/>
                  <a:pt x="238" y="1044"/>
                  <a:pt x="243" y="1034"/>
                </a:cubicBezTo>
                <a:lnTo>
                  <a:pt x="243" y="1020"/>
                </a:lnTo>
                <a:cubicBezTo>
                  <a:pt x="253" y="972"/>
                  <a:pt x="262" y="930"/>
                  <a:pt x="272" y="886"/>
                </a:cubicBezTo>
                <a:cubicBezTo>
                  <a:pt x="286" y="844"/>
                  <a:pt x="296" y="800"/>
                  <a:pt x="315" y="758"/>
                </a:cubicBezTo>
                <a:cubicBezTo>
                  <a:pt x="320" y="748"/>
                  <a:pt x="320" y="739"/>
                  <a:pt x="324" y="730"/>
                </a:cubicBezTo>
                <a:cubicBezTo>
                  <a:pt x="325" y="727"/>
                  <a:pt x="326" y="726"/>
                  <a:pt x="327" y="724"/>
                </a:cubicBezTo>
                <a:lnTo>
                  <a:pt x="327" y="724"/>
                </a:lnTo>
                <a:cubicBezTo>
                  <a:pt x="327" y="726"/>
                  <a:pt x="326" y="728"/>
                  <a:pt x="324" y="730"/>
                </a:cubicBezTo>
                <a:cubicBezTo>
                  <a:pt x="331" y="723"/>
                  <a:pt x="332" y="720"/>
                  <a:pt x="332" y="720"/>
                </a:cubicBezTo>
                <a:lnTo>
                  <a:pt x="332" y="720"/>
                </a:lnTo>
                <a:cubicBezTo>
                  <a:pt x="331" y="720"/>
                  <a:pt x="329" y="722"/>
                  <a:pt x="327" y="724"/>
                </a:cubicBezTo>
                <a:lnTo>
                  <a:pt x="327" y="724"/>
                </a:lnTo>
                <a:cubicBezTo>
                  <a:pt x="329" y="721"/>
                  <a:pt x="329" y="718"/>
                  <a:pt x="329" y="715"/>
                </a:cubicBezTo>
                <a:cubicBezTo>
                  <a:pt x="339" y="695"/>
                  <a:pt x="348" y="672"/>
                  <a:pt x="363" y="653"/>
                </a:cubicBezTo>
                <a:cubicBezTo>
                  <a:pt x="381" y="609"/>
                  <a:pt x="405" y="572"/>
                  <a:pt x="429" y="529"/>
                </a:cubicBezTo>
                <a:cubicBezTo>
                  <a:pt x="439" y="515"/>
                  <a:pt x="453" y="495"/>
                  <a:pt x="463" y="477"/>
                </a:cubicBezTo>
                <a:cubicBezTo>
                  <a:pt x="472" y="467"/>
                  <a:pt x="477" y="457"/>
                  <a:pt x="487" y="453"/>
                </a:cubicBezTo>
                <a:cubicBezTo>
                  <a:pt x="487" y="450"/>
                  <a:pt x="488" y="446"/>
                  <a:pt x="489" y="443"/>
                </a:cubicBezTo>
                <a:lnTo>
                  <a:pt x="489" y="443"/>
                </a:lnTo>
                <a:cubicBezTo>
                  <a:pt x="491" y="441"/>
                  <a:pt x="492" y="438"/>
                  <a:pt x="496" y="438"/>
                </a:cubicBezTo>
                <a:cubicBezTo>
                  <a:pt x="553" y="367"/>
                  <a:pt x="615" y="301"/>
                  <a:pt x="687" y="243"/>
                </a:cubicBezTo>
                <a:cubicBezTo>
                  <a:pt x="691" y="243"/>
                  <a:pt x="691" y="238"/>
                  <a:pt x="695" y="238"/>
                </a:cubicBezTo>
                <a:lnTo>
                  <a:pt x="695" y="238"/>
                </a:lnTo>
                <a:cubicBezTo>
                  <a:pt x="694" y="238"/>
                  <a:pt x="694" y="239"/>
                  <a:pt x="694" y="239"/>
                </a:cubicBezTo>
                <a:cubicBezTo>
                  <a:pt x="694" y="239"/>
                  <a:pt x="695" y="239"/>
                  <a:pt x="696" y="238"/>
                </a:cubicBezTo>
                <a:lnTo>
                  <a:pt x="696" y="238"/>
                </a:lnTo>
                <a:cubicBezTo>
                  <a:pt x="696" y="238"/>
                  <a:pt x="696" y="238"/>
                  <a:pt x="696" y="238"/>
                </a:cubicBezTo>
                <a:cubicBezTo>
                  <a:pt x="701" y="234"/>
                  <a:pt x="703" y="233"/>
                  <a:pt x="703" y="233"/>
                </a:cubicBezTo>
                <a:lnTo>
                  <a:pt x="703" y="233"/>
                </a:lnTo>
                <a:cubicBezTo>
                  <a:pt x="703" y="233"/>
                  <a:pt x="700" y="234"/>
                  <a:pt x="698" y="236"/>
                </a:cubicBezTo>
                <a:lnTo>
                  <a:pt x="698" y="236"/>
                </a:lnTo>
                <a:cubicBezTo>
                  <a:pt x="707" y="228"/>
                  <a:pt x="716" y="224"/>
                  <a:pt x="720" y="219"/>
                </a:cubicBezTo>
                <a:cubicBezTo>
                  <a:pt x="739" y="205"/>
                  <a:pt x="758" y="191"/>
                  <a:pt x="777" y="181"/>
                </a:cubicBezTo>
                <a:cubicBezTo>
                  <a:pt x="821" y="152"/>
                  <a:pt x="843" y="90"/>
                  <a:pt x="815" y="48"/>
                </a:cubicBezTo>
                <a:cubicBezTo>
                  <a:pt x="796" y="19"/>
                  <a:pt x="764" y="1"/>
                  <a:pt x="7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2761" name="Google Shape;2761;p60"/>
          <p:cNvGrpSpPr/>
          <p:nvPr/>
        </p:nvGrpSpPr>
        <p:grpSpPr>
          <a:xfrm rot="-9168125">
            <a:off x="1419396" y="5271037"/>
            <a:ext cx="308656" cy="362065"/>
            <a:chOff x="139275" y="1078372"/>
            <a:chExt cx="231475" cy="271529"/>
          </a:xfrm>
        </p:grpSpPr>
        <p:sp>
          <p:nvSpPr>
            <p:cNvPr id="2762" name="Google Shape;2762;p6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3" name="Google Shape;2763;p6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4" name="Google Shape;2764;p6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65" name="Google Shape;2765;p60"/>
          <p:cNvGrpSpPr/>
          <p:nvPr/>
        </p:nvGrpSpPr>
        <p:grpSpPr>
          <a:xfrm rot="3145801">
            <a:off x="3814606" y="2692657"/>
            <a:ext cx="308668" cy="362080"/>
            <a:chOff x="139275" y="1078372"/>
            <a:chExt cx="231475" cy="271529"/>
          </a:xfrm>
        </p:grpSpPr>
        <p:sp>
          <p:nvSpPr>
            <p:cNvPr id="2766" name="Google Shape;2766;p6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7" name="Google Shape;2767;p6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8" name="Google Shape;2768;p6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769" name="Google Shape;2769;p60"/>
          <p:cNvSpPr/>
          <p:nvPr/>
        </p:nvSpPr>
        <p:spPr>
          <a:xfrm>
            <a:off x="1585849" y="1722633"/>
            <a:ext cx="928620" cy="335852"/>
          </a:xfrm>
          <a:custGeom>
            <a:avLst/>
            <a:gdLst/>
            <a:ahLst/>
            <a:cxnLst/>
            <a:rect l="l" t="t" r="r" b="b"/>
            <a:pathLst>
              <a:path w="4294" h="1553" extrusionOk="0">
                <a:moveTo>
                  <a:pt x="2393" y="1"/>
                </a:moveTo>
                <a:cubicBezTo>
                  <a:pt x="2372" y="1"/>
                  <a:pt x="2352" y="5"/>
                  <a:pt x="2336" y="13"/>
                </a:cubicBezTo>
                <a:cubicBezTo>
                  <a:pt x="2217" y="70"/>
                  <a:pt x="2078" y="42"/>
                  <a:pt x="1959" y="93"/>
                </a:cubicBezTo>
                <a:cubicBezTo>
                  <a:pt x="1654" y="223"/>
                  <a:pt x="1416" y="418"/>
                  <a:pt x="1335" y="757"/>
                </a:cubicBezTo>
                <a:cubicBezTo>
                  <a:pt x="1325" y="794"/>
                  <a:pt x="1315" y="808"/>
                  <a:pt x="1273" y="808"/>
                </a:cubicBezTo>
                <a:cubicBezTo>
                  <a:pt x="1106" y="828"/>
                  <a:pt x="939" y="847"/>
                  <a:pt x="772" y="876"/>
                </a:cubicBezTo>
                <a:cubicBezTo>
                  <a:pt x="506" y="918"/>
                  <a:pt x="277" y="1028"/>
                  <a:pt x="95" y="1232"/>
                </a:cubicBezTo>
                <a:cubicBezTo>
                  <a:pt x="0" y="1347"/>
                  <a:pt x="29" y="1447"/>
                  <a:pt x="172" y="1490"/>
                </a:cubicBezTo>
                <a:cubicBezTo>
                  <a:pt x="233" y="1505"/>
                  <a:pt x="295" y="1509"/>
                  <a:pt x="358" y="1514"/>
                </a:cubicBezTo>
                <a:cubicBezTo>
                  <a:pt x="376" y="1515"/>
                  <a:pt x="394" y="1515"/>
                  <a:pt x="412" y="1515"/>
                </a:cubicBezTo>
                <a:cubicBezTo>
                  <a:pt x="519" y="1515"/>
                  <a:pt x="628" y="1501"/>
                  <a:pt x="736" y="1501"/>
                </a:cubicBezTo>
                <a:cubicBezTo>
                  <a:pt x="788" y="1501"/>
                  <a:pt x="840" y="1504"/>
                  <a:pt x="891" y="1514"/>
                </a:cubicBezTo>
                <a:cubicBezTo>
                  <a:pt x="1003" y="1531"/>
                  <a:pt x="1118" y="1552"/>
                  <a:pt x="1226" y="1552"/>
                </a:cubicBezTo>
                <a:cubicBezTo>
                  <a:pt x="1238" y="1552"/>
                  <a:pt x="1251" y="1552"/>
                  <a:pt x="1263" y="1552"/>
                </a:cubicBezTo>
                <a:cubicBezTo>
                  <a:pt x="1473" y="1538"/>
                  <a:pt x="1678" y="1500"/>
                  <a:pt x="1883" y="1437"/>
                </a:cubicBezTo>
                <a:cubicBezTo>
                  <a:pt x="2005" y="1401"/>
                  <a:pt x="2128" y="1360"/>
                  <a:pt x="2252" y="1360"/>
                </a:cubicBezTo>
                <a:cubicBezTo>
                  <a:pt x="2327" y="1360"/>
                  <a:pt x="2402" y="1375"/>
                  <a:pt x="2479" y="1414"/>
                </a:cubicBezTo>
                <a:cubicBezTo>
                  <a:pt x="2640" y="1494"/>
                  <a:pt x="2817" y="1514"/>
                  <a:pt x="3022" y="1514"/>
                </a:cubicBezTo>
                <a:cubicBezTo>
                  <a:pt x="3035" y="1516"/>
                  <a:pt x="3049" y="1516"/>
                  <a:pt x="3063" y="1516"/>
                </a:cubicBezTo>
                <a:cubicBezTo>
                  <a:pt x="3127" y="1516"/>
                  <a:pt x="3201" y="1502"/>
                  <a:pt x="3279" y="1490"/>
                </a:cubicBezTo>
                <a:cubicBezTo>
                  <a:pt x="3550" y="1452"/>
                  <a:pt x="3823" y="1399"/>
                  <a:pt x="4084" y="1305"/>
                </a:cubicBezTo>
                <a:cubicBezTo>
                  <a:pt x="4227" y="1252"/>
                  <a:pt x="4294" y="1128"/>
                  <a:pt x="4241" y="1008"/>
                </a:cubicBezTo>
                <a:cubicBezTo>
                  <a:pt x="4184" y="880"/>
                  <a:pt x="4113" y="761"/>
                  <a:pt x="3970" y="704"/>
                </a:cubicBezTo>
                <a:cubicBezTo>
                  <a:pt x="3803" y="635"/>
                  <a:pt x="3633" y="569"/>
                  <a:pt x="3450" y="569"/>
                </a:cubicBezTo>
                <a:cubicBezTo>
                  <a:pt x="3418" y="569"/>
                  <a:pt x="3387" y="571"/>
                  <a:pt x="3355" y="575"/>
                </a:cubicBezTo>
                <a:cubicBezTo>
                  <a:pt x="3350" y="575"/>
                  <a:pt x="3346" y="576"/>
                  <a:pt x="3342" y="576"/>
                </a:cubicBezTo>
                <a:cubicBezTo>
                  <a:pt x="3314" y="576"/>
                  <a:pt x="3303" y="562"/>
                  <a:pt x="3298" y="532"/>
                </a:cubicBezTo>
                <a:cubicBezTo>
                  <a:pt x="3246" y="251"/>
                  <a:pt x="3050" y="128"/>
                  <a:pt x="2798" y="46"/>
                </a:cubicBezTo>
                <a:cubicBezTo>
                  <a:pt x="2779" y="41"/>
                  <a:pt x="2761" y="39"/>
                  <a:pt x="2744" y="39"/>
                </a:cubicBezTo>
                <a:cubicBezTo>
                  <a:pt x="2693" y="39"/>
                  <a:pt x="2644" y="55"/>
                  <a:pt x="2595" y="55"/>
                </a:cubicBezTo>
                <a:cubicBezTo>
                  <a:pt x="2565" y="55"/>
                  <a:pt x="2536" y="49"/>
                  <a:pt x="2507" y="32"/>
                </a:cubicBezTo>
                <a:cubicBezTo>
                  <a:pt x="2473" y="13"/>
                  <a:pt x="2431" y="1"/>
                  <a:pt x="239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4" name="Google Shape;2703;p60"/>
          <p:cNvSpPr txBox="1">
            <a:spLocks noGrp="1"/>
          </p:cNvSpPr>
          <p:nvPr>
            <p:ph type="title"/>
          </p:nvPr>
        </p:nvSpPr>
        <p:spPr>
          <a:xfrm>
            <a:off x="8759509" y="1981699"/>
            <a:ext cx="2870758" cy="54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8 Bentuk Kesatuan Negara Indonesia</a:t>
            </a:r>
            <a:endParaRPr sz="2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7" name="Google Shape;2697;p60"/>
          <p:cNvSpPr txBox="1">
            <a:spLocks noGrp="1"/>
          </p:cNvSpPr>
          <p:nvPr>
            <p:ph type="subTitle" idx="1"/>
          </p:nvPr>
        </p:nvSpPr>
        <p:spPr>
          <a:xfrm>
            <a:off x="8443804" y="2541351"/>
            <a:ext cx="3502168" cy="112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/>
              <a:t>Indonesia </a:t>
            </a:r>
            <a:r>
              <a:rPr lang="en-US" sz="2000" dirty="0" err="1"/>
              <a:t>menganut</a:t>
            </a:r>
            <a:r>
              <a:rPr lang="en-US" sz="2000" dirty="0"/>
              <a:t> </a:t>
            </a:r>
            <a:r>
              <a:rPr lang="en-US" sz="2000" dirty="0" err="1"/>
              <a:t>bentuk</a:t>
            </a:r>
            <a:r>
              <a:rPr lang="en-US" sz="2000" dirty="0"/>
              <a:t> </a:t>
            </a:r>
            <a:r>
              <a:rPr lang="en-US" sz="2000" dirty="0" err="1"/>
              <a:t>negara</a:t>
            </a:r>
            <a:r>
              <a:rPr lang="en-US" sz="2000" dirty="0"/>
              <a:t> </a:t>
            </a:r>
            <a:r>
              <a:rPr lang="en-US" sz="2000" dirty="0" err="1"/>
              <a:t>kesatuan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bentuk</a:t>
            </a:r>
            <a:r>
              <a:rPr lang="en-US" sz="2000" dirty="0"/>
              <a:t> </a:t>
            </a:r>
            <a:r>
              <a:rPr lang="en-US" sz="2000" dirty="0" err="1"/>
              <a:t>pemerintahan</a:t>
            </a:r>
            <a:r>
              <a:rPr lang="en-US" sz="2000" dirty="0"/>
              <a:t> </a:t>
            </a:r>
            <a:r>
              <a:rPr lang="en-US" sz="2000" dirty="0" err="1"/>
              <a:t>republik</a:t>
            </a:r>
            <a:r>
              <a:rPr lang="en-US" sz="2000" dirty="0"/>
              <a:t>. </a:t>
            </a:r>
            <a:r>
              <a:rPr lang="en-US" sz="2000" dirty="0" err="1"/>
              <a:t>Sementara</a:t>
            </a:r>
            <a:r>
              <a:rPr lang="en-US" sz="2000" dirty="0"/>
              <a:t> </a:t>
            </a:r>
            <a:r>
              <a:rPr lang="en-US" sz="2000" dirty="0" err="1"/>
              <a:t>itu</a:t>
            </a:r>
            <a:r>
              <a:rPr lang="en-US" sz="2000" dirty="0"/>
              <a:t>, </a:t>
            </a:r>
            <a:r>
              <a:rPr lang="en-US" sz="2000" dirty="0" err="1"/>
              <a:t>sistem</a:t>
            </a:r>
            <a:r>
              <a:rPr lang="en-US" sz="2000" dirty="0"/>
              <a:t> </a:t>
            </a:r>
            <a:r>
              <a:rPr lang="en-US" sz="2000" dirty="0" err="1"/>
              <a:t>politiknya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sistem</a:t>
            </a:r>
            <a:r>
              <a:rPr lang="en-US" sz="2000" dirty="0"/>
              <a:t> </a:t>
            </a:r>
            <a:r>
              <a:rPr lang="en-US" sz="2000" dirty="0" err="1"/>
              <a:t>demokrasi</a:t>
            </a:r>
            <a:r>
              <a:rPr lang="en-US" sz="2000" dirty="0"/>
              <a:t> (</a:t>
            </a:r>
            <a:r>
              <a:rPr lang="en-US" sz="2000" dirty="0" err="1"/>
              <a:t>kedaulatan</a:t>
            </a:r>
            <a:r>
              <a:rPr lang="en-US" sz="2000" dirty="0"/>
              <a:t> </a:t>
            </a:r>
            <a:r>
              <a:rPr lang="en-US" sz="2000" dirty="0" err="1"/>
              <a:t>rakyat</a:t>
            </a:r>
            <a:r>
              <a:rPr lang="en-US" sz="2000" dirty="0"/>
              <a:t>). </a:t>
            </a:r>
            <a:endParaRPr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89" name="Group 88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3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4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92" name="Picture 9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90" name="Rectangle 89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544317" y="1960417"/>
            <a:ext cx="2640082" cy="542400"/>
          </a:xfrm>
        </p:spPr>
        <p:txBody>
          <a:bodyPr/>
          <a:lstStyle/>
          <a:p>
            <a:r>
              <a:rPr lang="en-US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7. </a:t>
            </a:r>
            <a:r>
              <a:rPr lang="en-US" sz="2400" b="1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Lagu</a:t>
            </a:r>
            <a:r>
              <a:rPr lang="en-US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Indonesia Raya</a:t>
            </a:r>
            <a:endParaRPr lang="en-US" sz="2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164" y="1839513"/>
            <a:ext cx="3260116" cy="191171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542" y="4005130"/>
            <a:ext cx="3175360" cy="187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666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7" name="Google Shape;2697;p60"/>
          <p:cNvSpPr txBox="1">
            <a:spLocks noGrp="1"/>
          </p:cNvSpPr>
          <p:nvPr>
            <p:ph type="subTitle" idx="1"/>
          </p:nvPr>
        </p:nvSpPr>
        <p:spPr>
          <a:xfrm>
            <a:off x="5113274" y="2524099"/>
            <a:ext cx="3502168" cy="112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/>
              <a:t>C</a:t>
            </a:r>
            <a:r>
              <a:rPr lang="en-US" sz="2000" dirty="0" smtClean="0"/>
              <a:t>ara </a:t>
            </a:r>
            <a:r>
              <a:rPr lang="en-US" sz="2000" dirty="0" err="1"/>
              <a:t>pandang</a:t>
            </a:r>
            <a:r>
              <a:rPr lang="en-US" sz="2000" dirty="0"/>
              <a:t> </a:t>
            </a:r>
            <a:r>
              <a:rPr lang="en-US" sz="2000" dirty="0" err="1"/>
              <a:t>bangsa</a:t>
            </a:r>
            <a:r>
              <a:rPr lang="en-US" sz="2000" dirty="0"/>
              <a:t> Indonesia </a:t>
            </a:r>
            <a:r>
              <a:rPr lang="en-US" sz="2000" dirty="0" err="1"/>
              <a:t>mengenai</a:t>
            </a:r>
            <a:r>
              <a:rPr lang="en-US" sz="2000" dirty="0"/>
              <a:t> </a:t>
            </a:r>
            <a:r>
              <a:rPr lang="en-US" sz="2000" dirty="0" err="1"/>
              <a:t>diri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lingkungannya</a:t>
            </a:r>
            <a:r>
              <a:rPr lang="en-US" sz="2000" dirty="0"/>
              <a:t> yang </a:t>
            </a:r>
            <a:r>
              <a:rPr lang="en-US" sz="2000" dirty="0" err="1"/>
              <a:t>serba</a:t>
            </a:r>
            <a:r>
              <a:rPr lang="en-US" sz="2000" dirty="0"/>
              <a:t> </a:t>
            </a:r>
            <a:r>
              <a:rPr lang="en-US" sz="2000" dirty="0" err="1"/>
              <a:t>beragam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memiliki</a:t>
            </a:r>
            <a:r>
              <a:rPr lang="en-US" sz="2000" dirty="0"/>
              <a:t> </a:t>
            </a:r>
            <a:r>
              <a:rPr lang="en-US" sz="2000" dirty="0" err="1"/>
              <a:t>nilai</a:t>
            </a:r>
            <a:r>
              <a:rPr lang="en-US" sz="2000" dirty="0"/>
              <a:t> </a:t>
            </a:r>
            <a:r>
              <a:rPr lang="en-US" sz="2000" dirty="0" err="1"/>
              <a:t>strategis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mengutamakan</a:t>
            </a:r>
            <a:r>
              <a:rPr lang="en-US" sz="2000" dirty="0"/>
              <a:t> </a:t>
            </a:r>
            <a:r>
              <a:rPr lang="en-US" sz="2000" dirty="0" err="1" smtClean="0"/>
              <a:t>kepentingan</a:t>
            </a:r>
            <a:r>
              <a:rPr lang="en-US" sz="2000" dirty="0" smtClean="0"/>
              <a:t> </a:t>
            </a:r>
            <a:r>
              <a:rPr lang="en-US" sz="2000" dirty="0" err="1" smtClean="0"/>
              <a:t>nasional</a:t>
            </a:r>
            <a:endParaRPr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01" name="Google Shape;2701;p60"/>
          <p:cNvSpPr txBox="1">
            <a:spLocks noGrp="1"/>
          </p:cNvSpPr>
          <p:nvPr>
            <p:ph type="title" idx="6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Monteiro</a:t>
            </a:r>
            <a:endParaRPr dirty="0"/>
          </a:p>
        </p:txBody>
      </p:sp>
      <p:sp>
        <p:nvSpPr>
          <p:cNvPr id="2760" name="Google Shape;2760;p60"/>
          <p:cNvSpPr/>
          <p:nvPr/>
        </p:nvSpPr>
        <p:spPr>
          <a:xfrm>
            <a:off x="7715761" y="17"/>
            <a:ext cx="456635" cy="713503"/>
          </a:xfrm>
          <a:custGeom>
            <a:avLst/>
            <a:gdLst/>
            <a:ahLst/>
            <a:cxnLst/>
            <a:rect l="l" t="t" r="r" b="b"/>
            <a:pathLst>
              <a:path w="2108" h="3294" extrusionOk="0">
                <a:moveTo>
                  <a:pt x="489" y="443"/>
                </a:moveTo>
                <a:lnTo>
                  <a:pt x="489" y="443"/>
                </a:lnTo>
                <a:cubicBezTo>
                  <a:pt x="488" y="446"/>
                  <a:pt x="487" y="449"/>
                  <a:pt x="487" y="449"/>
                </a:cubicBezTo>
                <a:cubicBezTo>
                  <a:pt x="487" y="449"/>
                  <a:pt x="487" y="447"/>
                  <a:pt x="487" y="444"/>
                </a:cubicBezTo>
                <a:cubicBezTo>
                  <a:pt x="488" y="444"/>
                  <a:pt x="488" y="443"/>
                  <a:pt x="489" y="443"/>
                </a:cubicBezTo>
                <a:close/>
                <a:moveTo>
                  <a:pt x="245" y="1027"/>
                </a:moveTo>
                <a:cubicBezTo>
                  <a:pt x="245" y="1027"/>
                  <a:pt x="243" y="1031"/>
                  <a:pt x="243" y="1034"/>
                </a:cubicBezTo>
                <a:lnTo>
                  <a:pt x="243" y="1038"/>
                </a:lnTo>
                <a:cubicBezTo>
                  <a:pt x="246" y="1030"/>
                  <a:pt x="246" y="1027"/>
                  <a:pt x="245" y="1027"/>
                </a:cubicBezTo>
                <a:close/>
                <a:moveTo>
                  <a:pt x="244" y="1345"/>
                </a:moveTo>
                <a:cubicBezTo>
                  <a:pt x="244" y="1346"/>
                  <a:pt x="244" y="1347"/>
                  <a:pt x="245" y="1347"/>
                </a:cubicBezTo>
                <a:cubicBezTo>
                  <a:pt x="245" y="1347"/>
                  <a:pt x="244" y="1347"/>
                  <a:pt x="244" y="1345"/>
                </a:cubicBezTo>
                <a:close/>
                <a:moveTo>
                  <a:pt x="1491" y="1801"/>
                </a:moveTo>
                <a:cubicBezTo>
                  <a:pt x="1491" y="1801"/>
                  <a:pt x="1491" y="1801"/>
                  <a:pt x="1492" y="1801"/>
                </a:cubicBez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3" y="1803"/>
                </a:cubicBezTo>
                <a:lnTo>
                  <a:pt x="1493" y="1803"/>
                </a:lnTo>
                <a:cubicBezTo>
                  <a:pt x="1492" y="1803"/>
                  <a:pt x="1492" y="1803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2" y="1802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1" y="1802"/>
                  <a:pt x="1491" y="1802"/>
                </a:cubicBezTo>
                <a:lnTo>
                  <a:pt x="1491" y="1802"/>
                </a:lnTo>
                <a:cubicBezTo>
                  <a:pt x="1491" y="1802"/>
                  <a:pt x="1491" y="1801"/>
                  <a:pt x="1491" y="1801"/>
                </a:cubicBezTo>
                <a:close/>
                <a:moveTo>
                  <a:pt x="1491" y="1803"/>
                </a:moveTo>
                <a:cubicBezTo>
                  <a:pt x="1492" y="1803"/>
                  <a:pt x="1492" y="1803"/>
                  <a:pt x="1492" y="1803"/>
                </a:cubicBezTo>
                <a:lnTo>
                  <a:pt x="1492" y="1803"/>
                </a:lnTo>
                <a:cubicBezTo>
                  <a:pt x="1492" y="1804"/>
                  <a:pt x="1492" y="1805"/>
                  <a:pt x="1492" y="1806"/>
                </a:cubicBezTo>
                <a:lnTo>
                  <a:pt x="1492" y="1806"/>
                </a:lnTo>
                <a:cubicBezTo>
                  <a:pt x="1492" y="1806"/>
                  <a:pt x="1492" y="1806"/>
                  <a:pt x="1492" y="1806"/>
                </a:cubicBezTo>
                <a:cubicBezTo>
                  <a:pt x="1492" y="1805"/>
                  <a:pt x="1492" y="1804"/>
                  <a:pt x="1491" y="1803"/>
                </a:cubicBezTo>
                <a:close/>
                <a:moveTo>
                  <a:pt x="1493" y="1803"/>
                </a:moveTo>
                <a:cubicBezTo>
                  <a:pt x="1493" y="1803"/>
                  <a:pt x="1493" y="1803"/>
                  <a:pt x="1493" y="1803"/>
                </a:cubicBezTo>
                <a:cubicBezTo>
                  <a:pt x="1493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5"/>
                  <a:pt x="1493" y="1806"/>
                  <a:pt x="1493" y="1807"/>
                </a:cubicBezTo>
                <a:lnTo>
                  <a:pt x="1493" y="1807"/>
                </a:lnTo>
                <a:cubicBezTo>
                  <a:pt x="1492" y="1806"/>
                  <a:pt x="1492" y="1804"/>
                  <a:pt x="1492" y="1803"/>
                </a:cubicBezTo>
                <a:lnTo>
                  <a:pt x="1492" y="1803"/>
                </a:lnTo>
                <a:cubicBezTo>
                  <a:pt x="1492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3"/>
                  <a:pt x="1493" y="1803"/>
                  <a:pt x="1493" y="1803"/>
                </a:cubicBezTo>
                <a:close/>
                <a:moveTo>
                  <a:pt x="1493" y="1807"/>
                </a:moveTo>
                <a:cubicBezTo>
                  <a:pt x="1493" y="1808"/>
                  <a:pt x="1493" y="1809"/>
                  <a:pt x="1493" y="1810"/>
                </a:cubicBezTo>
                <a:lnTo>
                  <a:pt x="1493" y="1810"/>
                </a:lnTo>
                <a:cubicBezTo>
                  <a:pt x="1493" y="1809"/>
                  <a:pt x="1493" y="1808"/>
                  <a:pt x="1493" y="1807"/>
                </a:cubicBezTo>
                <a:lnTo>
                  <a:pt x="1493" y="1807"/>
                </a:lnTo>
                <a:cubicBezTo>
                  <a:pt x="1493" y="1807"/>
                  <a:pt x="1493" y="1807"/>
                  <a:pt x="1493" y="1807"/>
                </a:cubicBezTo>
                <a:close/>
                <a:moveTo>
                  <a:pt x="1493" y="1810"/>
                </a:moveTo>
                <a:lnTo>
                  <a:pt x="1493" y="1810"/>
                </a:lnTo>
                <a:cubicBezTo>
                  <a:pt x="1494" y="1810"/>
                  <a:pt x="1494" y="1811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4" y="1811"/>
                  <a:pt x="1493" y="1810"/>
                  <a:pt x="1493" y="1810"/>
                </a:cubicBezTo>
                <a:close/>
                <a:moveTo>
                  <a:pt x="920" y="2119"/>
                </a:moveTo>
                <a:cubicBezTo>
                  <a:pt x="925" y="2119"/>
                  <a:pt x="933" y="2120"/>
                  <a:pt x="925" y="2120"/>
                </a:cubicBezTo>
                <a:cubicBezTo>
                  <a:pt x="923" y="2120"/>
                  <a:pt x="922" y="2119"/>
                  <a:pt x="920" y="2119"/>
                </a:cubicBezTo>
                <a:close/>
                <a:moveTo>
                  <a:pt x="1463" y="1792"/>
                </a:moveTo>
                <a:cubicBezTo>
                  <a:pt x="1467" y="1792"/>
                  <a:pt x="1475" y="1794"/>
                  <a:pt x="1481" y="1796"/>
                </a:cubicBezTo>
                <a:lnTo>
                  <a:pt x="1481" y="1796"/>
                </a:lnTo>
                <a:cubicBezTo>
                  <a:pt x="1482" y="1796"/>
                  <a:pt x="1482" y="1796"/>
                  <a:pt x="1483" y="1797"/>
                </a:cubicBezTo>
                <a:cubicBezTo>
                  <a:pt x="1483" y="1797"/>
                  <a:pt x="1483" y="1797"/>
                  <a:pt x="1484" y="1797"/>
                </a:cubicBezTo>
                <a:lnTo>
                  <a:pt x="1484" y="1797"/>
                </a:lnTo>
                <a:cubicBezTo>
                  <a:pt x="1483" y="1797"/>
                  <a:pt x="1483" y="1797"/>
                  <a:pt x="1483" y="1797"/>
                </a:cubicBezTo>
                <a:lnTo>
                  <a:pt x="1483" y="1797"/>
                </a:lnTo>
                <a:cubicBezTo>
                  <a:pt x="1484" y="1797"/>
                  <a:pt x="1485" y="1799"/>
                  <a:pt x="1488" y="1800"/>
                </a:cubicBezTo>
                <a:lnTo>
                  <a:pt x="1488" y="1800"/>
                </a:lnTo>
                <a:cubicBezTo>
                  <a:pt x="1487" y="1799"/>
                  <a:pt x="1487" y="1798"/>
                  <a:pt x="1487" y="1797"/>
                </a:cubicBezTo>
                <a:lnTo>
                  <a:pt x="1487" y="1797"/>
                </a:lnTo>
                <a:cubicBezTo>
                  <a:pt x="1487" y="1797"/>
                  <a:pt x="1489" y="1799"/>
                  <a:pt x="1491" y="1801"/>
                </a:cubicBezTo>
                <a:lnTo>
                  <a:pt x="1491" y="1801"/>
                </a:lnTo>
                <a:cubicBezTo>
                  <a:pt x="1490" y="1801"/>
                  <a:pt x="1489" y="1800"/>
                  <a:pt x="1488" y="1800"/>
                </a:cubicBezTo>
                <a:lnTo>
                  <a:pt x="1488" y="1800"/>
                </a:lnTo>
                <a:cubicBezTo>
                  <a:pt x="1488" y="1800"/>
                  <a:pt x="1488" y="1800"/>
                  <a:pt x="1488" y="1800"/>
                </a:cubicBezTo>
                <a:lnTo>
                  <a:pt x="1488" y="1800"/>
                </a:lnTo>
                <a:cubicBezTo>
                  <a:pt x="1486" y="1799"/>
                  <a:pt x="1485" y="1798"/>
                  <a:pt x="1484" y="1797"/>
                </a:cubicBezTo>
                <a:lnTo>
                  <a:pt x="1484" y="1797"/>
                </a:lnTo>
                <a:cubicBezTo>
                  <a:pt x="1484" y="1798"/>
                  <a:pt x="1485" y="1799"/>
                  <a:pt x="1487" y="1801"/>
                </a:cubicBezTo>
                <a:cubicBezTo>
                  <a:pt x="1487" y="1801"/>
                  <a:pt x="1488" y="1801"/>
                  <a:pt x="1488" y="1801"/>
                </a:cubicBezTo>
                <a:lnTo>
                  <a:pt x="1488" y="1801"/>
                </a:lnTo>
                <a:cubicBezTo>
                  <a:pt x="1489" y="1806"/>
                  <a:pt x="1491" y="1808"/>
                  <a:pt x="1492" y="1808"/>
                </a:cubicBezTo>
                <a:cubicBezTo>
                  <a:pt x="1492" y="1808"/>
                  <a:pt x="1492" y="1808"/>
                  <a:pt x="1492" y="1808"/>
                </a:cubicBezTo>
                <a:lnTo>
                  <a:pt x="1492" y="1808"/>
                </a:lnTo>
                <a:cubicBezTo>
                  <a:pt x="1492" y="1810"/>
                  <a:pt x="1493" y="1811"/>
                  <a:pt x="1493" y="1812"/>
                </a:cubicBezTo>
                <a:lnTo>
                  <a:pt x="1493" y="1812"/>
                </a:lnTo>
                <a:cubicBezTo>
                  <a:pt x="1492" y="1813"/>
                  <a:pt x="1492" y="1818"/>
                  <a:pt x="1497" y="1825"/>
                </a:cubicBezTo>
                <a:cubicBezTo>
                  <a:pt x="1497" y="1823"/>
                  <a:pt x="1495" y="1817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5" y="1812"/>
                  <a:pt x="1497" y="1815"/>
                  <a:pt x="1497" y="1821"/>
                </a:cubicBezTo>
                <a:lnTo>
                  <a:pt x="1497" y="1834"/>
                </a:lnTo>
                <a:lnTo>
                  <a:pt x="1497" y="1839"/>
                </a:lnTo>
                <a:cubicBezTo>
                  <a:pt x="1492" y="1849"/>
                  <a:pt x="1492" y="1858"/>
                  <a:pt x="1492" y="1868"/>
                </a:cubicBezTo>
                <a:cubicBezTo>
                  <a:pt x="1487" y="1873"/>
                  <a:pt x="1487" y="1878"/>
                  <a:pt x="1487" y="1882"/>
                </a:cubicBezTo>
                <a:cubicBezTo>
                  <a:pt x="1487" y="1882"/>
                  <a:pt x="1487" y="1882"/>
                  <a:pt x="1487" y="1882"/>
                </a:cubicBezTo>
                <a:lnTo>
                  <a:pt x="1483" y="1887"/>
                </a:lnTo>
                <a:cubicBezTo>
                  <a:pt x="1483" y="1887"/>
                  <a:pt x="1483" y="1887"/>
                  <a:pt x="1484" y="1887"/>
                </a:cubicBezTo>
                <a:lnTo>
                  <a:pt x="1484" y="1887"/>
                </a:lnTo>
                <a:cubicBezTo>
                  <a:pt x="1483" y="1890"/>
                  <a:pt x="1483" y="1893"/>
                  <a:pt x="1483" y="1896"/>
                </a:cubicBezTo>
                <a:cubicBezTo>
                  <a:pt x="1478" y="1896"/>
                  <a:pt x="1478" y="1902"/>
                  <a:pt x="1472" y="1907"/>
                </a:cubicBezTo>
                <a:cubicBezTo>
                  <a:pt x="1468" y="1916"/>
                  <a:pt x="1463" y="1925"/>
                  <a:pt x="1459" y="1935"/>
                </a:cubicBezTo>
                <a:cubicBezTo>
                  <a:pt x="1459" y="1935"/>
                  <a:pt x="1454" y="1940"/>
                  <a:pt x="1454" y="1944"/>
                </a:cubicBezTo>
                <a:cubicBezTo>
                  <a:pt x="1451" y="1947"/>
                  <a:pt x="1450" y="1949"/>
                  <a:pt x="1449" y="1949"/>
                </a:cubicBezTo>
                <a:cubicBezTo>
                  <a:pt x="1448" y="1949"/>
                  <a:pt x="1457" y="1938"/>
                  <a:pt x="1456" y="1938"/>
                </a:cubicBezTo>
                <a:lnTo>
                  <a:pt x="1456" y="1938"/>
                </a:lnTo>
                <a:cubicBezTo>
                  <a:pt x="1456" y="1938"/>
                  <a:pt x="1455" y="1938"/>
                  <a:pt x="1454" y="1940"/>
                </a:cubicBezTo>
                <a:cubicBezTo>
                  <a:pt x="1450" y="1949"/>
                  <a:pt x="1439" y="1959"/>
                  <a:pt x="1430" y="1964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9" y="2004"/>
                  <a:pt x="1389" y="2004"/>
                  <a:pt x="1389" y="2004"/>
                </a:cubicBezTo>
                <a:lnTo>
                  <a:pt x="1389" y="2004"/>
                </a:lnTo>
                <a:cubicBezTo>
                  <a:pt x="1389" y="2004"/>
                  <a:pt x="1388" y="2004"/>
                  <a:pt x="1387" y="2006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8" y="2004"/>
                  <a:pt x="1387" y="2005"/>
                  <a:pt x="1386" y="2006"/>
                </a:cubicBezTo>
                <a:lnTo>
                  <a:pt x="1386" y="2006"/>
                </a:lnTo>
                <a:cubicBezTo>
                  <a:pt x="1386" y="2006"/>
                  <a:pt x="1387" y="2006"/>
                  <a:pt x="1387" y="2006"/>
                </a:cubicBezTo>
                <a:lnTo>
                  <a:pt x="1387" y="2006"/>
                </a:lnTo>
                <a:cubicBezTo>
                  <a:pt x="1382" y="2010"/>
                  <a:pt x="1381" y="2011"/>
                  <a:pt x="1380" y="2011"/>
                </a:cubicBezTo>
                <a:cubicBezTo>
                  <a:pt x="1380" y="2011"/>
                  <a:pt x="1384" y="2008"/>
                  <a:pt x="1386" y="2006"/>
                </a:cubicBezTo>
                <a:lnTo>
                  <a:pt x="1386" y="2006"/>
                </a:lnTo>
                <a:cubicBezTo>
                  <a:pt x="1382" y="2006"/>
                  <a:pt x="1377" y="2011"/>
                  <a:pt x="1373" y="2016"/>
                </a:cubicBezTo>
                <a:cubicBezTo>
                  <a:pt x="1364" y="2021"/>
                  <a:pt x="1354" y="2030"/>
                  <a:pt x="1344" y="2035"/>
                </a:cubicBezTo>
                <a:cubicBezTo>
                  <a:pt x="1330" y="2045"/>
                  <a:pt x="1311" y="2054"/>
                  <a:pt x="1292" y="2063"/>
                </a:cubicBezTo>
                <a:cubicBezTo>
                  <a:pt x="1286" y="2066"/>
                  <a:pt x="1280" y="2071"/>
                  <a:pt x="1274" y="2075"/>
                </a:cubicBezTo>
                <a:lnTo>
                  <a:pt x="1274" y="2075"/>
                </a:lnTo>
                <a:cubicBezTo>
                  <a:pt x="1272" y="2075"/>
                  <a:pt x="1268" y="2076"/>
                  <a:pt x="1263" y="2078"/>
                </a:cubicBezTo>
                <a:cubicBezTo>
                  <a:pt x="1267" y="2077"/>
                  <a:pt x="1269" y="2077"/>
                  <a:pt x="1271" y="2076"/>
                </a:cubicBezTo>
                <a:lnTo>
                  <a:pt x="1271" y="2076"/>
                </a:lnTo>
                <a:cubicBezTo>
                  <a:pt x="1268" y="2077"/>
                  <a:pt x="1266" y="2078"/>
                  <a:pt x="1263" y="2078"/>
                </a:cubicBezTo>
                <a:cubicBezTo>
                  <a:pt x="1259" y="2078"/>
                  <a:pt x="1249" y="2083"/>
                  <a:pt x="1239" y="2087"/>
                </a:cubicBezTo>
                <a:cubicBezTo>
                  <a:pt x="1201" y="2102"/>
                  <a:pt x="1158" y="2111"/>
                  <a:pt x="1116" y="2116"/>
                </a:cubicBezTo>
                <a:cubicBezTo>
                  <a:pt x="1113" y="2116"/>
                  <a:pt x="1111" y="2117"/>
                  <a:pt x="1108" y="2118"/>
                </a:cubicBezTo>
                <a:lnTo>
                  <a:pt x="1108" y="2118"/>
                </a:lnTo>
                <a:cubicBezTo>
                  <a:pt x="1108" y="2118"/>
                  <a:pt x="1108" y="2118"/>
                  <a:pt x="1108" y="2118"/>
                </a:cubicBezTo>
                <a:cubicBezTo>
                  <a:pt x="1110" y="2118"/>
                  <a:pt x="1109" y="2119"/>
                  <a:pt x="1106" y="2119"/>
                </a:cubicBezTo>
                <a:lnTo>
                  <a:pt x="1106" y="2119"/>
                </a:lnTo>
                <a:cubicBezTo>
                  <a:pt x="1106" y="2119"/>
                  <a:pt x="1107" y="2119"/>
                  <a:pt x="1108" y="2118"/>
                </a:cubicBezTo>
                <a:lnTo>
                  <a:pt x="1108" y="2118"/>
                </a:lnTo>
                <a:cubicBezTo>
                  <a:pt x="1104" y="2118"/>
                  <a:pt x="1092" y="2120"/>
                  <a:pt x="1101" y="2120"/>
                </a:cubicBezTo>
                <a:lnTo>
                  <a:pt x="1091" y="2120"/>
                </a:lnTo>
                <a:cubicBezTo>
                  <a:pt x="1091" y="2119"/>
                  <a:pt x="1091" y="2117"/>
                  <a:pt x="1092" y="2116"/>
                </a:cubicBezTo>
                <a:cubicBezTo>
                  <a:pt x="1094" y="2116"/>
                  <a:pt x="1096" y="2112"/>
                  <a:pt x="1097" y="2109"/>
                </a:cubicBezTo>
                <a:lnTo>
                  <a:pt x="1097" y="2109"/>
                </a:lnTo>
                <a:cubicBezTo>
                  <a:pt x="1097" y="2110"/>
                  <a:pt x="1096" y="2110"/>
                  <a:pt x="1096" y="2111"/>
                </a:cubicBezTo>
                <a:cubicBezTo>
                  <a:pt x="1095" y="2114"/>
                  <a:pt x="1095" y="2116"/>
                  <a:pt x="1095" y="2116"/>
                </a:cubicBezTo>
                <a:cubicBezTo>
                  <a:pt x="1095" y="2116"/>
                  <a:pt x="1101" y="2102"/>
                  <a:pt x="1101" y="2102"/>
                </a:cubicBezTo>
                <a:cubicBezTo>
                  <a:pt x="1106" y="2092"/>
                  <a:pt x="1111" y="2078"/>
                  <a:pt x="1116" y="2068"/>
                </a:cubicBezTo>
                <a:cubicBezTo>
                  <a:pt x="1125" y="2049"/>
                  <a:pt x="1140" y="2030"/>
                  <a:pt x="1153" y="2011"/>
                </a:cubicBezTo>
                <a:cubicBezTo>
                  <a:pt x="1153" y="2009"/>
                  <a:pt x="1157" y="2003"/>
                  <a:pt x="1160" y="1999"/>
                </a:cubicBezTo>
                <a:lnTo>
                  <a:pt x="1160" y="1999"/>
                </a:lnTo>
                <a:cubicBezTo>
                  <a:pt x="1159" y="2000"/>
                  <a:pt x="1159" y="2000"/>
                  <a:pt x="1158" y="2001"/>
                </a:cubicBezTo>
                <a:cubicBezTo>
                  <a:pt x="1159" y="2000"/>
                  <a:pt x="1159" y="2000"/>
                  <a:pt x="1160" y="1999"/>
                </a:cubicBezTo>
                <a:lnTo>
                  <a:pt x="1160" y="1999"/>
                </a:lnTo>
                <a:cubicBezTo>
                  <a:pt x="1160" y="1999"/>
                  <a:pt x="1160" y="1999"/>
                  <a:pt x="1160" y="1999"/>
                </a:cubicBezTo>
                <a:lnTo>
                  <a:pt x="1160" y="1999"/>
                </a:lnTo>
                <a:cubicBezTo>
                  <a:pt x="1160" y="1998"/>
                  <a:pt x="1161" y="1998"/>
                  <a:pt x="1161" y="1998"/>
                </a:cubicBezTo>
                <a:lnTo>
                  <a:pt x="1161" y="1998"/>
                </a:lnTo>
                <a:cubicBezTo>
                  <a:pt x="1161" y="1998"/>
                  <a:pt x="1160" y="1998"/>
                  <a:pt x="1160" y="1999"/>
                </a:cubicBezTo>
                <a:lnTo>
                  <a:pt x="1160" y="1999"/>
                </a:lnTo>
                <a:cubicBezTo>
                  <a:pt x="1162" y="1996"/>
                  <a:pt x="1164" y="1994"/>
                  <a:pt x="1164" y="1994"/>
                </a:cubicBezTo>
                <a:lnTo>
                  <a:pt x="1164" y="1994"/>
                </a:lnTo>
                <a:cubicBezTo>
                  <a:pt x="1164" y="1994"/>
                  <a:pt x="1163" y="1995"/>
                  <a:pt x="1161" y="1998"/>
                </a:cubicBezTo>
                <a:lnTo>
                  <a:pt x="1161" y="1998"/>
                </a:lnTo>
                <a:cubicBezTo>
                  <a:pt x="1170" y="1986"/>
                  <a:pt x="1178" y="1977"/>
                  <a:pt x="1187" y="1968"/>
                </a:cubicBezTo>
                <a:cubicBezTo>
                  <a:pt x="1201" y="1953"/>
                  <a:pt x="1215" y="1935"/>
                  <a:pt x="1235" y="1920"/>
                </a:cubicBezTo>
                <a:cubicBezTo>
                  <a:pt x="1239" y="1911"/>
                  <a:pt x="1249" y="1907"/>
                  <a:pt x="1259" y="1896"/>
                </a:cubicBezTo>
                <a:cubicBezTo>
                  <a:pt x="1263" y="1896"/>
                  <a:pt x="1268" y="1892"/>
                  <a:pt x="1272" y="1887"/>
                </a:cubicBezTo>
                <a:lnTo>
                  <a:pt x="1278" y="1882"/>
                </a:lnTo>
                <a:cubicBezTo>
                  <a:pt x="1280" y="1880"/>
                  <a:pt x="1281" y="1879"/>
                  <a:pt x="1281" y="1879"/>
                </a:cubicBezTo>
                <a:lnTo>
                  <a:pt x="1281" y="1879"/>
                </a:lnTo>
                <a:cubicBezTo>
                  <a:pt x="1280" y="1879"/>
                  <a:pt x="1277" y="1880"/>
                  <a:pt x="1272" y="1882"/>
                </a:cubicBezTo>
                <a:cubicBezTo>
                  <a:pt x="1278" y="1878"/>
                  <a:pt x="1296" y="1868"/>
                  <a:pt x="1301" y="1863"/>
                </a:cubicBezTo>
                <a:cubicBezTo>
                  <a:pt x="1311" y="1858"/>
                  <a:pt x="1320" y="1854"/>
                  <a:pt x="1325" y="1849"/>
                </a:cubicBezTo>
                <a:cubicBezTo>
                  <a:pt x="1349" y="1834"/>
                  <a:pt x="1368" y="1821"/>
                  <a:pt x="1392" y="1810"/>
                </a:cubicBezTo>
                <a:cubicBezTo>
                  <a:pt x="1392" y="1810"/>
                  <a:pt x="1398" y="1808"/>
                  <a:pt x="1402" y="1807"/>
                </a:cubicBezTo>
                <a:lnTo>
                  <a:pt x="1402" y="1807"/>
                </a:lnTo>
                <a:cubicBezTo>
                  <a:pt x="1400" y="1808"/>
                  <a:pt x="1399" y="1809"/>
                  <a:pt x="1397" y="1810"/>
                </a:cubicBezTo>
                <a:cubicBezTo>
                  <a:pt x="1403" y="1807"/>
                  <a:pt x="1405" y="1806"/>
                  <a:pt x="1404" y="1806"/>
                </a:cubicBezTo>
                <a:lnTo>
                  <a:pt x="1404" y="1806"/>
                </a:lnTo>
                <a:cubicBezTo>
                  <a:pt x="1404" y="1806"/>
                  <a:pt x="1403" y="1807"/>
                  <a:pt x="1402" y="1807"/>
                </a:cubicBezTo>
                <a:lnTo>
                  <a:pt x="1402" y="1807"/>
                </a:lnTo>
                <a:cubicBezTo>
                  <a:pt x="1405" y="1805"/>
                  <a:pt x="1408" y="1804"/>
                  <a:pt x="1411" y="1801"/>
                </a:cubicBezTo>
                <a:cubicBezTo>
                  <a:pt x="1426" y="1797"/>
                  <a:pt x="1435" y="1797"/>
                  <a:pt x="1450" y="1792"/>
                </a:cubicBezTo>
                <a:close/>
                <a:moveTo>
                  <a:pt x="1106" y="2119"/>
                </a:moveTo>
                <a:cubicBezTo>
                  <a:pt x="1104" y="2120"/>
                  <a:pt x="1102" y="2120"/>
                  <a:pt x="1101" y="2120"/>
                </a:cubicBezTo>
                <a:cubicBezTo>
                  <a:pt x="1103" y="2120"/>
                  <a:pt x="1104" y="2120"/>
                  <a:pt x="1106" y="2119"/>
                </a:cubicBezTo>
                <a:close/>
                <a:moveTo>
                  <a:pt x="1092" y="2420"/>
                </a:moveTo>
                <a:cubicBezTo>
                  <a:pt x="1094" y="2425"/>
                  <a:pt x="1097" y="2431"/>
                  <a:pt x="1097" y="2431"/>
                </a:cubicBezTo>
                <a:cubicBezTo>
                  <a:pt x="1098" y="2431"/>
                  <a:pt x="1097" y="2429"/>
                  <a:pt x="1096" y="2426"/>
                </a:cubicBezTo>
                <a:cubicBezTo>
                  <a:pt x="1094" y="2422"/>
                  <a:pt x="1093" y="2421"/>
                  <a:pt x="1092" y="2420"/>
                </a:cubicBezTo>
                <a:close/>
                <a:moveTo>
                  <a:pt x="1573" y="2521"/>
                </a:moveTo>
                <a:lnTo>
                  <a:pt x="1573" y="2521"/>
                </a:lnTo>
                <a:cubicBezTo>
                  <a:pt x="1573" y="2521"/>
                  <a:pt x="1573" y="2521"/>
                  <a:pt x="1573" y="2521"/>
                </a:cubicBezTo>
                <a:lnTo>
                  <a:pt x="1573" y="2521"/>
                </a:lnTo>
                <a:lnTo>
                  <a:pt x="1569" y="2525"/>
                </a:lnTo>
                <a:cubicBezTo>
                  <a:pt x="1568" y="2525"/>
                  <a:pt x="1568" y="2525"/>
                  <a:pt x="1568" y="2526"/>
                </a:cubicBezTo>
                <a:lnTo>
                  <a:pt x="1568" y="2526"/>
                </a:lnTo>
                <a:cubicBezTo>
                  <a:pt x="1569" y="2524"/>
                  <a:pt x="1571" y="2521"/>
                  <a:pt x="1573" y="2521"/>
                </a:cubicBezTo>
                <a:close/>
                <a:moveTo>
                  <a:pt x="1478" y="2593"/>
                </a:moveTo>
                <a:cubicBezTo>
                  <a:pt x="1478" y="2593"/>
                  <a:pt x="1474" y="2596"/>
                  <a:pt x="1470" y="2597"/>
                </a:cubicBezTo>
                <a:lnTo>
                  <a:pt x="1470" y="2597"/>
                </a:lnTo>
                <a:cubicBezTo>
                  <a:pt x="1472" y="2596"/>
                  <a:pt x="1475" y="2594"/>
                  <a:pt x="1478" y="2593"/>
                </a:cubicBezTo>
                <a:close/>
                <a:moveTo>
                  <a:pt x="1255" y="2598"/>
                </a:moveTo>
                <a:cubicBezTo>
                  <a:pt x="1257" y="2599"/>
                  <a:pt x="1259" y="2601"/>
                  <a:pt x="1259" y="2601"/>
                </a:cubicBezTo>
                <a:cubicBezTo>
                  <a:pt x="1259" y="2601"/>
                  <a:pt x="1258" y="2600"/>
                  <a:pt x="1255" y="2598"/>
                </a:cubicBezTo>
                <a:close/>
                <a:moveTo>
                  <a:pt x="1724" y="2606"/>
                </a:moveTo>
                <a:cubicBezTo>
                  <a:pt x="1722" y="2607"/>
                  <a:pt x="1721" y="2608"/>
                  <a:pt x="1720" y="2609"/>
                </a:cubicBezTo>
                <a:lnTo>
                  <a:pt x="1720" y="2609"/>
                </a:lnTo>
                <a:cubicBezTo>
                  <a:pt x="1720" y="2608"/>
                  <a:pt x="1720" y="2607"/>
                  <a:pt x="1721" y="2606"/>
                </a:cubicBezTo>
                <a:cubicBezTo>
                  <a:pt x="1721" y="2606"/>
                  <a:pt x="1722" y="2606"/>
                  <a:pt x="1722" y="2606"/>
                </a:cubicBezTo>
                <a:lnTo>
                  <a:pt x="1722" y="2606"/>
                </a:lnTo>
                <a:cubicBezTo>
                  <a:pt x="1723" y="2606"/>
                  <a:pt x="1723" y="2606"/>
                  <a:pt x="1724" y="2606"/>
                </a:cubicBezTo>
                <a:close/>
                <a:moveTo>
                  <a:pt x="1319" y="2616"/>
                </a:moveTo>
                <a:lnTo>
                  <a:pt x="1319" y="2616"/>
                </a:lnTo>
                <a:cubicBezTo>
                  <a:pt x="1319" y="2616"/>
                  <a:pt x="1320" y="2616"/>
                  <a:pt x="1320" y="2617"/>
                </a:cubicBezTo>
                <a:lnTo>
                  <a:pt x="1316" y="2617"/>
                </a:lnTo>
                <a:cubicBezTo>
                  <a:pt x="1317" y="2616"/>
                  <a:pt x="1318" y="2616"/>
                  <a:pt x="1319" y="2616"/>
                </a:cubicBezTo>
                <a:close/>
                <a:moveTo>
                  <a:pt x="1616" y="2864"/>
                </a:moveTo>
                <a:cubicBezTo>
                  <a:pt x="1618" y="2864"/>
                  <a:pt x="1619" y="2869"/>
                  <a:pt x="1620" y="2872"/>
                </a:cubicBezTo>
                <a:lnTo>
                  <a:pt x="1620" y="2872"/>
                </a:lnTo>
                <a:cubicBezTo>
                  <a:pt x="1620" y="2870"/>
                  <a:pt x="1618" y="2868"/>
                  <a:pt x="1615" y="2868"/>
                </a:cubicBezTo>
                <a:cubicBezTo>
                  <a:pt x="1615" y="2865"/>
                  <a:pt x="1616" y="2864"/>
                  <a:pt x="1616" y="2864"/>
                </a:cubicBezTo>
                <a:close/>
                <a:moveTo>
                  <a:pt x="1666" y="2986"/>
                </a:moveTo>
                <a:cubicBezTo>
                  <a:pt x="1665" y="2986"/>
                  <a:pt x="1667" y="2988"/>
                  <a:pt x="1668" y="2990"/>
                </a:cubicBezTo>
                <a:lnTo>
                  <a:pt x="1668" y="2990"/>
                </a:lnTo>
                <a:cubicBezTo>
                  <a:pt x="1668" y="2989"/>
                  <a:pt x="1668" y="2989"/>
                  <a:pt x="1668" y="2989"/>
                </a:cubicBezTo>
                <a:cubicBezTo>
                  <a:pt x="1666" y="2987"/>
                  <a:pt x="1666" y="2986"/>
                  <a:pt x="1666" y="2986"/>
                </a:cubicBezTo>
                <a:close/>
                <a:moveTo>
                  <a:pt x="1724" y="3044"/>
                </a:moveTo>
                <a:lnTo>
                  <a:pt x="1724" y="3044"/>
                </a:lnTo>
                <a:cubicBezTo>
                  <a:pt x="1724" y="3045"/>
                  <a:pt x="1725" y="3045"/>
                  <a:pt x="1725" y="3046"/>
                </a:cubicBezTo>
                <a:cubicBezTo>
                  <a:pt x="1725" y="3045"/>
                  <a:pt x="1724" y="3045"/>
                  <a:pt x="1724" y="3044"/>
                </a:cubicBezTo>
                <a:close/>
                <a:moveTo>
                  <a:pt x="1787" y="3082"/>
                </a:moveTo>
                <a:lnTo>
                  <a:pt x="1787" y="3082"/>
                </a:lnTo>
                <a:cubicBezTo>
                  <a:pt x="1788" y="3082"/>
                  <a:pt x="1788" y="3082"/>
                  <a:pt x="1788" y="3082"/>
                </a:cubicBezTo>
                <a:lnTo>
                  <a:pt x="1788" y="3082"/>
                </a:lnTo>
                <a:cubicBezTo>
                  <a:pt x="1788" y="3082"/>
                  <a:pt x="1788" y="3082"/>
                  <a:pt x="1787" y="3082"/>
                </a:cubicBezTo>
                <a:close/>
                <a:moveTo>
                  <a:pt x="1854" y="3100"/>
                </a:moveTo>
                <a:cubicBezTo>
                  <a:pt x="1855" y="3101"/>
                  <a:pt x="1857" y="3102"/>
                  <a:pt x="1859" y="3103"/>
                </a:cubicBezTo>
                <a:lnTo>
                  <a:pt x="1859" y="3103"/>
                </a:lnTo>
                <a:cubicBezTo>
                  <a:pt x="1856" y="3103"/>
                  <a:pt x="1853" y="3101"/>
                  <a:pt x="1854" y="3100"/>
                </a:cubicBezTo>
                <a:close/>
                <a:moveTo>
                  <a:pt x="731" y="1"/>
                </a:moveTo>
                <a:cubicBezTo>
                  <a:pt x="714" y="1"/>
                  <a:pt x="698" y="5"/>
                  <a:pt x="682" y="15"/>
                </a:cubicBezTo>
                <a:cubicBezTo>
                  <a:pt x="324" y="243"/>
                  <a:pt x="95" y="629"/>
                  <a:pt x="48" y="1049"/>
                </a:cubicBezTo>
                <a:cubicBezTo>
                  <a:pt x="0" y="1467"/>
                  <a:pt x="172" y="1925"/>
                  <a:pt x="529" y="2168"/>
                </a:cubicBezTo>
                <a:cubicBezTo>
                  <a:pt x="635" y="2238"/>
                  <a:pt x="754" y="2283"/>
                  <a:pt x="876" y="2303"/>
                </a:cubicBezTo>
                <a:lnTo>
                  <a:pt x="876" y="2303"/>
                </a:lnTo>
                <a:cubicBezTo>
                  <a:pt x="886" y="2477"/>
                  <a:pt x="968" y="2642"/>
                  <a:pt x="1120" y="2740"/>
                </a:cubicBezTo>
                <a:cubicBezTo>
                  <a:pt x="1191" y="2786"/>
                  <a:pt x="1275" y="2808"/>
                  <a:pt x="1359" y="2808"/>
                </a:cubicBezTo>
                <a:cubicBezTo>
                  <a:pt x="1382" y="2808"/>
                  <a:pt x="1405" y="2806"/>
                  <a:pt x="1428" y="2803"/>
                </a:cubicBezTo>
                <a:lnTo>
                  <a:pt x="1428" y="2803"/>
                </a:lnTo>
                <a:cubicBezTo>
                  <a:pt x="1427" y="2826"/>
                  <a:pt x="1427" y="2850"/>
                  <a:pt x="1430" y="2874"/>
                </a:cubicBezTo>
                <a:cubicBezTo>
                  <a:pt x="1439" y="2969"/>
                  <a:pt x="1472" y="3050"/>
                  <a:pt x="1530" y="3121"/>
                </a:cubicBezTo>
                <a:cubicBezTo>
                  <a:pt x="1587" y="3189"/>
                  <a:pt x="1659" y="3236"/>
                  <a:pt x="1740" y="3264"/>
                </a:cubicBezTo>
                <a:cubicBezTo>
                  <a:pt x="1793" y="3284"/>
                  <a:pt x="1850" y="3294"/>
                  <a:pt x="1906" y="3294"/>
                </a:cubicBezTo>
                <a:cubicBezTo>
                  <a:pt x="1945" y="3294"/>
                  <a:pt x="1984" y="3289"/>
                  <a:pt x="2021" y="3279"/>
                </a:cubicBezTo>
                <a:cubicBezTo>
                  <a:pt x="2068" y="3264"/>
                  <a:pt x="2107" y="3207"/>
                  <a:pt x="2088" y="3160"/>
                </a:cubicBezTo>
                <a:cubicBezTo>
                  <a:pt x="2075" y="3119"/>
                  <a:pt x="2037" y="3089"/>
                  <a:pt x="1996" y="3089"/>
                </a:cubicBezTo>
                <a:cubicBezTo>
                  <a:pt x="1988" y="3089"/>
                  <a:pt x="1981" y="3090"/>
                  <a:pt x="1973" y="3093"/>
                </a:cubicBezTo>
                <a:cubicBezTo>
                  <a:pt x="1959" y="3097"/>
                  <a:pt x="1940" y="3097"/>
                  <a:pt x="1925" y="3103"/>
                </a:cubicBezTo>
                <a:lnTo>
                  <a:pt x="1859" y="3103"/>
                </a:lnTo>
                <a:cubicBezTo>
                  <a:pt x="1863" y="3104"/>
                  <a:pt x="1864" y="3105"/>
                  <a:pt x="1864" y="3105"/>
                </a:cubicBezTo>
                <a:cubicBezTo>
                  <a:pt x="1864" y="3105"/>
                  <a:pt x="1862" y="3104"/>
                  <a:pt x="1859" y="3103"/>
                </a:cubicBezTo>
                <a:lnTo>
                  <a:pt x="1859" y="3103"/>
                </a:lnTo>
                <a:cubicBezTo>
                  <a:pt x="1859" y="3103"/>
                  <a:pt x="1859" y="3103"/>
                  <a:pt x="1859" y="3103"/>
                </a:cubicBezTo>
                <a:cubicBezTo>
                  <a:pt x="1856" y="3101"/>
                  <a:pt x="1855" y="3100"/>
                  <a:pt x="1854" y="3100"/>
                </a:cubicBezTo>
                <a:lnTo>
                  <a:pt x="1854" y="3100"/>
                </a:lnTo>
                <a:cubicBezTo>
                  <a:pt x="1854" y="3100"/>
                  <a:pt x="1854" y="3100"/>
                  <a:pt x="1854" y="3100"/>
                </a:cubicBezTo>
                <a:lnTo>
                  <a:pt x="1854" y="3100"/>
                </a:lnTo>
                <a:cubicBezTo>
                  <a:pt x="1852" y="3099"/>
                  <a:pt x="1851" y="3098"/>
                  <a:pt x="1850" y="3097"/>
                </a:cubicBezTo>
                <a:cubicBezTo>
                  <a:pt x="1840" y="3097"/>
                  <a:pt x="1830" y="3093"/>
                  <a:pt x="1821" y="3093"/>
                </a:cubicBezTo>
                <a:cubicBezTo>
                  <a:pt x="1810" y="3089"/>
                  <a:pt x="1799" y="3086"/>
                  <a:pt x="1788" y="3082"/>
                </a:cubicBezTo>
                <a:lnTo>
                  <a:pt x="1788" y="3082"/>
                </a:lnTo>
                <a:cubicBezTo>
                  <a:pt x="1789" y="3082"/>
                  <a:pt x="1789" y="3082"/>
                  <a:pt x="1789" y="3082"/>
                </a:cubicBezTo>
                <a:cubicBezTo>
                  <a:pt x="1790" y="3082"/>
                  <a:pt x="1789" y="3082"/>
                  <a:pt x="1785" y="3081"/>
                </a:cubicBezTo>
                <a:lnTo>
                  <a:pt x="1785" y="3081"/>
                </a:lnTo>
                <a:cubicBezTo>
                  <a:pt x="1786" y="3081"/>
                  <a:pt x="1787" y="3082"/>
                  <a:pt x="1787" y="3082"/>
                </a:cubicBezTo>
                <a:lnTo>
                  <a:pt x="1787" y="3082"/>
                </a:lnTo>
                <a:cubicBezTo>
                  <a:pt x="1784" y="3081"/>
                  <a:pt x="1781" y="3080"/>
                  <a:pt x="1778" y="3079"/>
                </a:cubicBezTo>
                <a:lnTo>
                  <a:pt x="1778" y="3079"/>
                </a:lnTo>
                <a:cubicBezTo>
                  <a:pt x="1781" y="3080"/>
                  <a:pt x="1783" y="3080"/>
                  <a:pt x="1785" y="3081"/>
                </a:cubicBezTo>
                <a:lnTo>
                  <a:pt x="1785" y="3081"/>
                </a:lnTo>
                <a:cubicBezTo>
                  <a:pt x="1784" y="3080"/>
                  <a:pt x="1783" y="3080"/>
                  <a:pt x="1782" y="3079"/>
                </a:cubicBezTo>
                <a:cubicBezTo>
                  <a:pt x="1778" y="3079"/>
                  <a:pt x="1773" y="3074"/>
                  <a:pt x="1773" y="3074"/>
                </a:cubicBezTo>
                <a:cubicBezTo>
                  <a:pt x="1764" y="3069"/>
                  <a:pt x="1754" y="3064"/>
                  <a:pt x="1749" y="3059"/>
                </a:cubicBezTo>
                <a:cubicBezTo>
                  <a:pt x="1740" y="3059"/>
                  <a:pt x="1736" y="3055"/>
                  <a:pt x="1730" y="3050"/>
                </a:cubicBezTo>
                <a:cubicBezTo>
                  <a:pt x="1724" y="3047"/>
                  <a:pt x="1718" y="3040"/>
                  <a:pt x="1718" y="3039"/>
                </a:cubicBezTo>
                <a:lnTo>
                  <a:pt x="1718" y="3039"/>
                </a:lnTo>
                <a:cubicBezTo>
                  <a:pt x="1720" y="3041"/>
                  <a:pt x="1722" y="3043"/>
                  <a:pt x="1724" y="3044"/>
                </a:cubicBezTo>
                <a:lnTo>
                  <a:pt x="1724" y="3044"/>
                </a:lnTo>
                <a:cubicBezTo>
                  <a:pt x="1721" y="3041"/>
                  <a:pt x="1719" y="3039"/>
                  <a:pt x="1718" y="3039"/>
                </a:cubicBezTo>
                <a:lnTo>
                  <a:pt x="1718" y="3039"/>
                </a:lnTo>
                <a:cubicBezTo>
                  <a:pt x="1718" y="3039"/>
                  <a:pt x="1718" y="3039"/>
                  <a:pt x="1718" y="3039"/>
                </a:cubicBezTo>
                <a:lnTo>
                  <a:pt x="1718" y="3039"/>
                </a:lnTo>
                <a:cubicBezTo>
                  <a:pt x="1708" y="3031"/>
                  <a:pt x="1695" y="3023"/>
                  <a:pt x="1688" y="3011"/>
                </a:cubicBezTo>
                <a:lnTo>
                  <a:pt x="1673" y="2998"/>
                </a:lnTo>
                <a:cubicBezTo>
                  <a:pt x="1671" y="2996"/>
                  <a:pt x="1670" y="2995"/>
                  <a:pt x="1669" y="2994"/>
                </a:cubicBezTo>
                <a:lnTo>
                  <a:pt x="1669" y="2994"/>
                </a:lnTo>
                <a:cubicBezTo>
                  <a:pt x="1670" y="2995"/>
                  <a:pt x="1671" y="2995"/>
                  <a:pt x="1671" y="2995"/>
                </a:cubicBezTo>
                <a:cubicBezTo>
                  <a:pt x="1672" y="2995"/>
                  <a:pt x="1670" y="2992"/>
                  <a:pt x="1668" y="2990"/>
                </a:cubicBezTo>
                <a:lnTo>
                  <a:pt x="1668" y="2990"/>
                </a:lnTo>
                <a:cubicBezTo>
                  <a:pt x="1668" y="2992"/>
                  <a:pt x="1668" y="2993"/>
                  <a:pt x="1669" y="2994"/>
                </a:cubicBezTo>
                <a:lnTo>
                  <a:pt x="1669" y="2994"/>
                </a:lnTo>
                <a:cubicBezTo>
                  <a:pt x="1669" y="2994"/>
                  <a:pt x="1669" y="2994"/>
                  <a:pt x="1668" y="2993"/>
                </a:cubicBezTo>
                <a:cubicBezTo>
                  <a:pt x="1659" y="2978"/>
                  <a:pt x="1650" y="2964"/>
                  <a:pt x="1644" y="2950"/>
                </a:cubicBezTo>
                <a:cubicBezTo>
                  <a:pt x="1643" y="2948"/>
                  <a:pt x="1641" y="2945"/>
                  <a:pt x="1639" y="2942"/>
                </a:cubicBezTo>
                <a:lnTo>
                  <a:pt x="1639" y="2942"/>
                </a:lnTo>
                <a:cubicBezTo>
                  <a:pt x="1639" y="2939"/>
                  <a:pt x="1633" y="2930"/>
                  <a:pt x="1630" y="2926"/>
                </a:cubicBezTo>
                <a:cubicBezTo>
                  <a:pt x="1626" y="2912"/>
                  <a:pt x="1626" y="2897"/>
                  <a:pt x="1621" y="2879"/>
                </a:cubicBezTo>
                <a:cubicBezTo>
                  <a:pt x="1621" y="2877"/>
                  <a:pt x="1621" y="2874"/>
                  <a:pt x="1621" y="2872"/>
                </a:cubicBezTo>
                <a:lnTo>
                  <a:pt x="1621" y="2872"/>
                </a:lnTo>
                <a:cubicBezTo>
                  <a:pt x="1621" y="2873"/>
                  <a:pt x="1621" y="2874"/>
                  <a:pt x="1621" y="2874"/>
                </a:cubicBezTo>
                <a:cubicBezTo>
                  <a:pt x="1621" y="2868"/>
                  <a:pt x="1615" y="2859"/>
                  <a:pt x="1615" y="2855"/>
                </a:cubicBezTo>
                <a:lnTo>
                  <a:pt x="1615" y="2807"/>
                </a:lnTo>
                <a:lnTo>
                  <a:pt x="1621" y="2793"/>
                </a:lnTo>
                <a:lnTo>
                  <a:pt x="1621" y="2793"/>
                </a:lnTo>
                <a:cubicBezTo>
                  <a:pt x="1621" y="2793"/>
                  <a:pt x="1618" y="2805"/>
                  <a:pt x="1619" y="2805"/>
                </a:cubicBezTo>
                <a:cubicBezTo>
                  <a:pt x="1619" y="2805"/>
                  <a:pt x="1620" y="2803"/>
                  <a:pt x="1621" y="2798"/>
                </a:cubicBezTo>
                <a:lnTo>
                  <a:pt x="1621" y="2778"/>
                </a:lnTo>
                <a:cubicBezTo>
                  <a:pt x="1626" y="2764"/>
                  <a:pt x="1630" y="2745"/>
                  <a:pt x="1635" y="2731"/>
                </a:cubicBezTo>
                <a:cubicBezTo>
                  <a:pt x="1635" y="2725"/>
                  <a:pt x="1639" y="2721"/>
                  <a:pt x="1639" y="2721"/>
                </a:cubicBezTo>
                <a:cubicBezTo>
                  <a:pt x="1640" y="2720"/>
                  <a:pt x="1640" y="2719"/>
                  <a:pt x="1640" y="2718"/>
                </a:cubicBezTo>
                <a:lnTo>
                  <a:pt x="1640" y="2718"/>
                </a:lnTo>
                <a:cubicBezTo>
                  <a:pt x="1641" y="2718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1" y="2718"/>
                  <a:pt x="1641" y="2720"/>
                  <a:pt x="1640" y="2721"/>
                </a:cubicBezTo>
                <a:lnTo>
                  <a:pt x="1640" y="2721"/>
                </a:lnTo>
                <a:cubicBezTo>
                  <a:pt x="1641" y="2720"/>
                  <a:pt x="1642" y="2718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56" y="2707"/>
                  <a:pt x="1670" y="2695"/>
                  <a:pt x="1683" y="2683"/>
                </a:cubicBezTo>
                <a:cubicBezTo>
                  <a:pt x="1716" y="2650"/>
                  <a:pt x="1745" y="2611"/>
                  <a:pt x="1764" y="2569"/>
                </a:cubicBezTo>
                <a:cubicBezTo>
                  <a:pt x="1782" y="2531"/>
                  <a:pt x="1782" y="2483"/>
                  <a:pt x="1749" y="2454"/>
                </a:cubicBezTo>
                <a:cubicBezTo>
                  <a:pt x="1731" y="2437"/>
                  <a:pt x="1704" y="2424"/>
                  <a:pt x="1678" y="2424"/>
                </a:cubicBezTo>
                <a:cubicBezTo>
                  <a:pt x="1663" y="2424"/>
                  <a:pt x="1647" y="2429"/>
                  <a:pt x="1635" y="2440"/>
                </a:cubicBezTo>
                <a:cubicBezTo>
                  <a:pt x="1581" y="2477"/>
                  <a:pt x="1535" y="2525"/>
                  <a:pt x="1501" y="2581"/>
                </a:cubicBezTo>
                <a:lnTo>
                  <a:pt x="1501" y="2581"/>
                </a:lnTo>
                <a:cubicBezTo>
                  <a:pt x="1496" y="2583"/>
                  <a:pt x="1492" y="2586"/>
                  <a:pt x="1487" y="2588"/>
                </a:cubicBezTo>
                <a:cubicBezTo>
                  <a:pt x="1487" y="2588"/>
                  <a:pt x="1483" y="2593"/>
                  <a:pt x="1478" y="2593"/>
                </a:cubicBezTo>
                <a:cubicBezTo>
                  <a:pt x="1472" y="2593"/>
                  <a:pt x="1454" y="2602"/>
                  <a:pt x="1450" y="2602"/>
                </a:cubicBezTo>
                <a:cubicBezTo>
                  <a:pt x="1444" y="2606"/>
                  <a:pt x="1435" y="2606"/>
                  <a:pt x="1430" y="2611"/>
                </a:cubicBezTo>
                <a:cubicBezTo>
                  <a:pt x="1423" y="2611"/>
                  <a:pt x="1414" y="2614"/>
                  <a:pt x="1405" y="2616"/>
                </a:cubicBezTo>
                <a:lnTo>
                  <a:pt x="1405" y="2616"/>
                </a:lnTo>
                <a:cubicBezTo>
                  <a:pt x="1404" y="2615"/>
                  <a:pt x="1402" y="2614"/>
                  <a:pt x="1400" y="2614"/>
                </a:cubicBezTo>
                <a:cubicBezTo>
                  <a:pt x="1396" y="2614"/>
                  <a:pt x="1391" y="2617"/>
                  <a:pt x="1387" y="2617"/>
                </a:cubicBezTo>
                <a:lnTo>
                  <a:pt x="1320" y="2617"/>
                </a:lnTo>
                <a:cubicBezTo>
                  <a:pt x="1330" y="2617"/>
                  <a:pt x="1331" y="2614"/>
                  <a:pt x="1326" y="2614"/>
                </a:cubicBezTo>
                <a:cubicBezTo>
                  <a:pt x="1325" y="2614"/>
                  <a:pt x="1322" y="2615"/>
                  <a:pt x="1319" y="2616"/>
                </a:cubicBezTo>
                <a:lnTo>
                  <a:pt x="1319" y="2616"/>
                </a:lnTo>
                <a:cubicBezTo>
                  <a:pt x="1309" y="2611"/>
                  <a:pt x="1296" y="2611"/>
                  <a:pt x="1287" y="2606"/>
                </a:cubicBezTo>
                <a:cubicBezTo>
                  <a:pt x="1278" y="2606"/>
                  <a:pt x="1272" y="2602"/>
                  <a:pt x="1263" y="2602"/>
                </a:cubicBezTo>
                <a:cubicBezTo>
                  <a:pt x="1260" y="2599"/>
                  <a:pt x="1254" y="2595"/>
                  <a:pt x="1251" y="2595"/>
                </a:cubicBezTo>
                <a:cubicBezTo>
                  <a:pt x="1251" y="2595"/>
                  <a:pt x="1251" y="2596"/>
                  <a:pt x="1250" y="2596"/>
                </a:cubicBezTo>
                <a:lnTo>
                  <a:pt x="1250" y="2596"/>
                </a:lnTo>
                <a:cubicBezTo>
                  <a:pt x="1232" y="2587"/>
                  <a:pt x="1214" y="2577"/>
                  <a:pt x="1197" y="2564"/>
                </a:cubicBezTo>
                <a:cubicBezTo>
                  <a:pt x="1194" y="2562"/>
                  <a:pt x="1192" y="2561"/>
                  <a:pt x="1192" y="2561"/>
                </a:cubicBezTo>
                <a:lnTo>
                  <a:pt x="1192" y="2561"/>
                </a:lnTo>
                <a:cubicBezTo>
                  <a:pt x="1193" y="2561"/>
                  <a:pt x="1201" y="2567"/>
                  <a:pt x="1203" y="2567"/>
                </a:cubicBezTo>
                <a:cubicBezTo>
                  <a:pt x="1204" y="2567"/>
                  <a:pt x="1203" y="2566"/>
                  <a:pt x="1201" y="2564"/>
                </a:cubicBezTo>
                <a:cubicBezTo>
                  <a:pt x="1197" y="2564"/>
                  <a:pt x="1192" y="2560"/>
                  <a:pt x="1187" y="2554"/>
                </a:cubicBezTo>
                <a:lnTo>
                  <a:pt x="1168" y="2536"/>
                </a:lnTo>
                <a:lnTo>
                  <a:pt x="1144" y="2512"/>
                </a:lnTo>
                <a:cubicBezTo>
                  <a:pt x="1144" y="2512"/>
                  <a:pt x="1139" y="2501"/>
                  <a:pt x="1139" y="2501"/>
                </a:cubicBezTo>
                <a:lnTo>
                  <a:pt x="1139" y="2501"/>
                </a:lnTo>
                <a:cubicBezTo>
                  <a:pt x="1138" y="2501"/>
                  <a:pt x="1138" y="2502"/>
                  <a:pt x="1139" y="2503"/>
                </a:cubicBezTo>
                <a:lnTo>
                  <a:pt x="1139" y="2503"/>
                </a:lnTo>
                <a:cubicBezTo>
                  <a:pt x="1137" y="2500"/>
                  <a:pt x="1135" y="2497"/>
                  <a:pt x="1135" y="2497"/>
                </a:cubicBezTo>
                <a:cubicBezTo>
                  <a:pt x="1120" y="2478"/>
                  <a:pt x="1111" y="2464"/>
                  <a:pt x="1101" y="2445"/>
                </a:cubicBezTo>
                <a:cubicBezTo>
                  <a:pt x="1101" y="2440"/>
                  <a:pt x="1101" y="2435"/>
                  <a:pt x="1096" y="2430"/>
                </a:cubicBezTo>
                <a:cubicBezTo>
                  <a:pt x="1096" y="2430"/>
                  <a:pt x="1091" y="2420"/>
                  <a:pt x="1092" y="2420"/>
                </a:cubicBezTo>
                <a:lnTo>
                  <a:pt x="1092" y="2420"/>
                </a:lnTo>
                <a:cubicBezTo>
                  <a:pt x="1092" y="2420"/>
                  <a:pt x="1092" y="2420"/>
                  <a:pt x="1092" y="2420"/>
                </a:cubicBezTo>
                <a:lnTo>
                  <a:pt x="1092" y="2420"/>
                </a:lnTo>
                <a:cubicBezTo>
                  <a:pt x="1092" y="2419"/>
                  <a:pt x="1092" y="2417"/>
                  <a:pt x="1092" y="2417"/>
                </a:cubicBezTo>
                <a:cubicBezTo>
                  <a:pt x="1092" y="2411"/>
                  <a:pt x="1087" y="2406"/>
                  <a:pt x="1087" y="2397"/>
                </a:cubicBezTo>
                <a:cubicBezTo>
                  <a:pt x="1078" y="2378"/>
                  <a:pt x="1072" y="2359"/>
                  <a:pt x="1072" y="2340"/>
                </a:cubicBezTo>
                <a:cubicBezTo>
                  <a:pt x="1068" y="2335"/>
                  <a:pt x="1068" y="2331"/>
                  <a:pt x="1068" y="2321"/>
                </a:cubicBezTo>
                <a:cubicBezTo>
                  <a:pt x="1068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21"/>
                  <a:pt x="1068" y="2323"/>
                  <a:pt x="1068" y="2325"/>
                </a:cubicBezTo>
                <a:cubicBezTo>
                  <a:pt x="1068" y="2323"/>
                  <a:pt x="1067" y="2322"/>
                  <a:pt x="1067" y="2320"/>
                </a:cubicBezTo>
                <a:lnTo>
                  <a:pt x="1067" y="2320"/>
                </a:lnTo>
                <a:cubicBezTo>
                  <a:pt x="1067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18"/>
                  <a:pt x="1067" y="2317"/>
                  <a:pt x="1067" y="2316"/>
                </a:cubicBezTo>
                <a:lnTo>
                  <a:pt x="1067" y="2316"/>
                </a:lnTo>
                <a:cubicBezTo>
                  <a:pt x="1067" y="2317"/>
                  <a:pt x="1067" y="2319"/>
                  <a:pt x="1067" y="2320"/>
                </a:cubicBezTo>
                <a:lnTo>
                  <a:pt x="1067" y="2320"/>
                </a:lnTo>
                <a:cubicBezTo>
                  <a:pt x="1066" y="2316"/>
                  <a:pt x="1065" y="2314"/>
                  <a:pt x="1066" y="2314"/>
                </a:cubicBezTo>
                <a:lnTo>
                  <a:pt x="1066" y="2314"/>
                </a:lnTo>
                <a:cubicBezTo>
                  <a:pt x="1066" y="2314"/>
                  <a:pt x="1066" y="2315"/>
                  <a:pt x="1067" y="2316"/>
                </a:cubicBezTo>
                <a:lnTo>
                  <a:pt x="1067" y="2316"/>
                </a:lnTo>
                <a:cubicBezTo>
                  <a:pt x="1066" y="2315"/>
                  <a:pt x="1066" y="2314"/>
                  <a:pt x="1066" y="2314"/>
                </a:cubicBezTo>
                <a:lnTo>
                  <a:pt x="1066" y="2314"/>
                </a:lnTo>
                <a:cubicBezTo>
                  <a:pt x="1091" y="2312"/>
                  <a:pt x="1115" y="2310"/>
                  <a:pt x="1140" y="2307"/>
                </a:cubicBezTo>
                <a:cubicBezTo>
                  <a:pt x="1244" y="2292"/>
                  <a:pt x="1344" y="2259"/>
                  <a:pt x="1430" y="2206"/>
                </a:cubicBezTo>
                <a:cubicBezTo>
                  <a:pt x="1516" y="2154"/>
                  <a:pt x="1602" y="2083"/>
                  <a:pt x="1644" y="1992"/>
                </a:cubicBezTo>
                <a:cubicBezTo>
                  <a:pt x="1692" y="1887"/>
                  <a:pt x="1712" y="1764"/>
                  <a:pt x="1630" y="1673"/>
                </a:cubicBezTo>
                <a:cubicBezTo>
                  <a:pt x="1587" y="1623"/>
                  <a:pt x="1529" y="1603"/>
                  <a:pt x="1470" y="1603"/>
                </a:cubicBezTo>
                <a:cubicBezTo>
                  <a:pt x="1400" y="1603"/>
                  <a:pt x="1327" y="1630"/>
                  <a:pt x="1268" y="1663"/>
                </a:cubicBezTo>
                <a:cubicBezTo>
                  <a:pt x="1099" y="1755"/>
                  <a:pt x="949" y="1921"/>
                  <a:pt x="895" y="2113"/>
                </a:cubicBezTo>
                <a:lnTo>
                  <a:pt x="895" y="2113"/>
                </a:lnTo>
                <a:cubicBezTo>
                  <a:pt x="894" y="2112"/>
                  <a:pt x="893" y="2112"/>
                  <a:pt x="891" y="2111"/>
                </a:cubicBezTo>
                <a:cubicBezTo>
                  <a:pt x="849" y="2107"/>
                  <a:pt x="806" y="2092"/>
                  <a:pt x="763" y="2078"/>
                </a:cubicBezTo>
                <a:cubicBezTo>
                  <a:pt x="758" y="2078"/>
                  <a:pt x="753" y="2074"/>
                  <a:pt x="749" y="2074"/>
                </a:cubicBezTo>
                <a:lnTo>
                  <a:pt x="749" y="2074"/>
                </a:lnTo>
                <a:cubicBezTo>
                  <a:pt x="752" y="2075"/>
                  <a:pt x="757" y="2077"/>
                  <a:pt x="757" y="2077"/>
                </a:cubicBezTo>
                <a:cubicBezTo>
                  <a:pt x="757" y="2077"/>
                  <a:pt x="754" y="2076"/>
                  <a:pt x="748" y="2074"/>
                </a:cubicBezTo>
                <a:lnTo>
                  <a:pt x="748" y="2074"/>
                </a:lnTo>
                <a:cubicBezTo>
                  <a:pt x="749" y="2074"/>
                  <a:pt x="749" y="2074"/>
                  <a:pt x="749" y="2074"/>
                </a:cubicBezTo>
                <a:lnTo>
                  <a:pt x="749" y="2074"/>
                </a:lnTo>
                <a:cubicBezTo>
                  <a:pt x="749" y="2073"/>
                  <a:pt x="748" y="2073"/>
                  <a:pt x="748" y="2073"/>
                </a:cubicBezTo>
                <a:lnTo>
                  <a:pt x="748" y="2073"/>
                </a:lnTo>
                <a:cubicBezTo>
                  <a:pt x="748" y="2073"/>
                  <a:pt x="748" y="2073"/>
                  <a:pt x="748" y="2074"/>
                </a:cubicBezTo>
                <a:cubicBezTo>
                  <a:pt x="746" y="2073"/>
                  <a:pt x="745" y="2072"/>
                  <a:pt x="745" y="2072"/>
                </a:cubicBezTo>
                <a:lnTo>
                  <a:pt x="745" y="2072"/>
                </a:lnTo>
                <a:cubicBezTo>
                  <a:pt x="745" y="2072"/>
                  <a:pt x="746" y="2072"/>
                  <a:pt x="748" y="2073"/>
                </a:cubicBezTo>
                <a:lnTo>
                  <a:pt x="748" y="2073"/>
                </a:lnTo>
                <a:cubicBezTo>
                  <a:pt x="739" y="2067"/>
                  <a:pt x="729" y="2063"/>
                  <a:pt x="720" y="2059"/>
                </a:cubicBezTo>
                <a:cubicBezTo>
                  <a:pt x="700" y="2049"/>
                  <a:pt x="678" y="2035"/>
                  <a:pt x="658" y="2025"/>
                </a:cubicBezTo>
                <a:cubicBezTo>
                  <a:pt x="639" y="2011"/>
                  <a:pt x="620" y="2001"/>
                  <a:pt x="606" y="1988"/>
                </a:cubicBezTo>
                <a:cubicBezTo>
                  <a:pt x="601" y="1982"/>
                  <a:pt x="596" y="1982"/>
                  <a:pt x="592" y="1977"/>
                </a:cubicBezTo>
                <a:cubicBezTo>
                  <a:pt x="581" y="1968"/>
                  <a:pt x="572" y="1964"/>
                  <a:pt x="563" y="1953"/>
                </a:cubicBezTo>
                <a:cubicBezTo>
                  <a:pt x="524" y="1925"/>
                  <a:pt x="496" y="1892"/>
                  <a:pt x="463" y="1854"/>
                </a:cubicBezTo>
                <a:cubicBezTo>
                  <a:pt x="458" y="1845"/>
                  <a:pt x="449" y="1839"/>
                  <a:pt x="443" y="1830"/>
                </a:cubicBezTo>
                <a:lnTo>
                  <a:pt x="443" y="1830"/>
                </a:lnTo>
                <a:cubicBezTo>
                  <a:pt x="445" y="1831"/>
                  <a:pt x="445" y="1832"/>
                  <a:pt x="446" y="1832"/>
                </a:cubicBezTo>
                <a:cubicBezTo>
                  <a:pt x="447" y="1832"/>
                  <a:pt x="440" y="1823"/>
                  <a:pt x="439" y="1823"/>
                </a:cubicBezTo>
                <a:lnTo>
                  <a:pt x="439" y="1823"/>
                </a:lnTo>
                <a:cubicBezTo>
                  <a:pt x="438" y="1823"/>
                  <a:pt x="439" y="1825"/>
                  <a:pt x="443" y="1830"/>
                </a:cubicBezTo>
                <a:cubicBezTo>
                  <a:pt x="439" y="1825"/>
                  <a:pt x="434" y="1821"/>
                  <a:pt x="434" y="1816"/>
                </a:cubicBezTo>
                <a:cubicBezTo>
                  <a:pt x="420" y="1797"/>
                  <a:pt x="405" y="1777"/>
                  <a:pt x="392" y="1753"/>
                </a:cubicBezTo>
                <a:cubicBezTo>
                  <a:pt x="368" y="1716"/>
                  <a:pt x="348" y="1678"/>
                  <a:pt x="329" y="1634"/>
                </a:cubicBezTo>
                <a:cubicBezTo>
                  <a:pt x="322" y="1628"/>
                  <a:pt x="318" y="1618"/>
                  <a:pt x="314" y="1610"/>
                </a:cubicBezTo>
                <a:lnTo>
                  <a:pt x="314" y="1610"/>
                </a:lnTo>
                <a:cubicBezTo>
                  <a:pt x="315" y="1609"/>
                  <a:pt x="309" y="1591"/>
                  <a:pt x="306" y="1587"/>
                </a:cubicBezTo>
                <a:cubicBezTo>
                  <a:pt x="296" y="1563"/>
                  <a:pt x="291" y="1544"/>
                  <a:pt x="282" y="1520"/>
                </a:cubicBezTo>
                <a:cubicBezTo>
                  <a:pt x="267" y="1473"/>
                  <a:pt x="258" y="1430"/>
                  <a:pt x="249" y="1382"/>
                </a:cubicBezTo>
                <a:cubicBezTo>
                  <a:pt x="249" y="1372"/>
                  <a:pt x="243" y="1359"/>
                  <a:pt x="243" y="1348"/>
                </a:cubicBezTo>
                <a:cubicBezTo>
                  <a:pt x="243" y="1346"/>
                  <a:pt x="243" y="1345"/>
                  <a:pt x="243" y="1343"/>
                </a:cubicBezTo>
                <a:lnTo>
                  <a:pt x="243" y="1343"/>
                </a:lnTo>
                <a:cubicBezTo>
                  <a:pt x="243" y="1344"/>
                  <a:pt x="243" y="1344"/>
                  <a:pt x="244" y="1345"/>
                </a:cubicBezTo>
                <a:lnTo>
                  <a:pt x="244" y="1345"/>
                </a:lnTo>
                <a:cubicBezTo>
                  <a:pt x="243" y="1343"/>
                  <a:pt x="243" y="1341"/>
                  <a:pt x="243" y="1339"/>
                </a:cubicBezTo>
                <a:cubicBezTo>
                  <a:pt x="238" y="1315"/>
                  <a:pt x="238" y="1291"/>
                  <a:pt x="234" y="1267"/>
                </a:cubicBezTo>
                <a:cubicBezTo>
                  <a:pt x="234" y="1225"/>
                  <a:pt x="229" y="1177"/>
                  <a:pt x="234" y="1130"/>
                </a:cubicBezTo>
                <a:cubicBezTo>
                  <a:pt x="234" y="1110"/>
                  <a:pt x="234" y="1091"/>
                  <a:pt x="238" y="1067"/>
                </a:cubicBezTo>
                <a:cubicBezTo>
                  <a:pt x="238" y="1058"/>
                  <a:pt x="238" y="1044"/>
                  <a:pt x="243" y="1034"/>
                </a:cubicBezTo>
                <a:lnTo>
                  <a:pt x="243" y="1020"/>
                </a:lnTo>
                <a:cubicBezTo>
                  <a:pt x="253" y="972"/>
                  <a:pt x="262" y="930"/>
                  <a:pt x="272" y="886"/>
                </a:cubicBezTo>
                <a:cubicBezTo>
                  <a:pt x="286" y="844"/>
                  <a:pt x="296" y="800"/>
                  <a:pt x="315" y="758"/>
                </a:cubicBezTo>
                <a:cubicBezTo>
                  <a:pt x="320" y="748"/>
                  <a:pt x="320" y="739"/>
                  <a:pt x="324" y="730"/>
                </a:cubicBezTo>
                <a:cubicBezTo>
                  <a:pt x="325" y="727"/>
                  <a:pt x="326" y="726"/>
                  <a:pt x="327" y="724"/>
                </a:cubicBezTo>
                <a:lnTo>
                  <a:pt x="327" y="724"/>
                </a:lnTo>
                <a:cubicBezTo>
                  <a:pt x="327" y="726"/>
                  <a:pt x="326" y="728"/>
                  <a:pt x="324" y="730"/>
                </a:cubicBezTo>
                <a:cubicBezTo>
                  <a:pt x="331" y="723"/>
                  <a:pt x="332" y="720"/>
                  <a:pt x="332" y="720"/>
                </a:cubicBezTo>
                <a:lnTo>
                  <a:pt x="332" y="720"/>
                </a:lnTo>
                <a:cubicBezTo>
                  <a:pt x="331" y="720"/>
                  <a:pt x="329" y="722"/>
                  <a:pt x="327" y="724"/>
                </a:cubicBezTo>
                <a:lnTo>
                  <a:pt x="327" y="724"/>
                </a:lnTo>
                <a:cubicBezTo>
                  <a:pt x="329" y="721"/>
                  <a:pt x="329" y="718"/>
                  <a:pt x="329" y="715"/>
                </a:cubicBezTo>
                <a:cubicBezTo>
                  <a:pt x="339" y="695"/>
                  <a:pt x="348" y="672"/>
                  <a:pt x="363" y="653"/>
                </a:cubicBezTo>
                <a:cubicBezTo>
                  <a:pt x="381" y="609"/>
                  <a:pt x="405" y="572"/>
                  <a:pt x="429" y="529"/>
                </a:cubicBezTo>
                <a:cubicBezTo>
                  <a:pt x="439" y="515"/>
                  <a:pt x="453" y="495"/>
                  <a:pt x="463" y="477"/>
                </a:cubicBezTo>
                <a:cubicBezTo>
                  <a:pt x="472" y="467"/>
                  <a:pt x="477" y="457"/>
                  <a:pt x="487" y="453"/>
                </a:cubicBezTo>
                <a:cubicBezTo>
                  <a:pt x="487" y="450"/>
                  <a:pt x="488" y="446"/>
                  <a:pt x="489" y="443"/>
                </a:cubicBezTo>
                <a:lnTo>
                  <a:pt x="489" y="443"/>
                </a:lnTo>
                <a:cubicBezTo>
                  <a:pt x="491" y="441"/>
                  <a:pt x="492" y="438"/>
                  <a:pt x="496" y="438"/>
                </a:cubicBezTo>
                <a:cubicBezTo>
                  <a:pt x="553" y="367"/>
                  <a:pt x="615" y="301"/>
                  <a:pt x="687" y="243"/>
                </a:cubicBezTo>
                <a:cubicBezTo>
                  <a:pt x="691" y="243"/>
                  <a:pt x="691" y="238"/>
                  <a:pt x="695" y="238"/>
                </a:cubicBezTo>
                <a:lnTo>
                  <a:pt x="695" y="238"/>
                </a:lnTo>
                <a:cubicBezTo>
                  <a:pt x="694" y="238"/>
                  <a:pt x="694" y="239"/>
                  <a:pt x="694" y="239"/>
                </a:cubicBezTo>
                <a:cubicBezTo>
                  <a:pt x="694" y="239"/>
                  <a:pt x="695" y="239"/>
                  <a:pt x="696" y="238"/>
                </a:cubicBezTo>
                <a:lnTo>
                  <a:pt x="696" y="238"/>
                </a:lnTo>
                <a:cubicBezTo>
                  <a:pt x="696" y="238"/>
                  <a:pt x="696" y="238"/>
                  <a:pt x="696" y="238"/>
                </a:cubicBezTo>
                <a:cubicBezTo>
                  <a:pt x="701" y="234"/>
                  <a:pt x="703" y="233"/>
                  <a:pt x="703" y="233"/>
                </a:cubicBezTo>
                <a:lnTo>
                  <a:pt x="703" y="233"/>
                </a:lnTo>
                <a:cubicBezTo>
                  <a:pt x="703" y="233"/>
                  <a:pt x="700" y="234"/>
                  <a:pt x="698" y="236"/>
                </a:cubicBezTo>
                <a:lnTo>
                  <a:pt x="698" y="236"/>
                </a:lnTo>
                <a:cubicBezTo>
                  <a:pt x="707" y="228"/>
                  <a:pt x="716" y="224"/>
                  <a:pt x="720" y="219"/>
                </a:cubicBezTo>
                <a:cubicBezTo>
                  <a:pt x="739" y="205"/>
                  <a:pt x="758" y="191"/>
                  <a:pt x="777" y="181"/>
                </a:cubicBezTo>
                <a:cubicBezTo>
                  <a:pt x="821" y="152"/>
                  <a:pt x="843" y="90"/>
                  <a:pt x="815" y="48"/>
                </a:cubicBezTo>
                <a:cubicBezTo>
                  <a:pt x="796" y="19"/>
                  <a:pt x="764" y="1"/>
                  <a:pt x="7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2761" name="Google Shape;2761;p60"/>
          <p:cNvGrpSpPr/>
          <p:nvPr/>
        </p:nvGrpSpPr>
        <p:grpSpPr>
          <a:xfrm rot="-9168125">
            <a:off x="1419396" y="5271037"/>
            <a:ext cx="308656" cy="362065"/>
            <a:chOff x="139275" y="1078372"/>
            <a:chExt cx="231475" cy="271529"/>
          </a:xfrm>
        </p:grpSpPr>
        <p:sp>
          <p:nvSpPr>
            <p:cNvPr id="2762" name="Google Shape;2762;p6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3" name="Google Shape;2763;p6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4" name="Google Shape;2764;p6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65" name="Google Shape;2765;p60"/>
          <p:cNvGrpSpPr/>
          <p:nvPr/>
        </p:nvGrpSpPr>
        <p:grpSpPr>
          <a:xfrm rot="3145801">
            <a:off x="3814606" y="2692657"/>
            <a:ext cx="308668" cy="362080"/>
            <a:chOff x="139275" y="1078372"/>
            <a:chExt cx="231475" cy="271529"/>
          </a:xfrm>
        </p:grpSpPr>
        <p:sp>
          <p:nvSpPr>
            <p:cNvPr id="2766" name="Google Shape;2766;p60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7" name="Google Shape;2767;p60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68" name="Google Shape;2768;p60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769" name="Google Shape;2769;p60"/>
          <p:cNvSpPr/>
          <p:nvPr/>
        </p:nvSpPr>
        <p:spPr>
          <a:xfrm>
            <a:off x="1585849" y="1722633"/>
            <a:ext cx="928620" cy="335852"/>
          </a:xfrm>
          <a:custGeom>
            <a:avLst/>
            <a:gdLst/>
            <a:ahLst/>
            <a:cxnLst/>
            <a:rect l="l" t="t" r="r" b="b"/>
            <a:pathLst>
              <a:path w="4294" h="1553" extrusionOk="0">
                <a:moveTo>
                  <a:pt x="2393" y="1"/>
                </a:moveTo>
                <a:cubicBezTo>
                  <a:pt x="2372" y="1"/>
                  <a:pt x="2352" y="5"/>
                  <a:pt x="2336" y="13"/>
                </a:cubicBezTo>
                <a:cubicBezTo>
                  <a:pt x="2217" y="70"/>
                  <a:pt x="2078" y="42"/>
                  <a:pt x="1959" y="93"/>
                </a:cubicBezTo>
                <a:cubicBezTo>
                  <a:pt x="1654" y="223"/>
                  <a:pt x="1416" y="418"/>
                  <a:pt x="1335" y="757"/>
                </a:cubicBezTo>
                <a:cubicBezTo>
                  <a:pt x="1325" y="794"/>
                  <a:pt x="1315" y="808"/>
                  <a:pt x="1273" y="808"/>
                </a:cubicBezTo>
                <a:cubicBezTo>
                  <a:pt x="1106" y="828"/>
                  <a:pt x="939" y="847"/>
                  <a:pt x="772" y="876"/>
                </a:cubicBezTo>
                <a:cubicBezTo>
                  <a:pt x="506" y="918"/>
                  <a:pt x="277" y="1028"/>
                  <a:pt x="95" y="1232"/>
                </a:cubicBezTo>
                <a:cubicBezTo>
                  <a:pt x="0" y="1347"/>
                  <a:pt x="29" y="1447"/>
                  <a:pt x="172" y="1490"/>
                </a:cubicBezTo>
                <a:cubicBezTo>
                  <a:pt x="233" y="1505"/>
                  <a:pt x="295" y="1509"/>
                  <a:pt x="358" y="1514"/>
                </a:cubicBezTo>
                <a:cubicBezTo>
                  <a:pt x="376" y="1515"/>
                  <a:pt x="394" y="1515"/>
                  <a:pt x="412" y="1515"/>
                </a:cubicBezTo>
                <a:cubicBezTo>
                  <a:pt x="519" y="1515"/>
                  <a:pt x="628" y="1501"/>
                  <a:pt x="736" y="1501"/>
                </a:cubicBezTo>
                <a:cubicBezTo>
                  <a:pt x="788" y="1501"/>
                  <a:pt x="840" y="1504"/>
                  <a:pt x="891" y="1514"/>
                </a:cubicBezTo>
                <a:cubicBezTo>
                  <a:pt x="1003" y="1531"/>
                  <a:pt x="1118" y="1552"/>
                  <a:pt x="1226" y="1552"/>
                </a:cubicBezTo>
                <a:cubicBezTo>
                  <a:pt x="1238" y="1552"/>
                  <a:pt x="1251" y="1552"/>
                  <a:pt x="1263" y="1552"/>
                </a:cubicBezTo>
                <a:cubicBezTo>
                  <a:pt x="1473" y="1538"/>
                  <a:pt x="1678" y="1500"/>
                  <a:pt x="1883" y="1437"/>
                </a:cubicBezTo>
                <a:cubicBezTo>
                  <a:pt x="2005" y="1401"/>
                  <a:pt x="2128" y="1360"/>
                  <a:pt x="2252" y="1360"/>
                </a:cubicBezTo>
                <a:cubicBezTo>
                  <a:pt x="2327" y="1360"/>
                  <a:pt x="2402" y="1375"/>
                  <a:pt x="2479" y="1414"/>
                </a:cubicBezTo>
                <a:cubicBezTo>
                  <a:pt x="2640" y="1494"/>
                  <a:pt x="2817" y="1514"/>
                  <a:pt x="3022" y="1514"/>
                </a:cubicBezTo>
                <a:cubicBezTo>
                  <a:pt x="3035" y="1516"/>
                  <a:pt x="3049" y="1516"/>
                  <a:pt x="3063" y="1516"/>
                </a:cubicBezTo>
                <a:cubicBezTo>
                  <a:pt x="3127" y="1516"/>
                  <a:pt x="3201" y="1502"/>
                  <a:pt x="3279" y="1490"/>
                </a:cubicBezTo>
                <a:cubicBezTo>
                  <a:pt x="3550" y="1452"/>
                  <a:pt x="3823" y="1399"/>
                  <a:pt x="4084" y="1305"/>
                </a:cubicBezTo>
                <a:cubicBezTo>
                  <a:pt x="4227" y="1252"/>
                  <a:pt x="4294" y="1128"/>
                  <a:pt x="4241" y="1008"/>
                </a:cubicBezTo>
                <a:cubicBezTo>
                  <a:pt x="4184" y="880"/>
                  <a:pt x="4113" y="761"/>
                  <a:pt x="3970" y="704"/>
                </a:cubicBezTo>
                <a:cubicBezTo>
                  <a:pt x="3803" y="635"/>
                  <a:pt x="3633" y="569"/>
                  <a:pt x="3450" y="569"/>
                </a:cubicBezTo>
                <a:cubicBezTo>
                  <a:pt x="3418" y="569"/>
                  <a:pt x="3387" y="571"/>
                  <a:pt x="3355" y="575"/>
                </a:cubicBezTo>
                <a:cubicBezTo>
                  <a:pt x="3350" y="575"/>
                  <a:pt x="3346" y="576"/>
                  <a:pt x="3342" y="576"/>
                </a:cubicBezTo>
                <a:cubicBezTo>
                  <a:pt x="3314" y="576"/>
                  <a:pt x="3303" y="562"/>
                  <a:pt x="3298" y="532"/>
                </a:cubicBezTo>
                <a:cubicBezTo>
                  <a:pt x="3246" y="251"/>
                  <a:pt x="3050" y="128"/>
                  <a:pt x="2798" y="46"/>
                </a:cubicBezTo>
                <a:cubicBezTo>
                  <a:pt x="2779" y="41"/>
                  <a:pt x="2761" y="39"/>
                  <a:pt x="2744" y="39"/>
                </a:cubicBezTo>
                <a:cubicBezTo>
                  <a:pt x="2693" y="39"/>
                  <a:pt x="2644" y="55"/>
                  <a:pt x="2595" y="55"/>
                </a:cubicBezTo>
                <a:cubicBezTo>
                  <a:pt x="2565" y="55"/>
                  <a:pt x="2536" y="49"/>
                  <a:pt x="2507" y="32"/>
                </a:cubicBezTo>
                <a:cubicBezTo>
                  <a:pt x="2473" y="13"/>
                  <a:pt x="2431" y="1"/>
                  <a:pt x="239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4" name="Google Shape;2703;p60"/>
          <p:cNvSpPr txBox="1">
            <a:spLocks noGrp="1"/>
          </p:cNvSpPr>
          <p:nvPr>
            <p:ph type="title"/>
          </p:nvPr>
        </p:nvSpPr>
        <p:spPr>
          <a:xfrm>
            <a:off x="8759509" y="1981699"/>
            <a:ext cx="2870758" cy="54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9. Kebudayaan Nasional</a:t>
            </a:r>
            <a:endParaRPr sz="2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7" name="Google Shape;2697;p60"/>
          <p:cNvSpPr txBox="1">
            <a:spLocks noGrp="1"/>
          </p:cNvSpPr>
          <p:nvPr>
            <p:ph type="subTitle" idx="1"/>
          </p:nvPr>
        </p:nvSpPr>
        <p:spPr>
          <a:xfrm>
            <a:off x="8443803" y="2541351"/>
            <a:ext cx="3886741" cy="112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Kebudayaan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nasional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adalah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puncak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kebudayaan-kebudayaan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lokal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menyebar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seluruh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wilayah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Indonesia.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Kebudayaan-kebudayaan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lokal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diterima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sebagai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kebudayaan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nasional</a:t>
            </a:r>
            <a:endParaRPr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89" name="Group 88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3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4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92" name="Picture 9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90" name="Rectangle 89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544317" y="1960417"/>
            <a:ext cx="2640082" cy="542400"/>
          </a:xfrm>
        </p:spPr>
        <p:txBody>
          <a:bodyPr/>
          <a:lstStyle/>
          <a:p>
            <a:r>
              <a:rPr lang="en-US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9. </a:t>
            </a:r>
            <a:r>
              <a:rPr lang="en-US" sz="2400" b="1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Wawasan</a:t>
            </a:r>
            <a:r>
              <a:rPr lang="en-US" sz="24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Nusantara</a:t>
            </a:r>
            <a:endParaRPr lang="en-US" sz="2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759" y="1692353"/>
            <a:ext cx="3778926" cy="19182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2646" y="3650499"/>
            <a:ext cx="2541152" cy="231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438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566</Words>
  <Application>Microsoft Office PowerPoint</Application>
  <PresentationFormat>Widescreen</PresentationFormat>
  <Paragraphs>71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Arial</vt:lpstr>
      <vt:lpstr>Batang</vt:lpstr>
      <vt:lpstr>Bebas Neue</vt:lpstr>
      <vt:lpstr>Calibri</vt:lpstr>
      <vt:lpstr>Calibri Light</vt:lpstr>
      <vt:lpstr>Cambria</vt:lpstr>
      <vt:lpstr>Candara</vt:lpstr>
      <vt:lpstr>Montserrat Black</vt:lpstr>
      <vt:lpstr>Nunito Light</vt:lpstr>
      <vt:lpstr>PT Sans</vt:lpstr>
      <vt:lpstr>Tahoma</vt:lpstr>
      <vt:lpstr>Office Theme</vt:lpstr>
      <vt:lpstr>PowerPoint Presentation</vt:lpstr>
      <vt:lpstr>PowerPoint Presentation</vt:lpstr>
      <vt:lpstr>“Ancaman, tantangan, hambatan, dan gangguan (ATHG) terhadap integrasi nasional Indonesia adalah tanggung jawab seluruh bangsa Indonesia untuk dihadapi bersama. Solusi untuk menghadapinya adalah dengan memperkuat identitas nasional” </vt:lpstr>
      <vt:lpstr>Bentuk-bentuk Identitas Nasional</vt:lpstr>
      <vt:lpstr>Identitas Nasional Menurut Monteiro</vt:lpstr>
      <vt:lpstr>Identitas Nasional Menurut Monteiro</vt:lpstr>
      <vt:lpstr>Identitas Nasional Menurut Monteiro</vt:lpstr>
      <vt:lpstr>Identitas Nasional Menurut Monteiro</vt:lpstr>
      <vt:lpstr>Identitas Nasional Menurut Monteiro</vt:lpstr>
      <vt:lpstr>Identitas Nasional Menurut Monteiro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Aflah Faiz Rizqullah</dc:creator>
  <cp:lastModifiedBy>Aflah Faiz Rizqullah</cp:lastModifiedBy>
  <cp:revision>8</cp:revision>
  <dcterms:created xsi:type="dcterms:W3CDTF">2023-02-14T07:04:54Z</dcterms:created>
  <dcterms:modified xsi:type="dcterms:W3CDTF">2023-02-17T14:00:07Z</dcterms:modified>
</cp:coreProperties>
</file>