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9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0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12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comments/comment7.xml" ContentType="application/vnd.openxmlformats-officedocument.presentationml.comments+xml"/>
  <Override PartName="/ppt/notesSlides/notesSlide15.xml" ContentType="application/vnd.openxmlformats-officedocument.presentationml.notesSlide+xml"/>
  <Override PartName="/ppt/comments/comment8.xml" ContentType="application/vnd.openxmlformats-officedocument.presentationml.comments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9" r:id="rId3"/>
    <p:sldId id="261" r:id="rId4"/>
    <p:sldId id="269" r:id="rId5"/>
    <p:sldId id="270" r:id="rId6"/>
    <p:sldId id="262" r:id="rId7"/>
    <p:sldId id="271" r:id="rId8"/>
    <p:sldId id="263" r:id="rId9"/>
    <p:sldId id="272" r:id="rId10"/>
    <p:sldId id="273" r:id="rId11"/>
    <p:sldId id="264" r:id="rId12"/>
    <p:sldId id="265" r:id="rId13"/>
    <p:sldId id="274" r:id="rId14"/>
    <p:sldId id="275" r:id="rId15"/>
    <p:sldId id="266" r:id="rId16"/>
    <p:sldId id="276" r:id="rId17"/>
    <p:sldId id="277" r:id="rId18"/>
    <p:sldId id="268" r:id="rId19"/>
    <p:sldId id="27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flah Faiz Rizqullah" initials="AFR" lastIdx="9" clrIdx="0">
    <p:extLst>
      <p:ext uri="{19B8F6BF-5375-455C-9EA6-DF929625EA0E}">
        <p15:presenceInfo xmlns:p15="http://schemas.microsoft.com/office/powerpoint/2012/main" userId="a2907fa79f48858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0:24:42.480" idx="1">
    <p:pos x="5430" y="1025"/>
    <p:text>link untuk gambarnya: https://indotrends.pikiran-rakyat.com/lifestyle/pr-1575367458/lengkap-teks-bacaan-pembukaan-uud-1945-beserta-bunyi-pasal-1-hingga-37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9:35:01.884" idx="3">
    <p:pos x="10" y="10"/>
    <p:text>link gambar: https://indotrends.pikiran-rakyat.com/lifestyle/pr-1575367458/lengkap-teks-bacaan-pembukaan-uud-1945-beserta-bunyi-pasal-1-hingga-37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9:37:10.645" idx="4">
    <p:pos x="7696" y="1283"/>
    <p:text>Link gambar: https://www.shutterstock.com/image-vector/vector-illustration-house-representatives-dpr-building-2241777539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9:39:13.386" idx="5">
    <p:pos x="7088" y="942"/>
    <p:text>Link gambar: https://www.shutterstock.com/image-illustration/indonesian-landmark-parlements-building-republic-indonesia-2155278389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9:41:03.647" idx="6">
    <p:pos x="7064" y="928"/>
    <p:text>Link Gambar: https://www.shutterstock.com/image-vector/jakarta-april-22-2020-indonesia-president-1712516239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9:43:21.051" idx="7">
    <p:pos x="6571" y="912"/>
    <p:text/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9:57:19.534" idx="8">
    <p:pos x="7104" y="1004"/>
    <p:text>Link gambar: https://www.kompas.com/skola/image/2021/03/19/154247769/level-pemerintahan-terendah-di-indonesia?page=1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09:58:47.326" idx="9">
    <p:pos x="7680" y="960"/>
    <p:text>https://www.shutterstock.com/image-photo/merdeka-palace-istana-paleis-te-koningsplein-1447378301</p:text>
    <p:extLst>
      <p:ext uri="{C676402C-5697-4E1C-873F-D02D1690AC5C}">
        <p15:threadingInfo xmlns:p15="http://schemas.microsoft.com/office/powerpoint/2012/main" timeZoneBias="-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527D95-9165-4CC3-882F-4A74D2102F3D}" type="doc">
      <dgm:prSet loTypeId="urn:microsoft.com/office/officeart/2005/8/layout/cycle3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34E1317-2D84-4B6E-B65D-FBE2ECFA565B}">
      <dgm:prSet phldrT="[Text]" custT="1"/>
      <dgm:spPr/>
      <dgm:t>
        <a:bodyPr/>
        <a:lstStyle/>
        <a:p>
          <a:r>
            <a:rPr lang="en-US" sz="2000" dirty="0" err="1" smtClean="0"/>
            <a:t>Otonomi</a:t>
          </a:r>
          <a:r>
            <a:rPr lang="en-US" sz="2000" dirty="0" smtClean="0"/>
            <a:t> Daerah</a:t>
          </a:r>
          <a:endParaRPr lang="en-US" sz="2000" dirty="0"/>
        </a:p>
      </dgm:t>
    </dgm:pt>
    <dgm:pt modelId="{85CE9FDA-ADA4-440E-98D4-B96D862EB7AB}" type="parTrans" cxnId="{A33067DB-8BAC-437F-BC1E-A9E4896FEF82}">
      <dgm:prSet/>
      <dgm:spPr/>
      <dgm:t>
        <a:bodyPr/>
        <a:lstStyle/>
        <a:p>
          <a:endParaRPr lang="en-US"/>
        </a:p>
      </dgm:t>
    </dgm:pt>
    <dgm:pt modelId="{A49CDC7E-0D66-4F62-8350-06966266B11E}" type="sibTrans" cxnId="{A33067DB-8BAC-437F-BC1E-A9E4896FEF82}">
      <dgm:prSet/>
      <dgm:spPr/>
      <dgm:t>
        <a:bodyPr/>
        <a:lstStyle/>
        <a:p>
          <a:endParaRPr lang="en-US"/>
        </a:p>
      </dgm:t>
    </dgm:pt>
    <dgm:pt modelId="{A807CCCE-76FE-4024-B186-2B8231686461}">
      <dgm:prSet phldrT="[Text]" custT="1"/>
      <dgm:spPr/>
      <dgm:t>
        <a:bodyPr/>
        <a:lstStyle/>
        <a:p>
          <a:r>
            <a:rPr lang="en-US" sz="2000" dirty="0" err="1" smtClean="0"/>
            <a:t>Hubungan</a:t>
          </a:r>
          <a:r>
            <a:rPr lang="en-US" sz="2000" dirty="0" smtClean="0"/>
            <a:t> </a:t>
          </a:r>
          <a:r>
            <a:rPr lang="en-US" sz="2000" dirty="0" err="1" smtClean="0"/>
            <a:t>Pusat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Daerah</a:t>
          </a:r>
          <a:endParaRPr lang="en-US" sz="2000" dirty="0"/>
        </a:p>
      </dgm:t>
    </dgm:pt>
    <dgm:pt modelId="{F548804C-EA47-4EF2-B0AF-1A7AEAAA3C17}" type="parTrans" cxnId="{C8B8EAF1-B94C-4D2B-A2AC-1360C36E84C7}">
      <dgm:prSet/>
      <dgm:spPr/>
      <dgm:t>
        <a:bodyPr/>
        <a:lstStyle/>
        <a:p>
          <a:endParaRPr lang="en-US"/>
        </a:p>
      </dgm:t>
    </dgm:pt>
    <dgm:pt modelId="{1C705467-DEC0-4D94-955E-C494D1B13B5F}" type="sibTrans" cxnId="{C8B8EAF1-B94C-4D2B-A2AC-1360C36E84C7}">
      <dgm:prSet/>
      <dgm:spPr/>
      <dgm:t>
        <a:bodyPr/>
        <a:lstStyle/>
        <a:p>
          <a:endParaRPr lang="en-US"/>
        </a:p>
      </dgm:t>
    </dgm:pt>
    <dgm:pt modelId="{8E994337-247E-4A25-B2E0-55E44C415DEB}">
      <dgm:prSet phldrT="[Text]" custT="1"/>
      <dgm:spPr/>
      <dgm:t>
        <a:bodyPr/>
        <a:lstStyle/>
        <a:p>
          <a:r>
            <a:rPr lang="en-US" sz="1800" dirty="0" err="1" smtClean="0"/>
            <a:t>Pembentukkan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Pemekaran</a:t>
          </a:r>
          <a:r>
            <a:rPr lang="en-US" sz="1800" dirty="0" smtClean="0"/>
            <a:t> </a:t>
          </a:r>
          <a:r>
            <a:rPr lang="en-US" sz="1800" dirty="0" err="1" smtClean="0"/>
            <a:t>serta</a:t>
          </a:r>
          <a:r>
            <a:rPr lang="en-US" sz="1800" dirty="0" smtClean="0"/>
            <a:t> </a:t>
          </a:r>
          <a:r>
            <a:rPr lang="en-US" sz="1800" dirty="0" err="1" smtClean="0"/>
            <a:t>Penggabungan</a:t>
          </a:r>
          <a:r>
            <a:rPr lang="en-US" sz="1800" dirty="0" smtClean="0"/>
            <a:t> Daerah</a:t>
          </a:r>
          <a:endParaRPr lang="en-US" sz="1800" dirty="0"/>
        </a:p>
      </dgm:t>
    </dgm:pt>
    <dgm:pt modelId="{6CC2FB5B-326F-4353-B5C0-E5FBA637946C}" type="parTrans" cxnId="{BA8DFA13-F63E-4AAB-BBEC-297EE03963B1}">
      <dgm:prSet/>
      <dgm:spPr/>
      <dgm:t>
        <a:bodyPr/>
        <a:lstStyle/>
        <a:p>
          <a:endParaRPr lang="en-US"/>
        </a:p>
      </dgm:t>
    </dgm:pt>
    <dgm:pt modelId="{9D9A8D97-BCE1-40CC-8428-D4E45792ACB3}" type="sibTrans" cxnId="{BA8DFA13-F63E-4AAB-BBEC-297EE03963B1}">
      <dgm:prSet/>
      <dgm:spPr/>
      <dgm:t>
        <a:bodyPr/>
        <a:lstStyle/>
        <a:p>
          <a:endParaRPr lang="en-US"/>
        </a:p>
      </dgm:t>
    </dgm:pt>
    <dgm:pt modelId="{B31EDF0B-012B-4241-86FF-0D120B21FFE1}">
      <dgm:prSet phldrT="[Text]" custT="1"/>
      <dgm:spPr/>
      <dgm:t>
        <a:bodyPr/>
        <a:lstStyle/>
        <a:p>
          <a:r>
            <a:rPr lang="en-US" sz="1800" dirty="0" err="1" smtClean="0"/>
            <a:t>Pengelolaan</a:t>
          </a:r>
          <a:r>
            <a:rPr lang="en-US" sz="1800" dirty="0" smtClean="0"/>
            <a:t> </a:t>
          </a:r>
          <a:r>
            <a:rPr lang="en-US" sz="1800" dirty="0" err="1" smtClean="0"/>
            <a:t>Sumber</a:t>
          </a:r>
          <a:r>
            <a:rPr lang="en-US" sz="1800" dirty="0" smtClean="0"/>
            <a:t> </a:t>
          </a:r>
          <a:r>
            <a:rPr lang="en-US" sz="1800" dirty="0" err="1" smtClean="0"/>
            <a:t>Daya</a:t>
          </a:r>
          <a:r>
            <a:rPr lang="en-US" sz="1800" dirty="0" smtClean="0"/>
            <a:t> </a:t>
          </a:r>
          <a:r>
            <a:rPr lang="en-US" sz="1800" dirty="0" err="1" smtClean="0"/>
            <a:t>Alam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Sumber</a:t>
          </a:r>
          <a:r>
            <a:rPr lang="en-US" sz="1800" dirty="0" smtClean="0"/>
            <a:t> </a:t>
          </a:r>
          <a:r>
            <a:rPr lang="en-US" sz="1800" dirty="0" err="1" smtClean="0"/>
            <a:t>Daya</a:t>
          </a:r>
          <a:r>
            <a:rPr lang="en-US" sz="1800" dirty="0" smtClean="0"/>
            <a:t> </a:t>
          </a:r>
          <a:r>
            <a:rPr lang="en-US" sz="1800" dirty="0" err="1" smtClean="0"/>
            <a:t>Ekonomi</a:t>
          </a:r>
          <a:endParaRPr lang="en-US" sz="1800" dirty="0"/>
        </a:p>
      </dgm:t>
    </dgm:pt>
    <dgm:pt modelId="{2C326ECA-08CB-40C1-A2B2-DA90267BFEF0}" type="parTrans" cxnId="{8C8D3B53-704B-4470-B48E-012A4563B0C6}">
      <dgm:prSet/>
      <dgm:spPr/>
      <dgm:t>
        <a:bodyPr/>
        <a:lstStyle/>
        <a:p>
          <a:endParaRPr lang="en-US"/>
        </a:p>
      </dgm:t>
    </dgm:pt>
    <dgm:pt modelId="{7F345C54-1CAB-4182-91B3-2253070C69AA}" type="sibTrans" cxnId="{8C8D3B53-704B-4470-B48E-012A4563B0C6}">
      <dgm:prSet/>
      <dgm:spPr/>
      <dgm:t>
        <a:bodyPr/>
        <a:lstStyle/>
        <a:p>
          <a:endParaRPr lang="en-US"/>
        </a:p>
      </dgm:t>
    </dgm:pt>
    <dgm:pt modelId="{9D391653-8993-4067-B2A8-348D51FEF32B}">
      <dgm:prSet phldrT="[Text]" custT="1"/>
      <dgm:spPr/>
      <dgm:t>
        <a:bodyPr/>
        <a:lstStyle/>
        <a:p>
          <a:r>
            <a:rPr lang="en-US" sz="2000" dirty="0" err="1" smtClean="0"/>
            <a:t>Perimbangan</a:t>
          </a:r>
          <a:r>
            <a:rPr lang="en-US" sz="2000" dirty="0" smtClean="0"/>
            <a:t> </a:t>
          </a:r>
          <a:r>
            <a:rPr lang="en-US" sz="2000" dirty="0" err="1" smtClean="0"/>
            <a:t>Keuangan</a:t>
          </a:r>
          <a:r>
            <a:rPr lang="en-US" sz="2000" dirty="0" smtClean="0"/>
            <a:t> </a:t>
          </a:r>
          <a:r>
            <a:rPr lang="en-US" sz="2000" dirty="0" err="1" smtClean="0"/>
            <a:t>Pusat</a:t>
          </a:r>
          <a:r>
            <a:rPr lang="en-US" sz="2000" dirty="0" smtClean="0"/>
            <a:t> </a:t>
          </a:r>
          <a:r>
            <a:rPr lang="en-US" sz="2000" dirty="0" err="1" smtClean="0"/>
            <a:t>dan</a:t>
          </a:r>
          <a:r>
            <a:rPr lang="en-US" sz="2000" dirty="0" smtClean="0"/>
            <a:t> Daerah</a:t>
          </a:r>
          <a:endParaRPr lang="en-US" sz="2000" dirty="0"/>
        </a:p>
      </dgm:t>
    </dgm:pt>
    <dgm:pt modelId="{07F57610-B849-48A9-A1D6-D21D3E320B53}" type="parTrans" cxnId="{AF959E47-60E6-4061-8698-75B05AB5CD55}">
      <dgm:prSet/>
      <dgm:spPr/>
      <dgm:t>
        <a:bodyPr/>
        <a:lstStyle/>
        <a:p>
          <a:endParaRPr lang="en-US"/>
        </a:p>
      </dgm:t>
    </dgm:pt>
    <dgm:pt modelId="{FBDEC7F4-93DD-40D9-A768-1F395881D647}" type="sibTrans" cxnId="{AF959E47-60E6-4061-8698-75B05AB5CD55}">
      <dgm:prSet/>
      <dgm:spPr/>
      <dgm:t>
        <a:bodyPr/>
        <a:lstStyle/>
        <a:p>
          <a:endParaRPr lang="en-US"/>
        </a:p>
      </dgm:t>
    </dgm:pt>
    <dgm:pt modelId="{685A90A9-5AEF-47FE-BF6C-20F5FA5FB450}" type="pres">
      <dgm:prSet presAssocID="{37527D95-9165-4CC3-882F-4A74D2102F3D}" presName="Name0" presStyleCnt="0">
        <dgm:presLayoutVars>
          <dgm:dir/>
          <dgm:resizeHandles val="exact"/>
        </dgm:presLayoutVars>
      </dgm:prSet>
      <dgm:spPr/>
    </dgm:pt>
    <dgm:pt modelId="{5FE625BD-FEBE-4517-A3C5-0695D3F1FE67}" type="pres">
      <dgm:prSet presAssocID="{37527D95-9165-4CC3-882F-4A74D2102F3D}" presName="cycle" presStyleCnt="0"/>
      <dgm:spPr/>
    </dgm:pt>
    <dgm:pt modelId="{3C30CABC-89EA-47F9-A1F9-24B19916A0C2}" type="pres">
      <dgm:prSet presAssocID="{734E1317-2D84-4B6E-B65D-FBE2ECFA565B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71F1D6-6BD9-4FD4-9407-048AFDC5C3CB}" type="pres">
      <dgm:prSet presAssocID="{A49CDC7E-0D66-4F62-8350-06966266B11E}" presName="sibTransFirstNode" presStyleLbl="bgShp" presStyleIdx="0" presStyleCnt="1"/>
      <dgm:spPr/>
    </dgm:pt>
    <dgm:pt modelId="{AFD795CB-AA2A-451F-BDC1-14F043A62F20}" type="pres">
      <dgm:prSet presAssocID="{A807CCCE-76FE-4024-B186-2B8231686461}" presName="nodeFollowingNodes" presStyleLbl="node1" presStyleIdx="1" presStyleCnt="5">
        <dgm:presLayoutVars>
          <dgm:bulletEnabled val="1"/>
        </dgm:presLayoutVars>
      </dgm:prSet>
      <dgm:spPr/>
    </dgm:pt>
    <dgm:pt modelId="{F7586498-995E-4496-92B1-49D95A87332E}" type="pres">
      <dgm:prSet presAssocID="{8E994337-247E-4A25-B2E0-55E44C415DEB}" presName="nodeFollowingNodes" presStyleLbl="node1" presStyleIdx="2" presStyleCnt="5" custScaleX="105532" custScaleY="123679" custRadScaleRad="104227" custRadScaleInc="-15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42715-ADB3-4D41-87D4-CF443156316C}" type="pres">
      <dgm:prSet presAssocID="{B31EDF0B-012B-4241-86FF-0D120B21FFE1}" presName="nodeFollowingNodes" presStyleLbl="node1" presStyleIdx="3" presStyleCnt="5" custRadScaleRad="97556" custRadScaleInc="126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8F9E2-AD63-42DF-97A1-10EA1AEAB06F}" type="pres">
      <dgm:prSet presAssocID="{9D391653-8993-4067-B2A8-348D51FEF32B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39A42228-E478-4160-AA6E-9654A83A566D}" type="presOf" srcId="{A807CCCE-76FE-4024-B186-2B8231686461}" destId="{AFD795CB-AA2A-451F-BDC1-14F043A62F20}" srcOrd="0" destOrd="0" presId="urn:microsoft.com/office/officeart/2005/8/layout/cycle3"/>
    <dgm:cxn modelId="{A41A8CC8-9AE2-4545-A537-048D2D74B422}" type="presOf" srcId="{8E994337-247E-4A25-B2E0-55E44C415DEB}" destId="{F7586498-995E-4496-92B1-49D95A87332E}" srcOrd="0" destOrd="0" presId="urn:microsoft.com/office/officeart/2005/8/layout/cycle3"/>
    <dgm:cxn modelId="{E2F4C8F8-0F0D-4E7B-8D6D-B6450D8F5029}" type="presOf" srcId="{9D391653-8993-4067-B2A8-348D51FEF32B}" destId="{2BF8F9E2-AD63-42DF-97A1-10EA1AEAB06F}" srcOrd="0" destOrd="0" presId="urn:microsoft.com/office/officeart/2005/8/layout/cycle3"/>
    <dgm:cxn modelId="{8C8D3B53-704B-4470-B48E-012A4563B0C6}" srcId="{37527D95-9165-4CC3-882F-4A74D2102F3D}" destId="{B31EDF0B-012B-4241-86FF-0D120B21FFE1}" srcOrd="3" destOrd="0" parTransId="{2C326ECA-08CB-40C1-A2B2-DA90267BFEF0}" sibTransId="{7F345C54-1CAB-4182-91B3-2253070C69AA}"/>
    <dgm:cxn modelId="{BA8DFA13-F63E-4AAB-BBEC-297EE03963B1}" srcId="{37527D95-9165-4CC3-882F-4A74D2102F3D}" destId="{8E994337-247E-4A25-B2E0-55E44C415DEB}" srcOrd="2" destOrd="0" parTransId="{6CC2FB5B-326F-4353-B5C0-E5FBA637946C}" sibTransId="{9D9A8D97-BCE1-40CC-8428-D4E45792ACB3}"/>
    <dgm:cxn modelId="{A33067DB-8BAC-437F-BC1E-A9E4896FEF82}" srcId="{37527D95-9165-4CC3-882F-4A74D2102F3D}" destId="{734E1317-2D84-4B6E-B65D-FBE2ECFA565B}" srcOrd="0" destOrd="0" parTransId="{85CE9FDA-ADA4-440E-98D4-B96D862EB7AB}" sibTransId="{A49CDC7E-0D66-4F62-8350-06966266B11E}"/>
    <dgm:cxn modelId="{803248D7-3229-4C08-AF23-2C53DC3AD1B8}" type="presOf" srcId="{B31EDF0B-012B-4241-86FF-0D120B21FFE1}" destId="{C7342715-ADB3-4D41-87D4-CF443156316C}" srcOrd="0" destOrd="0" presId="urn:microsoft.com/office/officeart/2005/8/layout/cycle3"/>
    <dgm:cxn modelId="{B5324CB1-FA59-4306-95F5-E131D51B251A}" type="presOf" srcId="{A49CDC7E-0D66-4F62-8350-06966266B11E}" destId="{FB71F1D6-6BD9-4FD4-9407-048AFDC5C3CB}" srcOrd="0" destOrd="0" presId="urn:microsoft.com/office/officeart/2005/8/layout/cycle3"/>
    <dgm:cxn modelId="{AF959E47-60E6-4061-8698-75B05AB5CD55}" srcId="{37527D95-9165-4CC3-882F-4A74D2102F3D}" destId="{9D391653-8993-4067-B2A8-348D51FEF32B}" srcOrd="4" destOrd="0" parTransId="{07F57610-B849-48A9-A1D6-D21D3E320B53}" sibTransId="{FBDEC7F4-93DD-40D9-A768-1F395881D647}"/>
    <dgm:cxn modelId="{C8B8EAF1-B94C-4D2B-A2AC-1360C36E84C7}" srcId="{37527D95-9165-4CC3-882F-4A74D2102F3D}" destId="{A807CCCE-76FE-4024-B186-2B8231686461}" srcOrd="1" destOrd="0" parTransId="{F548804C-EA47-4EF2-B0AF-1A7AEAAA3C17}" sibTransId="{1C705467-DEC0-4D94-955E-C494D1B13B5F}"/>
    <dgm:cxn modelId="{9F2BE72B-FF27-4EC5-BC4E-C1D7E0B95811}" type="presOf" srcId="{734E1317-2D84-4B6E-B65D-FBE2ECFA565B}" destId="{3C30CABC-89EA-47F9-A1F9-24B19916A0C2}" srcOrd="0" destOrd="0" presId="urn:microsoft.com/office/officeart/2005/8/layout/cycle3"/>
    <dgm:cxn modelId="{ED9CCB51-8E64-4D2D-96D6-79281BBECF35}" type="presOf" srcId="{37527D95-9165-4CC3-882F-4A74D2102F3D}" destId="{685A90A9-5AEF-47FE-BF6C-20F5FA5FB450}" srcOrd="0" destOrd="0" presId="urn:microsoft.com/office/officeart/2005/8/layout/cycle3"/>
    <dgm:cxn modelId="{46BBB979-875B-4A76-84E3-77CBC9A56C95}" type="presParOf" srcId="{685A90A9-5AEF-47FE-BF6C-20F5FA5FB450}" destId="{5FE625BD-FEBE-4517-A3C5-0695D3F1FE67}" srcOrd="0" destOrd="0" presId="urn:microsoft.com/office/officeart/2005/8/layout/cycle3"/>
    <dgm:cxn modelId="{CEDCECBC-0A76-40CD-9D36-4571CCC6F709}" type="presParOf" srcId="{5FE625BD-FEBE-4517-A3C5-0695D3F1FE67}" destId="{3C30CABC-89EA-47F9-A1F9-24B19916A0C2}" srcOrd="0" destOrd="0" presId="urn:microsoft.com/office/officeart/2005/8/layout/cycle3"/>
    <dgm:cxn modelId="{8DC1052B-3C33-4641-AE7C-34BACD9DD27F}" type="presParOf" srcId="{5FE625BD-FEBE-4517-A3C5-0695D3F1FE67}" destId="{FB71F1D6-6BD9-4FD4-9407-048AFDC5C3CB}" srcOrd="1" destOrd="0" presId="urn:microsoft.com/office/officeart/2005/8/layout/cycle3"/>
    <dgm:cxn modelId="{C47D783D-5C00-4A7E-A32F-7FAD00A2AD2F}" type="presParOf" srcId="{5FE625BD-FEBE-4517-A3C5-0695D3F1FE67}" destId="{AFD795CB-AA2A-451F-BDC1-14F043A62F20}" srcOrd="2" destOrd="0" presId="urn:microsoft.com/office/officeart/2005/8/layout/cycle3"/>
    <dgm:cxn modelId="{94067132-560E-441E-89BF-5302FC346291}" type="presParOf" srcId="{5FE625BD-FEBE-4517-A3C5-0695D3F1FE67}" destId="{F7586498-995E-4496-92B1-49D95A87332E}" srcOrd="3" destOrd="0" presId="urn:microsoft.com/office/officeart/2005/8/layout/cycle3"/>
    <dgm:cxn modelId="{EB0B0018-DED9-4677-B954-6E378BA842A9}" type="presParOf" srcId="{5FE625BD-FEBE-4517-A3C5-0695D3F1FE67}" destId="{C7342715-ADB3-4D41-87D4-CF443156316C}" srcOrd="4" destOrd="0" presId="urn:microsoft.com/office/officeart/2005/8/layout/cycle3"/>
    <dgm:cxn modelId="{9E9CF33E-99B4-4776-8A7D-2DCBD6240FEA}" type="presParOf" srcId="{5FE625BD-FEBE-4517-A3C5-0695D3F1FE67}" destId="{2BF8F9E2-AD63-42DF-97A1-10EA1AEAB06F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84A0B4-F11A-4389-B449-7B390EAB6A73}" type="doc">
      <dgm:prSet loTypeId="urn:microsoft.com/office/officeart/2005/8/layout/equation1" loCatId="process" qsTypeId="urn:microsoft.com/office/officeart/2005/8/quickstyle/3d3" qsCatId="3D" csTypeId="urn:microsoft.com/office/officeart/2005/8/colors/colorful3" csCatId="colorful" phldr="1"/>
      <dgm:spPr/>
    </dgm:pt>
    <dgm:pt modelId="{1A8218E9-AEDC-4D72-8E19-166F77F53C0C}">
      <dgm:prSet phldrT="[Text]" custT="1"/>
      <dgm:spPr/>
      <dgm:t>
        <a:bodyPr/>
        <a:lstStyle/>
        <a:p>
          <a:r>
            <a:rPr lang="en-US" sz="1800" dirty="0" smtClean="0"/>
            <a:t>DPRD </a:t>
          </a:r>
          <a:r>
            <a:rPr lang="en-US" sz="1800" dirty="0" err="1" smtClean="0"/>
            <a:t>Provinsi</a:t>
          </a:r>
          <a:r>
            <a:rPr lang="en-US" sz="1800" dirty="0" smtClean="0"/>
            <a:t> </a:t>
          </a:r>
          <a:r>
            <a:rPr lang="en-US" sz="1800" dirty="0" err="1" smtClean="0"/>
            <a:t>mengajukan</a:t>
          </a:r>
          <a:r>
            <a:rPr lang="en-US" sz="1800" dirty="0" smtClean="0"/>
            <a:t> </a:t>
          </a:r>
          <a:r>
            <a:rPr lang="en-US" sz="1800" dirty="0" err="1" smtClean="0"/>
            <a:t>rancangan</a:t>
          </a:r>
          <a:r>
            <a:rPr lang="en-US" sz="1800" dirty="0" smtClean="0"/>
            <a:t> </a:t>
          </a:r>
          <a:r>
            <a:rPr lang="en-US" sz="1800" dirty="0" err="1" smtClean="0"/>
            <a:t>Perda</a:t>
          </a:r>
          <a:r>
            <a:rPr lang="en-US" sz="1800" dirty="0" smtClean="0"/>
            <a:t> </a:t>
          </a:r>
          <a:r>
            <a:rPr lang="en-US" sz="1800" dirty="0" err="1" smtClean="0"/>
            <a:t>kepada</a:t>
          </a:r>
          <a:r>
            <a:rPr lang="en-US" sz="1800" dirty="0" smtClean="0"/>
            <a:t> </a:t>
          </a:r>
          <a:r>
            <a:rPr lang="en-US" sz="1800" dirty="0" err="1" smtClean="0"/>
            <a:t>gubernur</a:t>
          </a:r>
          <a:r>
            <a:rPr lang="en-US" sz="1800" dirty="0" smtClean="0"/>
            <a:t> </a:t>
          </a:r>
          <a:r>
            <a:rPr lang="en-US" sz="1800" dirty="0" err="1" smtClean="0"/>
            <a:t>secara</a:t>
          </a:r>
          <a:r>
            <a:rPr lang="en-US" sz="1800" dirty="0" smtClean="0"/>
            <a:t> </a:t>
          </a:r>
          <a:r>
            <a:rPr lang="en-US" sz="1800" dirty="0" err="1" smtClean="0"/>
            <a:t>tertulis</a:t>
          </a:r>
          <a:r>
            <a:rPr lang="en-US" sz="1800" dirty="0" smtClean="0"/>
            <a:t>;</a:t>
          </a:r>
          <a:endParaRPr lang="en-US" sz="1800" dirty="0"/>
        </a:p>
      </dgm:t>
    </dgm:pt>
    <dgm:pt modelId="{49C957AA-4100-4802-8D03-BF11716CDA03}" type="parTrans" cxnId="{6387F278-C116-4CD3-8F4D-2435B330FB5A}">
      <dgm:prSet/>
      <dgm:spPr/>
      <dgm:t>
        <a:bodyPr/>
        <a:lstStyle/>
        <a:p>
          <a:endParaRPr lang="en-US"/>
        </a:p>
      </dgm:t>
    </dgm:pt>
    <dgm:pt modelId="{59C191E7-18AD-4A25-B980-96BCFA687534}" type="sibTrans" cxnId="{6387F278-C116-4CD3-8F4D-2435B330FB5A}">
      <dgm:prSet/>
      <dgm:spPr/>
      <dgm:t>
        <a:bodyPr/>
        <a:lstStyle/>
        <a:p>
          <a:endParaRPr lang="en-US"/>
        </a:p>
      </dgm:t>
    </dgm:pt>
    <dgm:pt modelId="{201741A8-8FB8-4DD6-9FA8-C230EDA962ED}">
      <dgm:prSet phldrT="[Text]" custT="1"/>
      <dgm:spPr/>
      <dgm:t>
        <a:bodyPr/>
        <a:lstStyle/>
        <a:p>
          <a:r>
            <a:rPr lang="en-US" sz="1800" dirty="0" smtClean="0"/>
            <a:t>DPRD </a:t>
          </a:r>
          <a:r>
            <a:rPr lang="en-US" sz="1800" dirty="0" err="1" smtClean="0"/>
            <a:t>Provinsi</a:t>
          </a:r>
          <a:r>
            <a:rPr lang="en-US" sz="1800" dirty="0" smtClean="0"/>
            <a:t> </a:t>
          </a:r>
          <a:r>
            <a:rPr lang="en-US" sz="1800" dirty="0" err="1" smtClean="0"/>
            <a:t>bersama</a:t>
          </a:r>
          <a:r>
            <a:rPr lang="en-US" sz="1800" dirty="0" smtClean="0"/>
            <a:t> </a:t>
          </a:r>
          <a:r>
            <a:rPr lang="en-US" sz="1800" dirty="0" err="1" smtClean="0"/>
            <a:t>gubernur</a:t>
          </a:r>
          <a:r>
            <a:rPr lang="en-US" sz="1800" dirty="0" smtClean="0"/>
            <a:t> </a:t>
          </a:r>
          <a:r>
            <a:rPr lang="en-US" sz="1800" dirty="0" err="1" smtClean="0"/>
            <a:t>membahas</a:t>
          </a:r>
          <a:r>
            <a:rPr lang="en-US" sz="1800" dirty="0" smtClean="0"/>
            <a:t> </a:t>
          </a:r>
          <a:r>
            <a:rPr lang="en-US" sz="1800" dirty="0" err="1" smtClean="0"/>
            <a:t>rancangan</a:t>
          </a:r>
          <a:r>
            <a:rPr lang="en-US" sz="1800" dirty="0" smtClean="0"/>
            <a:t> </a:t>
          </a:r>
          <a:r>
            <a:rPr lang="en-US" sz="1800" dirty="0" err="1" smtClean="0"/>
            <a:t>Perda</a:t>
          </a:r>
          <a:r>
            <a:rPr lang="en-US" sz="1800" dirty="0" smtClean="0"/>
            <a:t> </a:t>
          </a:r>
          <a:r>
            <a:rPr lang="en-US" sz="1800" dirty="0" err="1" smtClean="0"/>
            <a:t>Provinsi</a:t>
          </a:r>
          <a:r>
            <a:rPr lang="en-US" sz="1800" dirty="0" smtClean="0"/>
            <a:t>;</a:t>
          </a:r>
          <a:endParaRPr lang="en-US" sz="1800" dirty="0"/>
        </a:p>
      </dgm:t>
    </dgm:pt>
    <dgm:pt modelId="{8B2CE5D2-30AB-4C57-A4E4-4D7EDDE64E7A}" type="parTrans" cxnId="{8E8C7C88-E6FA-4974-90A2-CBB677DE71CE}">
      <dgm:prSet/>
      <dgm:spPr/>
      <dgm:t>
        <a:bodyPr/>
        <a:lstStyle/>
        <a:p>
          <a:endParaRPr lang="en-US"/>
        </a:p>
      </dgm:t>
    </dgm:pt>
    <dgm:pt modelId="{7FE735C3-0077-4348-861C-19B17BF46C50}" type="sibTrans" cxnId="{8E8C7C88-E6FA-4974-90A2-CBB677DE71CE}">
      <dgm:prSet/>
      <dgm:spPr/>
      <dgm:t>
        <a:bodyPr/>
        <a:lstStyle/>
        <a:p>
          <a:endParaRPr lang="en-US"/>
        </a:p>
      </dgm:t>
    </dgm:pt>
    <dgm:pt modelId="{C2416E93-ABD6-44BC-951E-F83815872D21}">
      <dgm:prSet phldrT="[Text]"/>
      <dgm:spPr/>
      <dgm:t>
        <a:bodyPr/>
        <a:lstStyle/>
        <a:p>
          <a:r>
            <a:rPr lang="en-US" dirty="0" err="1" smtClean="0"/>
            <a:t>Apabila</a:t>
          </a:r>
          <a:r>
            <a:rPr lang="en-US" dirty="0" smtClean="0"/>
            <a:t> </a:t>
          </a:r>
          <a:r>
            <a:rPr lang="en-US" dirty="0" err="1" smtClean="0"/>
            <a:t>rancangan</a:t>
          </a:r>
          <a:r>
            <a:rPr lang="en-US" dirty="0" smtClean="0"/>
            <a:t> </a:t>
          </a:r>
          <a:r>
            <a:rPr lang="en-US" dirty="0" err="1" smtClean="0"/>
            <a:t>Perda</a:t>
          </a:r>
          <a:r>
            <a:rPr lang="en-US" dirty="0" smtClean="0"/>
            <a:t> </a:t>
          </a:r>
          <a:r>
            <a:rPr lang="en-US" dirty="0" err="1" smtClean="0"/>
            <a:t>memperoleh</a:t>
          </a:r>
          <a:r>
            <a:rPr lang="en-US" dirty="0" smtClean="0"/>
            <a:t> </a:t>
          </a:r>
          <a:r>
            <a:rPr lang="en-US" dirty="0" err="1" smtClean="0"/>
            <a:t>persetujuan</a:t>
          </a:r>
          <a:r>
            <a:rPr lang="en-US" dirty="0" smtClean="0"/>
            <a:t> </a:t>
          </a:r>
          <a:r>
            <a:rPr lang="en-US" dirty="0" err="1" smtClean="0"/>
            <a:t>bersama</a:t>
          </a:r>
          <a:r>
            <a:rPr lang="en-US" dirty="0" smtClean="0"/>
            <a:t>, </a:t>
          </a:r>
          <a:r>
            <a:rPr lang="en-US" dirty="0" err="1" smtClean="0"/>
            <a:t>maka</a:t>
          </a:r>
          <a:r>
            <a:rPr lang="en-US" dirty="0" smtClean="0"/>
            <a:t> </a:t>
          </a:r>
          <a:r>
            <a:rPr lang="en-US" dirty="0" err="1" smtClean="0"/>
            <a:t>disahkan</a:t>
          </a:r>
          <a:r>
            <a:rPr lang="en-US" dirty="0" smtClean="0"/>
            <a:t> </a:t>
          </a:r>
          <a:r>
            <a:rPr lang="en-US" dirty="0" err="1" smtClean="0"/>
            <a:t>oleh</a:t>
          </a:r>
          <a:r>
            <a:rPr lang="en-US" dirty="0" smtClean="0"/>
            <a:t> </a:t>
          </a:r>
          <a:r>
            <a:rPr lang="en-US" dirty="0" err="1" smtClean="0"/>
            <a:t>gubernur</a:t>
          </a:r>
          <a:r>
            <a:rPr lang="en-US" dirty="0" smtClean="0"/>
            <a:t> </a:t>
          </a:r>
          <a:r>
            <a:rPr lang="en-US" dirty="0" err="1" smtClean="0"/>
            <a:t>menjadi</a:t>
          </a:r>
          <a:r>
            <a:rPr lang="en-US" dirty="0" smtClean="0"/>
            <a:t> </a:t>
          </a:r>
          <a:r>
            <a:rPr lang="en-US" dirty="0" err="1" smtClean="0"/>
            <a:t>Perda</a:t>
          </a:r>
          <a:r>
            <a:rPr lang="en-US" dirty="0" smtClean="0"/>
            <a:t> </a:t>
          </a:r>
          <a:r>
            <a:rPr lang="en-US" dirty="0" err="1" smtClean="0"/>
            <a:t>Provinsi</a:t>
          </a:r>
          <a:r>
            <a:rPr lang="en-US" dirty="0" smtClean="0"/>
            <a:t>. </a:t>
          </a:r>
          <a:endParaRPr lang="en-US" dirty="0"/>
        </a:p>
      </dgm:t>
    </dgm:pt>
    <dgm:pt modelId="{7FB57416-8C54-4FEB-A85D-FD0CC59BAE7A}" type="parTrans" cxnId="{2604F74E-F558-4A00-A239-9CD939A5EBEB}">
      <dgm:prSet/>
      <dgm:spPr/>
      <dgm:t>
        <a:bodyPr/>
        <a:lstStyle/>
        <a:p>
          <a:endParaRPr lang="en-US"/>
        </a:p>
      </dgm:t>
    </dgm:pt>
    <dgm:pt modelId="{9CB187D3-B69E-490A-9CA7-35C00398ADA9}" type="sibTrans" cxnId="{2604F74E-F558-4A00-A239-9CD939A5EBEB}">
      <dgm:prSet/>
      <dgm:spPr/>
      <dgm:t>
        <a:bodyPr/>
        <a:lstStyle/>
        <a:p>
          <a:endParaRPr lang="en-US"/>
        </a:p>
      </dgm:t>
    </dgm:pt>
    <dgm:pt modelId="{1068B1DB-0540-492B-A1B8-7AABBD4F8627}" type="pres">
      <dgm:prSet presAssocID="{E184A0B4-F11A-4389-B449-7B390EAB6A73}" presName="linearFlow" presStyleCnt="0">
        <dgm:presLayoutVars>
          <dgm:dir/>
          <dgm:resizeHandles val="exact"/>
        </dgm:presLayoutVars>
      </dgm:prSet>
      <dgm:spPr/>
    </dgm:pt>
    <dgm:pt modelId="{7694573E-0E20-4494-8D7B-FF55073AA1C7}" type="pres">
      <dgm:prSet presAssocID="{1A8218E9-AEDC-4D72-8E19-166F77F53C0C}" presName="node" presStyleLbl="node1" presStyleIdx="0" presStyleCnt="3" custScaleX="131108" custScaleY="12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6FD647-7B3C-4273-85F2-88E159134EC7}" type="pres">
      <dgm:prSet presAssocID="{59C191E7-18AD-4A25-B980-96BCFA687534}" presName="spacerL" presStyleCnt="0"/>
      <dgm:spPr/>
    </dgm:pt>
    <dgm:pt modelId="{D25B0F12-8DFA-4C72-A499-E2BCC2ABFE83}" type="pres">
      <dgm:prSet presAssocID="{59C191E7-18AD-4A25-B980-96BCFA687534}" presName="sibTrans" presStyleLbl="sibTrans2D1" presStyleIdx="0" presStyleCnt="2"/>
      <dgm:spPr/>
    </dgm:pt>
    <dgm:pt modelId="{9799A373-1139-4330-A176-93B8A9D13DDA}" type="pres">
      <dgm:prSet presAssocID="{59C191E7-18AD-4A25-B980-96BCFA687534}" presName="spacerR" presStyleCnt="0"/>
      <dgm:spPr/>
    </dgm:pt>
    <dgm:pt modelId="{A12691C5-0AC7-4BDC-B8F2-5EE24C05024E}" type="pres">
      <dgm:prSet presAssocID="{201741A8-8FB8-4DD6-9FA8-C230EDA962ED}" presName="node" presStyleLbl="node1" presStyleIdx="1" presStyleCnt="3" custScaleX="145745" custScaleY="1115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4E8F5-00EB-4F4D-9783-7D723FA45582}" type="pres">
      <dgm:prSet presAssocID="{7FE735C3-0077-4348-861C-19B17BF46C50}" presName="spacerL" presStyleCnt="0"/>
      <dgm:spPr/>
    </dgm:pt>
    <dgm:pt modelId="{DD9A6466-610D-4B64-A885-307B5A9F986B}" type="pres">
      <dgm:prSet presAssocID="{7FE735C3-0077-4348-861C-19B17BF46C50}" presName="sibTrans" presStyleLbl="sibTrans2D1" presStyleIdx="1" presStyleCnt="2"/>
      <dgm:spPr/>
    </dgm:pt>
    <dgm:pt modelId="{5926593D-B992-47DD-BE0E-3075994A9D23}" type="pres">
      <dgm:prSet presAssocID="{7FE735C3-0077-4348-861C-19B17BF46C50}" presName="spacerR" presStyleCnt="0"/>
      <dgm:spPr/>
    </dgm:pt>
    <dgm:pt modelId="{6F87E4E6-053E-4616-AC87-F0866845FE81}" type="pres">
      <dgm:prSet presAssocID="{C2416E93-ABD6-44BC-951E-F83815872D21}" presName="node" presStyleLbl="node1" presStyleIdx="2" presStyleCnt="3" custScaleX="152926" custScaleY="1524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8C7C88-E6FA-4974-90A2-CBB677DE71CE}" srcId="{E184A0B4-F11A-4389-B449-7B390EAB6A73}" destId="{201741A8-8FB8-4DD6-9FA8-C230EDA962ED}" srcOrd="1" destOrd="0" parTransId="{8B2CE5D2-30AB-4C57-A4E4-4D7EDDE64E7A}" sibTransId="{7FE735C3-0077-4348-861C-19B17BF46C50}"/>
    <dgm:cxn modelId="{012082EA-B778-4D9F-A829-6F025018DFCF}" type="presOf" srcId="{7FE735C3-0077-4348-861C-19B17BF46C50}" destId="{DD9A6466-610D-4B64-A885-307B5A9F986B}" srcOrd="0" destOrd="0" presId="urn:microsoft.com/office/officeart/2005/8/layout/equation1"/>
    <dgm:cxn modelId="{4CEFE8A9-C64A-4AF3-9C78-98835A993F29}" type="presOf" srcId="{E184A0B4-F11A-4389-B449-7B390EAB6A73}" destId="{1068B1DB-0540-492B-A1B8-7AABBD4F8627}" srcOrd="0" destOrd="0" presId="urn:microsoft.com/office/officeart/2005/8/layout/equation1"/>
    <dgm:cxn modelId="{D1763A29-68E8-4EF1-BA39-88EC4239B11B}" type="presOf" srcId="{59C191E7-18AD-4A25-B980-96BCFA687534}" destId="{D25B0F12-8DFA-4C72-A499-E2BCC2ABFE83}" srcOrd="0" destOrd="0" presId="urn:microsoft.com/office/officeart/2005/8/layout/equation1"/>
    <dgm:cxn modelId="{9B632247-B642-47D3-92F1-7C07D15416DF}" type="presOf" srcId="{C2416E93-ABD6-44BC-951E-F83815872D21}" destId="{6F87E4E6-053E-4616-AC87-F0866845FE81}" srcOrd="0" destOrd="0" presId="urn:microsoft.com/office/officeart/2005/8/layout/equation1"/>
    <dgm:cxn modelId="{F9556013-26FB-46BD-B019-15E1652FAAE9}" type="presOf" srcId="{201741A8-8FB8-4DD6-9FA8-C230EDA962ED}" destId="{A12691C5-0AC7-4BDC-B8F2-5EE24C05024E}" srcOrd="0" destOrd="0" presId="urn:microsoft.com/office/officeart/2005/8/layout/equation1"/>
    <dgm:cxn modelId="{2604F74E-F558-4A00-A239-9CD939A5EBEB}" srcId="{E184A0B4-F11A-4389-B449-7B390EAB6A73}" destId="{C2416E93-ABD6-44BC-951E-F83815872D21}" srcOrd="2" destOrd="0" parTransId="{7FB57416-8C54-4FEB-A85D-FD0CC59BAE7A}" sibTransId="{9CB187D3-B69E-490A-9CA7-35C00398ADA9}"/>
    <dgm:cxn modelId="{6387F278-C116-4CD3-8F4D-2435B330FB5A}" srcId="{E184A0B4-F11A-4389-B449-7B390EAB6A73}" destId="{1A8218E9-AEDC-4D72-8E19-166F77F53C0C}" srcOrd="0" destOrd="0" parTransId="{49C957AA-4100-4802-8D03-BF11716CDA03}" sibTransId="{59C191E7-18AD-4A25-B980-96BCFA687534}"/>
    <dgm:cxn modelId="{7007FBA2-F81F-4A9A-87B5-8DC7C3F8B229}" type="presOf" srcId="{1A8218E9-AEDC-4D72-8E19-166F77F53C0C}" destId="{7694573E-0E20-4494-8D7B-FF55073AA1C7}" srcOrd="0" destOrd="0" presId="urn:microsoft.com/office/officeart/2005/8/layout/equation1"/>
    <dgm:cxn modelId="{E679AA57-B7C7-4312-812D-113244716453}" type="presParOf" srcId="{1068B1DB-0540-492B-A1B8-7AABBD4F8627}" destId="{7694573E-0E20-4494-8D7B-FF55073AA1C7}" srcOrd="0" destOrd="0" presId="urn:microsoft.com/office/officeart/2005/8/layout/equation1"/>
    <dgm:cxn modelId="{D7C58533-AAC0-4D0C-9897-2F0A27052DA0}" type="presParOf" srcId="{1068B1DB-0540-492B-A1B8-7AABBD4F8627}" destId="{E26FD647-7B3C-4273-85F2-88E159134EC7}" srcOrd="1" destOrd="0" presId="urn:microsoft.com/office/officeart/2005/8/layout/equation1"/>
    <dgm:cxn modelId="{518CBEDA-14CD-418D-8039-D9A961FC1B51}" type="presParOf" srcId="{1068B1DB-0540-492B-A1B8-7AABBD4F8627}" destId="{D25B0F12-8DFA-4C72-A499-E2BCC2ABFE83}" srcOrd="2" destOrd="0" presId="urn:microsoft.com/office/officeart/2005/8/layout/equation1"/>
    <dgm:cxn modelId="{8C237ABC-1F4C-4D16-A953-1658C084922D}" type="presParOf" srcId="{1068B1DB-0540-492B-A1B8-7AABBD4F8627}" destId="{9799A373-1139-4330-A176-93B8A9D13DDA}" srcOrd="3" destOrd="0" presId="urn:microsoft.com/office/officeart/2005/8/layout/equation1"/>
    <dgm:cxn modelId="{3BB23A41-EAB8-4598-A737-60004DD25537}" type="presParOf" srcId="{1068B1DB-0540-492B-A1B8-7AABBD4F8627}" destId="{A12691C5-0AC7-4BDC-B8F2-5EE24C05024E}" srcOrd="4" destOrd="0" presId="urn:microsoft.com/office/officeart/2005/8/layout/equation1"/>
    <dgm:cxn modelId="{727FCE90-BE5C-4F26-915E-17780949B89B}" type="presParOf" srcId="{1068B1DB-0540-492B-A1B8-7AABBD4F8627}" destId="{B124E8F5-00EB-4F4D-9783-7D723FA45582}" srcOrd="5" destOrd="0" presId="urn:microsoft.com/office/officeart/2005/8/layout/equation1"/>
    <dgm:cxn modelId="{C84494A2-339C-42CA-93E2-818C26F3CA03}" type="presParOf" srcId="{1068B1DB-0540-492B-A1B8-7AABBD4F8627}" destId="{DD9A6466-610D-4B64-A885-307B5A9F986B}" srcOrd="6" destOrd="0" presId="urn:microsoft.com/office/officeart/2005/8/layout/equation1"/>
    <dgm:cxn modelId="{5F993555-B346-4736-9AF7-2C532289BCAC}" type="presParOf" srcId="{1068B1DB-0540-492B-A1B8-7AABBD4F8627}" destId="{5926593D-B992-47DD-BE0E-3075994A9D23}" srcOrd="7" destOrd="0" presId="urn:microsoft.com/office/officeart/2005/8/layout/equation1"/>
    <dgm:cxn modelId="{CE1E7DCA-01BA-4DF3-9263-EA5289AFE06D}" type="presParOf" srcId="{1068B1DB-0540-492B-A1B8-7AABBD4F8627}" destId="{6F87E4E6-053E-4616-AC87-F0866845FE81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84A0B4-F11A-4389-B449-7B390EAB6A73}" type="doc">
      <dgm:prSet loTypeId="urn:microsoft.com/office/officeart/2005/8/layout/equation1" loCatId="process" qsTypeId="urn:microsoft.com/office/officeart/2005/8/quickstyle/3d3" qsCatId="3D" csTypeId="urn:microsoft.com/office/officeart/2005/8/colors/colorful4" csCatId="colorful" phldr="1"/>
      <dgm:spPr/>
    </dgm:pt>
    <dgm:pt modelId="{1A8218E9-AEDC-4D72-8E19-166F77F53C0C}">
      <dgm:prSet phldrT="[Text]" custT="1"/>
      <dgm:spPr/>
      <dgm:t>
        <a:bodyPr/>
        <a:lstStyle/>
        <a:p>
          <a:r>
            <a:rPr lang="en-US" sz="1800" dirty="0" err="1" smtClean="0"/>
            <a:t>Gubernur</a:t>
          </a:r>
          <a:r>
            <a:rPr lang="en-US" sz="1800" dirty="0" smtClean="0"/>
            <a:t> </a:t>
          </a:r>
          <a:r>
            <a:rPr lang="en-US" sz="1800" dirty="0" err="1" smtClean="0"/>
            <a:t>mengajukan</a:t>
          </a:r>
          <a:r>
            <a:rPr lang="en-US" sz="1800" dirty="0" smtClean="0"/>
            <a:t> </a:t>
          </a:r>
          <a:r>
            <a:rPr lang="en-US" sz="1800" dirty="0" err="1" smtClean="0"/>
            <a:t>rancangan</a:t>
          </a:r>
          <a:r>
            <a:rPr lang="en-US" sz="1800" dirty="0" smtClean="0"/>
            <a:t> </a:t>
          </a:r>
          <a:r>
            <a:rPr lang="en-US" sz="1800" dirty="0" err="1" smtClean="0"/>
            <a:t>Perda</a:t>
          </a:r>
          <a:r>
            <a:rPr lang="en-US" sz="1800" dirty="0" smtClean="0"/>
            <a:t> </a:t>
          </a:r>
          <a:r>
            <a:rPr lang="en-US" sz="1800" dirty="0" err="1" smtClean="0"/>
            <a:t>kepada</a:t>
          </a:r>
          <a:r>
            <a:rPr lang="en-US" sz="1800" dirty="0" smtClean="0"/>
            <a:t> DPRD </a:t>
          </a:r>
          <a:r>
            <a:rPr lang="en-US" sz="1800" dirty="0" err="1" smtClean="0"/>
            <a:t>Provinsi</a:t>
          </a:r>
          <a:r>
            <a:rPr lang="en-US" sz="1800" dirty="0" smtClean="0"/>
            <a:t> </a:t>
          </a:r>
          <a:r>
            <a:rPr lang="en-US" sz="1800" dirty="0" err="1" smtClean="0"/>
            <a:t>secara</a:t>
          </a:r>
          <a:r>
            <a:rPr lang="en-US" sz="1800" dirty="0" smtClean="0"/>
            <a:t> </a:t>
          </a:r>
          <a:r>
            <a:rPr lang="en-US" sz="1800" dirty="0" err="1" smtClean="0"/>
            <a:t>tertulis</a:t>
          </a:r>
          <a:r>
            <a:rPr lang="en-US" sz="1800" dirty="0" smtClean="0"/>
            <a:t>;</a:t>
          </a:r>
          <a:endParaRPr lang="en-US" sz="1800" dirty="0"/>
        </a:p>
      </dgm:t>
    </dgm:pt>
    <dgm:pt modelId="{49C957AA-4100-4802-8D03-BF11716CDA03}" type="parTrans" cxnId="{6387F278-C116-4CD3-8F4D-2435B330FB5A}">
      <dgm:prSet/>
      <dgm:spPr/>
      <dgm:t>
        <a:bodyPr/>
        <a:lstStyle/>
        <a:p>
          <a:endParaRPr lang="en-US"/>
        </a:p>
      </dgm:t>
    </dgm:pt>
    <dgm:pt modelId="{59C191E7-18AD-4A25-B980-96BCFA687534}" type="sibTrans" cxnId="{6387F278-C116-4CD3-8F4D-2435B330FB5A}">
      <dgm:prSet/>
      <dgm:spPr/>
      <dgm:t>
        <a:bodyPr/>
        <a:lstStyle/>
        <a:p>
          <a:endParaRPr lang="en-US"/>
        </a:p>
      </dgm:t>
    </dgm:pt>
    <dgm:pt modelId="{201741A8-8FB8-4DD6-9FA8-C230EDA962ED}">
      <dgm:prSet phldrT="[Text]" custT="1"/>
      <dgm:spPr/>
      <dgm:t>
        <a:bodyPr/>
        <a:lstStyle/>
        <a:p>
          <a:r>
            <a:rPr lang="en-US" sz="1800" dirty="0" smtClean="0"/>
            <a:t>DPRD </a:t>
          </a:r>
          <a:r>
            <a:rPr lang="en-US" sz="1800" dirty="0" err="1" smtClean="0"/>
            <a:t>Provinsi</a:t>
          </a:r>
          <a:r>
            <a:rPr lang="en-US" sz="1800" dirty="0" smtClean="0"/>
            <a:t> </a:t>
          </a:r>
          <a:r>
            <a:rPr lang="en-US" sz="1800" dirty="0" err="1" smtClean="0"/>
            <a:t>bersama</a:t>
          </a:r>
          <a:r>
            <a:rPr lang="en-US" sz="1800" dirty="0" smtClean="0"/>
            <a:t> </a:t>
          </a:r>
          <a:r>
            <a:rPr lang="en-US" sz="1800" dirty="0" err="1" smtClean="0"/>
            <a:t>gubernur</a:t>
          </a:r>
          <a:r>
            <a:rPr lang="en-US" sz="1800" dirty="0" smtClean="0"/>
            <a:t> </a:t>
          </a:r>
          <a:r>
            <a:rPr lang="en-US" sz="1800" dirty="0" err="1" smtClean="0"/>
            <a:t>membahas</a:t>
          </a:r>
          <a:r>
            <a:rPr lang="en-US" sz="1800" dirty="0" smtClean="0"/>
            <a:t> </a:t>
          </a:r>
          <a:r>
            <a:rPr lang="en-US" sz="1800" dirty="0" err="1" smtClean="0"/>
            <a:t>rancangan</a:t>
          </a:r>
          <a:r>
            <a:rPr lang="en-US" sz="1800" dirty="0" smtClean="0"/>
            <a:t> </a:t>
          </a:r>
          <a:r>
            <a:rPr lang="en-US" sz="1800" dirty="0" err="1" smtClean="0"/>
            <a:t>Perda</a:t>
          </a:r>
          <a:r>
            <a:rPr lang="en-US" sz="1800" dirty="0" smtClean="0"/>
            <a:t> </a:t>
          </a:r>
          <a:r>
            <a:rPr lang="en-US" sz="1800" dirty="0" err="1" smtClean="0"/>
            <a:t>Provinsi</a:t>
          </a:r>
          <a:r>
            <a:rPr lang="en-US" sz="1800" dirty="0" smtClean="0"/>
            <a:t>;</a:t>
          </a:r>
          <a:endParaRPr lang="en-US" sz="1800" dirty="0"/>
        </a:p>
      </dgm:t>
    </dgm:pt>
    <dgm:pt modelId="{8B2CE5D2-30AB-4C57-A4E4-4D7EDDE64E7A}" type="parTrans" cxnId="{8E8C7C88-E6FA-4974-90A2-CBB677DE71CE}">
      <dgm:prSet/>
      <dgm:spPr/>
      <dgm:t>
        <a:bodyPr/>
        <a:lstStyle/>
        <a:p>
          <a:endParaRPr lang="en-US"/>
        </a:p>
      </dgm:t>
    </dgm:pt>
    <dgm:pt modelId="{7FE735C3-0077-4348-861C-19B17BF46C50}" type="sibTrans" cxnId="{8E8C7C88-E6FA-4974-90A2-CBB677DE71CE}">
      <dgm:prSet/>
      <dgm:spPr/>
      <dgm:t>
        <a:bodyPr/>
        <a:lstStyle/>
        <a:p>
          <a:endParaRPr lang="en-US"/>
        </a:p>
      </dgm:t>
    </dgm:pt>
    <dgm:pt modelId="{C2416E93-ABD6-44BC-951E-F83815872D21}">
      <dgm:prSet phldrT="[Text]"/>
      <dgm:spPr/>
      <dgm:t>
        <a:bodyPr/>
        <a:lstStyle/>
        <a:p>
          <a:r>
            <a:rPr lang="en-US" dirty="0" err="1" smtClean="0"/>
            <a:t>Apabila</a:t>
          </a:r>
          <a:r>
            <a:rPr lang="en-US" dirty="0" smtClean="0"/>
            <a:t> </a:t>
          </a:r>
          <a:r>
            <a:rPr lang="en-US" dirty="0" err="1" smtClean="0"/>
            <a:t>rancangan</a:t>
          </a:r>
          <a:r>
            <a:rPr lang="en-US" dirty="0" smtClean="0"/>
            <a:t> </a:t>
          </a:r>
          <a:r>
            <a:rPr lang="en-US" dirty="0" err="1" smtClean="0"/>
            <a:t>Perda</a:t>
          </a:r>
          <a:r>
            <a:rPr lang="en-US" dirty="0" smtClean="0"/>
            <a:t> </a:t>
          </a:r>
          <a:r>
            <a:rPr lang="en-US" dirty="0" err="1" smtClean="0"/>
            <a:t>memperoleh</a:t>
          </a:r>
          <a:r>
            <a:rPr lang="en-US" dirty="0" smtClean="0"/>
            <a:t> </a:t>
          </a:r>
          <a:r>
            <a:rPr lang="en-US" dirty="0" err="1" smtClean="0"/>
            <a:t>persetujuan</a:t>
          </a:r>
          <a:r>
            <a:rPr lang="en-US" dirty="0" smtClean="0"/>
            <a:t> </a:t>
          </a:r>
          <a:r>
            <a:rPr lang="en-US" dirty="0" err="1" smtClean="0"/>
            <a:t>bersama</a:t>
          </a:r>
          <a:r>
            <a:rPr lang="en-US" dirty="0" smtClean="0"/>
            <a:t>, </a:t>
          </a:r>
          <a:r>
            <a:rPr lang="en-US" dirty="0" err="1" smtClean="0"/>
            <a:t>maka</a:t>
          </a:r>
          <a:r>
            <a:rPr lang="en-US" dirty="0" smtClean="0"/>
            <a:t> </a:t>
          </a:r>
          <a:r>
            <a:rPr lang="en-US" dirty="0" err="1" smtClean="0"/>
            <a:t>disahkan</a:t>
          </a:r>
          <a:r>
            <a:rPr lang="en-US" dirty="0" smtClean="0"/>
            <a:t> </a:t>
          </a:r>
          <a:r>
            <a:rPr lang="en-US" dirty="0" err="1" smtClean="0"/>
            <a:t>oleh</a:t>
          </a:r>
          <a:r>
            <a:rPr lang="en-US" dirty="0" smtClean="0"/>
            <a:t> </a:t>
          </a:r>
          <a:r>
            <a:rPr lang="en-US" dirty="0" err="1" smtClean="0"/>
            <a:t>gubernur</a:t>
          </a:r>
          <a:r>
            <a:rPr lang="en-US" dirty="0" smtClean="0"/>
            <a:t> </a:t>
          </a:r>
          <a:r>
            <a:rPr lang="en-US" dirty="0" err="1" smtClean="0"/>
            <a:t>menjadi</a:t>
          </a:r>
          <a:r>
            <a:rPr lang="en-US" dirty="0" smtClean="0"/>
            <a:t> </a:t>
          </a:r>
          <a:r>
            <a:rPr lang="en-US" dirty="0" err="1" smtClean="0"/>
            <a:t>Perda</a:t>
          </a:r>
          <a:r>
            <a:rPr lang="en-US" dirty="0" smtClean="0"/>
            <a:t> </a:t>
          </a:r>
          <a:r>
            <a:rPr lang="en-US" dirty="0" err="1" smtClean="0"/>
            <a:t>Provinsi</a:t>
          </a:r>
          <a:r>
            <a:rPr lang="en-US" dirty="0" smtClean="0"/>
            <a:t>. </a:t>
          </a:r>
          <a:endParaRPr lang="en-US" dirty="0"/>
        </a:p>
      </dgm:t>
    </dgm:pt>
    <dgm:pt modelId="{7FB57416-8C54-4FEB-A85D-FD0CC59BAE7A}" type="parTrans" cxnId="{2604F74E-F558-4A00-A239-9CD939A5EBEB}">
      <dgm:prSet/>
      <dgm:spPr/>
      <dgm:t>
        <a:bodyPr/>
        <a:lstStyle/>
        <a:p>
          <a:endParaRPr lang="en-US"/>
        </a:p>
      </dgm:t>
    </dgm:pt>
    <dgm:pt modelId="{9CB187D3-B69E-490A-9CA7-35C00398ADA9}" type="sibTrans" cxnId="{2604F74E-F558-4A00-A239-9CD939A5EBEB}">
      <dgm:prSet/>
      <dgm:spPr/>
      <dgm:t>
        <a:bodyPr/>
        <a:lstStyle/>
        <a:p>
          <a:endParaRPr lang="en-US"/>
        </a:p>
      </dgm:t>
    </dgm:pt>
    <dgm:pt modelId="{1068B1DB-0540-492B-A1B8-7AABBD4F8627}" type="pres">
      <dgm:prSet presAssocID="{E184A0B4-F11A-4389-B449-7B390EAB6A73}" presName="linearFlow" presStyleCnt="0">
        <dgm:presLayoutVars>
          <dgm:dir/>
          <dgm:resizeHandles val="exact"/>
        </dgm:presLayoutVars>
      </dgm:prSet>
      <dgm:spPr/>
    </dgm:pt>
    <dgm:pt modelId="{7694573E-0E20-4494-8D7B-FF55073AA1C7}" type="pres">
      <dgm:prSet presAssocID="{1A8218E9-AEDC-4D72-8E19-166F77F53C0C}" presName="node" presStyleLbl="node1" presStyleIdx="0" presStyleCnt="3" custScaleX="131108" custScaleY="124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6FD647-7B3C-4273-85F2-88E159134EC7}" type="pres">
      <dgm:prSet presAssocID="{59C191E7-18AD-4A25-B980-96BCFA687534}" presName="spacerL" presStyleCnt="0"/>
      <dgm:spPr/>
    </dgm:pt>
    <dgm:pt modelId="{D25B0F12-8DFA-4C72-A499-E2BCC2ABFE83}" type="pres">
      <dgm:prSet presAssocID="{59C191E7-18AD-4A25-B980-96BCFA687534}" presName="sibTrans" presStyleLbl="sibTrans2D1" presStyleIdx="0" presStyleCnt="2"/>
      <dgm:spPr/>
    </dgm:pt>
    <dgm:pt modelId="{9799A373-1139-4330-A176-93B8A9D13DDA}" type="pres">
      <dgm:prSet presAssocID="{59C191E7-18AD-4A25-B980-96BCFA687534}" presName="spacerR" presStyleCnt="0"/>
      <dgm:spPr/>
    </dgm:pt>
    <dgm:pt modelId="{A12691C5-0AC7-4BDC-B8F2-5EE24C05024E}" type="pres">
      <dgm:prSet presAssocID="{201741A8-8FB8-4DD6-9FA8-C230EDA962ED}" presName="node" presStyleLbl="node1" presStyleIdx="1" presStyleCnt="3" custScaleX="145745" custScaleY="1115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4E8F5-00EB-4F4D-9783-7D723FA45582}" type="pres">
      <dgm:prSet presAssocID="{7FE735C3-0077-4348-861C-19B17BF46C50}" presName="spacerL" presStyleCnt="0"/>
      <dgm:spPr/>
    </dgm:pt>
    <dgm:pt modelId="{DD9A6466-610D-4B64-A885-307B5A9F986B}" type="pres">
      <dgm:prSet presAssocID="{7FE735C3-0077-4348-861C-19B17BF46C50}" presName="sibTrans" presStyleLbl="sibTrans2D1" presStyleIdx="1" presStyleCnt="2"/>
      <dgm:spPr/>
    </dgm:pt>
    <dgm:pt modelId="{5926593D-B992-47DD-BE0E-3075994A9D23}" type="pres">
      <dgm:prSet presAssocID="{7FE735C3-0077-4348-861C-19B17BF46C50}" presName="spacerR" presStyleCnt="0"/>
      <dgm:spPr/>
    </dgm:pt>
    <dgm:pt modelId="{6F87E4E6-053E-4616-AC87-F0866845FE81}" type="pres">
      <dgm:prSet presAssocID="{C2416E93-ABD6-44BC-951E-F83815872D21}" presName="node" presStyleLbl="node1" presStyleIdx="2" presStyleCnt="3" custScaleX="152926" custScaleY="1524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87F278-C116-4CD3-8F4D-2435B330FB5A}" srcId="{E184A0B4-F11A-4389-B449-7B390EAB6A73}" destId="{1A8218E9-AEDC-4D72-8E19-166F77F53C0C}" srcOrd="0" destOrd="0" parTransId="{49C957AA-4100-4802-8D03-BF11716CDA03}" sibTransId="{59C191E7-18AD-4A25-B980-96BCFA687534}"/>
    <dgm:cxn modelId="{D9B8F9AF-C5C2-4937-9793-FC58FCF723C3}" type="presOf" srcId="{1A8218E9-AEDC-4D72-8E19-166F77F53C0C}" destId="{7694573E-0E20-4494-8D7B-FF55073AA1C7}" srcOrd="0" destOrd="0" presId="urn:microsoft.com/office/officeart/2005/8/layout/equation1"/>
    <dgm:cxn modelId="{61F175E7-6022-44A6-8A99-08C052B759D6}" type="presOf" srcId="{59C191E7-18AD-4A25-B980-96BCFA687534}" destId="{D25B0F12-8DFA-4C72-A499-E2BCC2ABFE83}" srcOrd="0" destOrd="0" presId="urn:microsoft.com/office/officeart/2005/8/layout/equation1"/>
    <dgm:cxn modelId="{0DF6349E-C6E1-4303-A2C0-2AE9DF5740EB}" type="presOf" srcId="{C2416E93-ABD6-44BC-951E-F83815872D21}" destId="{6F87E4E6-053E-4616-AC87-F0866845FE81}" srcOrd="0" destOrd="0" presId="urn:microsoft.com/office/officeart/2005/8/layout/equation1"/>
    <dgm:cxn modelId="{2A597CB7-A7C6-467F-8779-CBDE39349E09}" type="presOf" srcId="{201741A8-8FB8-4DD6-9FA8-C230EDA962ED}" destId="{A12691C5-0AC7-4BDC-B8F2-5EE24C05024E}" srcOrd="0" destOrd="0" presId="urn:microsoft.com/office/officeart/2005/8/layout/equation1"/>
    <dgm:cxn modelId="{0FC6DD33-848D-4C1B-9797-6EF8E38A7A2A}" type="presOf" srcId="{E184A0B4-F11A-4389-B449-7B390EAB6A73}" destId="{1068B1DB-0540-492B-A1B8-7AABBD4F8627}" srcOrd="0" destOrd="0" presId="urn:microsoft.com/office/officeart/2005/8/layout/equation1"/>
    <dgm:cxn modelId="{2604F74E-F558-4A00-A239-9CD939A5EBEB}" srcId="{E184A0B4-F11A-4389-B449-7B390EAB6A73}" destId="{C2416E93-ABD6-44BC-951E-F83815872D21}" srcOrd="2" destOrd="0" parTransId="{7FB57416-8C54-4FEB-A85D-FD0CC59BAE7A}" sibTransId="{9CB187D3-B69E-490A-9CA7-35C00398ADA9}"/>
    <dgm:cxn modelId="{CC55BE6A-4A27-4DF7-8F28-8129DA2B9450}" type="presOf" srcId="{7FE735C3-0077-4348-861C-19B17BF46C50}" destId="{DD9A6466-610D-4B64-A885-307B5A9F986B}" srcOrd="0" destOrd="0" presId="urn:microsoft.com/office/officeart/2005/8/layout/equation1"/>
    <dgm:cxn modelId="{8E8C7C88-E6FA-4974-90A2-CBB677DE71CE}" srcId="{E184A0B4-F11A-4389-B449-7B390EAB6A73}" destId="{201741A8-8FB8-4DD6-9FA8-C230EDA962ED}" srcOrd="1" destOrd="0" parTransId="{8B2CE5D2-30AB-4C57-A4E4-4D7EDDE64E7A}" sibTransId="{7FE735C3-0077-4348-861C-19B17BF46C50}"/>
    <dgm:cxn modelId="{6E82BF0E-DC8E-4DC4-942F-982153C51FC7}" type="presParOf" srcId="{1068B1DB-0540-492B-A1B8-7AABBD4F8627}" destId="{7694573E-0E20-4494-8D7B-FF55073AA1C7}" srcOrd="0" destOrd="0" presId="urn:microsoft.com/office/officeart/2005/8/layout/equation1"/>
    <dgm:cxn modelId="{A84E657C-2004-4EF2-B36E-808E81825DD1}" type="presParOf" srcId="{1068B1DB-0540-492B-A1B8-7AABBD4F8627}" destId="{E26FD647-7B3C-4273-85F2-88E159134EC7}" srcOrd="1" destOrd="0" presId="urn:microsoft.com/office/officeart/2005/8/layout/equation1"/>
    <dgm:cxn modelId="{65520906-B97B-442F-9CD0-D4AA631F4D24}" type="presParOf" srcId="{1068B1DB-0540-492B-A1B8-7AABBD4F8627}" destId="{D25B0F12-8DFA-4C72-A499-E2BCC2ABFE83}" srcOrd="2" destOrd="0" presId="urn:microsoft.com/office/officeart/2005/8/layout/equation1"/>
    <dgm:cxn modelId="{6720676D-4708-416E-8AF1-5FF55761982F}" type="presParOf" srcId="{1068B1DB-0540-492B-A1B8-7AABBD4F8627}" destId="{9799A373-1139-4330-A176-93B8A9D13DDA}" srcOrd="3" destOrd="0" presId="urn:microsoft.com/office/officeart/2005/8/layout/equation1"/>
    <dgm:cxn modelId="{FF13225F-7A41-4478-BF32-3CAF77CE0F13}" type="presParOf" srcId="{1068B1DB-0540-492B-A1B8-7AABBD4F8627}" destId="{A12691C5-0AC7-4BDC-B8F2-5EE24C05024E}" srcOrd="4" destOrd="0" presId="urn:microsoft.com/office/officeart/2005/8/layout/equation1"/>
    <dgm:cxn modelId="{2F8EE66A-A5FE-427F-9BDC-9CFFC417F8CE}" type="presParOf" srcId="{1068B1DB-0540-492B-A1B8-7AABBD4F8627}" destId="{B124E8F5-00EB-4F4D-9783-7D723FA45582}" srcOrd="5" destOrd="0" presId="urn:microsoft.com/office/officeart/2005/8/layout/equation1"/>
    <dgm:cxn modelId="{AE326B84-9771-45B9-9E09-A8EAD96FD85E}" type="presParOf" srcId="{1068B1DB-0540-492B-A1B8-7AABBD4F8627}" destId="{DD9A6466-610D-4B64-A885-307B5A9F986B}" srcOrd="6" destOrd="0" presId="urn:microsoft.com/office/officeart/2005/8/layout/equation1"/>
    <dgm:cxn modelId="{992D8A7D-07A2-4C3F-9EEF-EB7C1F583EEF}" type="presParOf" srcId="{1068B1DB-0540-492B-A1B8-7AABBD4F8627}" destId="{5926593D-B992-47DD-BE0E-3075994A9D23}" srcOrd="7" destOrd="0" presId="urn:microsoft.com/office/officeart/2005/8/layout/equation1"/>
    <dgm:cxn modelId="{B3341DC5-A413-4ABF-B3A9-B016613B6541}" type="presParOf" srcId="{1068B1DB-0540-492B-A1B8-7AABBD4F8627}" destId="{6F87E4E6-053E-4616-AC87-F0866845FE81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4F9EF8-4FBF-4F80-916C-BC35896BEFBD}" type="doc">
      <dgm:prSet loTypeId="urn:microsoft.com/office/officeart/2005/8/layout/equation2" loCatId="process" qsTypeId="urn:microsoft.com/office/officeart/2005/8/quickstyle/3d3" qsCatId="3D" csTypeId="urn:microsoft.com/office/officeart/2005/8/colors/accent1_2" csCatId="accent1" phldr="1"/>
      <dgm:spPr/>
    </dgm:pt>
    <dgm:pt modelId="{486BA0E6-6E06-4D74-BDD5-F7B31DD9295E}">
      <dgm:prSet phldrT="[Text]" custT="1"/>
      <dgm:spPr/>
      <dgm:t>
        <a:bodyPr/>
        <a:lstStyle/>
        <a:p>
          <a:r>
            <a:rPr lang="en-US" sz="1800" dirty="0" smtClean="0"/>
            <a:t>DPRD </a:t>
          </a:r>
          <a:r>
            <a:rPr lang="en-US" sz="1800" dirty="0" err="1" smtClean="0"/>
            <a:t>Kabupaten</a:t>
          </a:r>
          <a:r>
            <a:rPr lang="en-US" sz="1800" dirty="0" smtClean="0"/>
            <a:t>/Kota </a:t>
          </a:r>
          <a:r>
            <a:rPr lang="en-US" sz="1800" dirty="0" err="1" smtClean="0"/>
            <a:t>mengajukan</a:t>
          </a:r>
          <a:r>
            <a:rPr lang="en-US" sz="1800" dirty="0" smtClean="0"/>
            <a:t> </a:t>
          </a:r>
          <a:r>
            <a:rPr lang="en-US" sz="1800" dirty="0" err="1" smtClean="0"/>
            <a:t>rancangan</a:t>
          </a:r>
          <a:r>
            <a:rPr lang="en-US" sz="1800" dirty="0" smtClean="0"/>
            <a:t> </a:t>
          </a:r>
          <a:r>
            <a:rPr lang="en-US" sz="1800" dirty="0" err="1" smtClean="0"/>
            <a:t>Perda</a:t>
          </a:r>
          <a:r>
            <a:rPr lang="en-US" sz="1800" dirty="0" smtClean="0"/>
            <a:t> </a:t>
          </a:r>
          <a:r>
            <a:rPr lang="en-US" sz="1800" dirty="0" err="1" smtClean="0"/>
            <a:t>kepada</a:t>
          </a:r>
          <a:r>
            <a:rPr lang="en-US" sz="1800" dirty="0" smtClean="0"/>
            <a:t> </a:t>
          </a:r>
          <a:r>
            <a:rPr lang="en-US" sz="1800" dirty="0" err="1" smtClean="0"/>
            <a:t>bupati</a:t>
          </a:r>
          <a:r>
            <a:rPr lang="en-US" sz="1800" dirty="0" smtClean="0"/>
            <a:t>/</a:t>
          </a:r>
          <a:r>
            <a:rPr lang="en-US" sz="1800" dirty="0" err="1" smtClean="0"/>
            <a:t>wali</a:t>
          </a:r>
          <a:r>
            <a:rPr lang="en-US" sz="1800" dirty="0" smtClean="0"/>
            <a:t> </a:t>
          </a:r>
          <a:r>
            <a:rPr lang="en-US" sz="1800" dirty="0" err="1" smtClean="0"/>
            <a:t>kota</a:t>
          </a:r>
          <a:r>
            <a:rPr lang="en-US" sz="1800" dirty="0" smtClean="0"/>
            <a:t> </a:t>
          </a:r>
          <a:r>
            <a:rPr lang="en-US" sz="1800" dirty="0" err="1" smtClean="0"/>
            <a:t>secara</a:t>
          </a:r>
          <a:r>
            <a:rPr lang="en-US" sz="1800" dirty="0" smtClean="0"/>
            <a:t> </a:t>
          </a:r>
          <a:r>
            <a:rPr lang="en-US" sz="1800" dirty="0" err="1" smtClean="0"/>
            <a:t>tertulis</a:t>
          </a:r>
          <a:endParaRPr lang="en-US" sz="1800" dirty="0"/>
        </a:p>
      </dgm:t>
    </dgm:pt>
    <dgm:pt modelId="{1F071ECD-9A1B-4A84-8A05-2626792167CC}" type="parTrans" cxnId="{E12FBFA4-5B04-4D2D-A371-67371B64F173}">
      <dgm:prSet/>
      <dgm:spPr/>
      <dgm:t>
        <a:bodyPr/>
        <a:lstStyle/>
        <a:p>
          <a:endParaRPr lang="en-US"/>
        </a:p>
      </dgm:t>
    </dgm:pt>
    <dgm:pt modelId="{C7F507EF-07DF-4A71-893C-EC5B921023C9}" type="sibTrans" cxnId="{E12FBFA4-5B04-4D2D-A371-67371B64F173}">
      <dgm:prSet/>
      <dgm:spPr/>
      <dgm:t>
        <a:bodyPr/>
        <a:lstStyle/>
        <a:p>
          <a:endParaRPr lang="en-US"/>
        </a:p>
      </dgm:t>
    </dgm:pt>
    <dgm:pt modelId="{F7364C5D-C3C3-41B8-B919-7A315405C98B}">
      <dgm:prSet phldrT="[Text]" custT="1"/>
      <dgm:spPr/>
      <dgm:t>
        <a:bodyPr/>
        <a:lstStyle/>
        <a:p>
          <a:r>
            <a:rPr lang="en-US" sz="1800" dirty="0" smtClean="0"/>
            <a:t>DPRD </a:t>
          </a:r>
          <a:r>
            <a:rPr lang="en-US" sz="1800" dirty="0" err="1" smtClean="0"/>
            <a:t>Kabupaten</a:t>
          </a:r>
          <a:r>
            <a:rPr lang="en-US" sz="1800" dirty="0" smtClean="0"/>
            <a:t>/Kota </a:t>
          </a:r>
          <a:r>
            <a:rPr lang="en-US" sz="1800" dirty="0" err="1" smtClean="0"/>
            <a:t>bersama</a:t>
          </a:r>
          <a:r>
            <a:rPr lang="en-US" sz="1800" dirty="0" smtClean="0"/>
            <a:t> </a:t>
          </a:r>
          <a:r>
            <a:rPr lang="en-US" sz="1800" dirty="0" err="1" smtClean="0"/>
            <a:t>bupati</a:t>
          </a:r>
          <a:r>
            <a:rPr lang="en-US" sz="1800" dirty="0" smtClean="0"/>
            <a:t>/</a:t>
          </a:r>
          <a:r>
            <a:rPr lang="en-US" sz="1800" dirty="0" err="1" smtClean="0"/>
            <a:t>wali</a:t>
          </a:r>
          <a:r>
            <a:rPr lang="en-US" sz="1800" dirty="0" smtClean="0"/>
            <a:t> </a:t>
          </a:r>
          <a:r>
            <a:rPr lang="en-US" sz="1800" dirty="0" err="1" smtClean="0"/>
            <a:t>kota</a:t>
          </a:r>
          <a:r>
            <a:rPr lang="en-US" sz="1800" dirty="0" smtClean="0"/>
            <a:t> </a:t>
          </a:r>
          <a:r>
            <a:rPr lang="en-US" sz="1800" dirty="0" err="1" smtClean="0"/>
            <a:t>membahas</a:t>
          </a:r>
          <a:r>
            <a:rPr lang="en-US" sz="1800" dirty="0" smtClean="0"/>
            <a:t> </a:t>
          </a:r>
          <a:r>
            <a:rPr lang="en-US" sz="1800" dirty="0" err="1" smtClean="0"/>
            <a:t>rancangan</a:t>
          </a:r>
          <a:r>
            <a:rPr lang="en-US" sz="1800" dirty="0" smtClean="0"/>
            <a:t> </a:t>
          </a:r>
          <a:r>
            <a:rPr lang="en-US" sz="1800" dirty="0" err="1" smtClean="0"/>
            <a:t>Perda</a:t>
          </a:r>
          <a:r>
            <a:rPr lang="en-US" sz="1800" dirty="0" smtClean="0"/>
            <a:t> </a:t>
          </a:r>
          <a:r>
            <a:rPr lang="en-US" sz="1800" dirty="0" err="1" smtClean="0"/>
            <a:t>Kabupaten</a:t>
          </a:r>
          <a:r>
            <a:rPr lang="en-US" sz="1800" dirty="0" smtClean="0"/>
            <a:t>/Kota</a:t>
          </a:r>
          <a:endParaRPr lang="en-US" sz="1800" dirty="0"/>
        </a:p>
      </dgm:t>
    </dgm:pt>
    <dgm:pt modelId="{0A56DF6F-6030-4AFB-8347-4794F07F2AE1}" type="parTrans" cxnId="{166225B3-0D02-46AC-862D-B5E3AC3373D0}">
      <dgm:prSet/>
      <dgm:spPr/>
      <dgm:t>
        <a:bodyPr/>
        <a:lstStyle/>
        <a:p>
          <a:endParaRPr lang="en-US"/>
        </a:p>
      </dgm:t>
    </dgm:pt>
    <dgm:pt modelId="{698478C4-B8A0-40FE-8A45-9B3C5ABDC20F}" type="sibTrans" cxnId="{166225B3-0D02-46AC-862D-B5E3AC3373D0}">
      <dgm:prSet/>
      <dgm:spPr/>
      <dgm:t>
        <a:bodyPr/>
        <a:lstStyle/>
        <a:p>
          <a:endParaRPr lang="en-US"/>
        </a:p>
      </dgm:t>
    </dgm:pt>
    <dgm:pt modelId="{79CBC2BA-EE82-4F86-8400-5EFABBCA2F58}">
      <dgm:prSet phldrT="[Text]"/>
      <dgm:spPr/>
      <dgm:t>
        <a:bodyPr/>
        <a:lstStyle/>
        <a:p>
          <a:r>
            <a:rPr lang="en-US" dirty="0" err="1" smtClean="0"/>
            <a:t>Apabila</a:t>
          </a:r>
          <a:r>
            <a:rPr lang="en-US" dirty="0" smtClean="0"/>
            <a:t> </a:t>
          </a:r>
          <a:r>
            <a:rPr lang="en-US" dirty="0" err="1" smtClean="0"/>
            <a:t>rancangan</a:t>
          </a:r>
          <a:r>
            <a:rPr lang="en-US" dirty="0" smtClean="0"/>
            <a:t> </a:t>
          </a:r>
          <a:r>
            <a:rPr lang="en-US" dirty="0" err="1" smtClean="0"/>
            <a:t>Perda</a:t>
          </a:r>
          <a:r>
            <a:rPr lang="en-US" dirty="0" smtClean="0"/>
            <a:t> </a:t>
          </a:r>
          <a:r>
            <a:rPr lang="en-US" dirty="0" err="1" smtClean="0"/>
            <a:t>memperoleh</a:t>
          </a:r>
          <a:r>
            <a:rPr lang="en-US" dirty="0" smtClean="0"/>
            <a:t> </a:t>
          </a:r>
          <a:r>
            <a:rPr lang="en-US" dirty="0" err="1" smtClean="0"/>
            <a:t>persetujuan</a:t>
          </a:r>
          <a:r>
            <a:rPr lang="en-US" dirty="0" smtClean="0"/>
            <a:t> </a:t>
          </a:r>
          <a:r>
            <a:rPr lang="en-US" dirty="0" err="1" smtClean="0"/>
            <a:t>bersama</a:t>
          </a:r>
          <a:r>
            <a:rPr lang="en-US" dirty="0" smtClean="0"/>
            <a:t>, </a:t>
          </a:r>
          <a:r>
            <a:rPr lang="en-US" dirty="0" err="1" smtClean="0"/>
            <a:t>maka</a:t>
          </a:r>
          <a:r>
            <a:rPr lang="en-US" dirty="0" smtClean="0"/>
            <a:t> </a:t>
          </a:r>
          <a:r>
            <a:rPr lang="en-US" dirty="0" err="1" smtClean="0"/>
            <a:t>disahkan</a:t>
          </a:r>
          <a:r>
            <a:rPr lang="en-US" dirty="0" smtClean="0"/>
            <a:t> </a:t>
          </a:r>
          <a:r>
            <a:rPr lang="en-US" dirty="0" err="1" smtClean="0"/>
            <a:t>oleh</a:t>
          </a:r>
          <a:r>
            <a:rPr lang="en-US" dirty="0" smtClean="0"/>
            <a:t> </a:t>
          </a:r>
          <a:r>
            <a:rPr lang="en-US" dirty="0" err="1" smtClean="0"/>
            <a:t>bupati</a:t>
          </a:r>
          <a:r>
            <a:rPr lang="en-US" dirty="0" smtClean="0"/>
            <a:t>/</a:t>
          </a:r>
          <a:r>
            <a:rPr lang="en-US" dirty="0" err="1" smtClean="0"/>
            <a:t>wali</a:t>
          </a:r>
          <a:r>
            <a:rPr lang="en-US" dirty="0" smtClean="0"/>
            <a:t> </a:t>
          </a:r>
          <a:r>
            <a:rPr lang="en-US" dirty="0" err="1" smtClean="0"/>
            <a:t>kota</a:t>
          </a:r>
          <a:r>
            <a:rPr lang="en-US" dirty="0" smtClean="0"/>
            <a:t> </a:t>
          </a:r>
          <a:r>
            <a:rPr lang="en-US" dirty="0" err="1" smtClean="0"/>
            <a:t>menjadi</a:t>
          </a:r>
          <a:r>
            <a:rPr lang="en-US" dirty="0" smtClean="0"/>
            <a:t> </a:t>
          </a:r>
          <a:r>
            <a:rPr lang="en-US" dirty="0" err="1" smtClean="0"/>
            <a:t>Perda</a:t>
          </a:r>
          <a:r>
            <a:rPr lang="en-US" dirty="0" smtClean="0"/>
            <a:t> </a:t>
          </a:r>
          <a:r>
            <a:rPr lang="en-US" dirty="0" err="1" smtClean="0"/>
            <a:t>Kabupaten</a:t>
          </a:r>
          <a:r>
            <a:rPr lang="en-US" dirty="0" smtClean="0"/>
            <a:t>/Kota. </a:t>
          </a:r>
          <a:endParaRPr lang="en-US" b="1" dirty="0"/>
        </a:p>
      </dgm:t>
    </dgm:pt>
    <dgm:pt modelId="{371BDEAB-B1FD-4505-A9C2-704BCB5B8520}" type="parTrans" cxnId="{57957B0F-D1AC-448B-A5CA-0188EBCC70F8}">
      <dgm:prSet/>
      <dgm:spPr/>
      <dgm:t>
        <a:bodyPr/>
        <a:lstStyle/>
        <a:p>
          <a:endParaRPr lang="en-US"/>
        </a:p>
      </dgm:t>
    </dgm:pt>
    <dgm:pt modelId="{88E21743-D022-4FC1-A3CE-722ED7D1D41D}" type="sibTrans" cxnId="{57957B0F-D1AC-448B-A5CA-0188EBCC70F8}">
      <dgm:prSet/>
      <dgm:spPr/>
      <dgm:t>
        <a:bodyPr/>
        <a:lstStyle/>
        <a:p>
          <a:endParaRPr lang="en-US"/>
        </a:p>
      </dgm:t>
    </dgm:pt>
    <dgm:pt modelId="{0104C461-4416-48D5-B058-FE266A68781F}" type="pres">
      <dgm:prSet presAssocID="{DC4F9EF8-4FBF-4F80-916C-BC35896BEFBD}" presName="Name0" presStyleCnt="0">
        <dgm:presLayoutVars>
          <dgm:dir/>
          <dgm:resizeHandles val="exact"/>
        </dgm:presLayoutVars>
      </dgm:prSet>
      <dgm:spPr/>
    </dgm:pt>
    <dgm:pt modelId="{DB64CC76-CCFB-477F-8A3B-DC3A6CE95544}" type="pres">
      <dgm:prSet presAssocID="{DC4F9EF8-4FBF-4F80-916C-BC35896BEFBD}" presName="vNodes" presStyleCnt="0"/>
      <dgm:spPr/>
    </dgm:pt>
    <dgm:pt modelId="{11195C46-F58E-48B5-BA8F-3E52F6CF6403}" type="pres">
      <dgm:prSet presAssocID="{486BA0E6-6E06-4D74-BDD5-F7B31DD9295E}" presName="node" presStyleLbl="node1" presStyleIdx="0" presStyleCnt="3" custScaleX="180860" custScaleY="1063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0D155-E974-40A4-9752-74668A51E6DA}" type="pres">
      <dgm:prSet presAssocID="{C7F507EF-07DF-4A71-893C-EC5B921023C9}" presName="spacerT" presStyleCnt="0"/>
      <dgm:spPr/>
    </dgm:pt>
    <dgm:pt modelId="{BB8A583E-D62E-4E7F-8481-516E541A7061}" type="pres">
      <dgm:prSet presAssocID="{C7F507EF-07DF-4A71-893C-EC5B921023C9}" presName="sibTrans" presStyleLbl="sibTrans2D1" presStyleIdx="0" presStyleCnt="2"/>
      <dgm:spPr/>
    </dgm:pt>
    <dgm:pt modelId="{0B745CEF-4033-4DCE-A82C-79C1BB86BE86}" type="pres">
      <dgm:prSet presAssocID="{C7F507EF-07DF-4A71-893C-EC5B921023C9}" presName="spacerB" presStyleCnt="0"/>
      <dgm:spPr/>
    </dgm:pt>
    <dgm:pt modelId="{04D71860-8F8C-48DC-A893-A5A053A217B5}" type="pres">
      <dgm:prSet presAssocID="{F7364C5D-C3C3-41B8-B919-7A315405C98B}" presName="node" presStyleLbl="node1" presStyleIdx="1" presStyleCnt="3" custScaleX="2030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6880AE-9CBC-42A3-BF89-69645FC69E8B}" type="pres">
      <dgm:prSet presAssocID="{DC4F9EF8-4FBF-4F80-916C-BC35896BEFBD}" presName="sibTransLast" presStyleLbl="sibTrans2D1" presStyleIdx="1" presStyleCnt="2"/>
      <dgm:spPr/>
    </dgm:pt>
    <dgm:pt modelId="{2E0BA199-8DCD-4644-A1A5-84FA3FE4C6CE}" type="pres">
      <dgm:prSet presAssocID="{DC4F9EF8-4FBF-4F80-916C-BC35896BEFBD}" presName="connectorText" presStyleLbl="sibTrans2D1" presStyleIdx="1" presStyleCnt="2"/>
      <dgm:spPr/>
    </dgm:pt>
    <dgm:pt modelId="{29DEB1DE-1F0D-4C3A-9B7F-E6136DD4DABA}" type="pres">
      <dgm:prSet presAssocID="{DC4F9EF8-4FBF-4F80-916C-BC35896BEFBD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523AEB-B113-493F-86DB-33ED8EF14437}" type="presOf" srcId="{698478C4-B8A0-40FE-8A45-9B3C5ABDC20F}" destId="{2E0BA199-8DCD-4644-A1A5-84FA3FE4C6CE}" srcOrd="1" destOrd="0" presId="urn:microsoft.com/office/officeart/2005/8/layout/equation2"/>
    <dgm:cxn modelId="{4E0CC7D7-23CE-4776-9ACA-FB3C65E4010D}" type="presOf" srcId="{486BA0E6-6E06-4D74-BDD5-F7B31DD9295E}" destId="{11195C46-F58E-48B5-BA8F-3E52F6CF6403}" srcOrd="0" destOrd="0" presId="urn:microsoft.com/office/officeart/2005/8/layout/equation2"/>
    <dgm:cxn modelId="{688E187B-C3AC-4A69-8D12-FEF69E6032CC}" type="presOf" srcId="{DC4F9EF8-4FBF-4F80-916C-BC35896BEFBD}" destId="{0104C461-4416-48D5-B058-FE266A68781F}" srcOrd="0" destOrd="0" presId="urn:microsoft.com/office/officeart/2005/8/layout/equation2"/>
    <dgm:cxn modelId="{662EFDCA-522E-40B8-9389-02AFDAAFE560}" type="presOf" srcId="{F7364C5D-C3C3-41B8-B919-7A315405C98B}" destId="{04D71860-8F8C-48DC-A893-A5A053A217B5}" srcOrd="0" destOrd="0" presId="urn:microsoft.com/office/officeart/2005/8/layout/equation2"/>
    <dgm:cxn modelId="{E12FBFA4-5B04-4D2D-A371-67371B64F173}" srcId="{DC4F9EF8-4FBF-4F80-916C-BC35896BEFBD}" destId="{486BA0E6-6E06-4D74-BDD5-F7B31DD9295E}" srcOrd="0" destOrd="0" parTransId="{1F071ECD-9A1B-4A84-8A05-2626792167CC}" sibTransId="{C7F507EF-07DF-4A71-893C-EC5B921023C9}"/>
    <dgm:cxn modelId="{166225B3-0D02-46AC-862D-B5E3AC3373D0}" srcId="{DC4F9EF8-4FBF-4F80-916C-BC35896BEFBD}" destId="{F7364C5D-C3C3-41B8-B919-7A315405C98B}" srcOrd="1" destOrd="0" parTransId="{0A56DF6F-6030-4AFB-8347-4794F07F2AE1}" sibTransId="{698478C4-B8A0-40FE-8A45-9B3C5ABDC20F}"/>
    <dgm:cxn modelId="{4A16A96B-CFF6-497F-B71C-9D1C674F8509}" type="presOf" srcId="{C7F507EF-07DF-4A71-893C-EC5B921023C9}" destId="{BB8A583E-D62E-4E7F-8481-516E541A7061}" srcOrd="0" destOrd="0" presId="urn:microsoft.com/office/officeart/2005/8/layout/equation2"/>
    <dgm:cxn modelId="{11A36AFC-F76D-430A-85EC-5860E7031D58}" type="presOf" srcId="{698478C4-B8A0-40FE-8A45-9B3C5ABDC20F}" destId="{5A6880AE-9CBC-42A3-BF89-69645FC69E8B}" srcOrd="0" destOrd="0" presId="urn:microsoft.com/office/officeart/2005/8/layout/equation2"/>
    <dgm:cxn modelId="{57957B0F-D1AC-448B-A5CA-0188EBCC70F8}" srcId="{DC4F9EF8-4FBF-4F80-916C-BC35896BEFBD}" destId="{79CBC2BA-EE82-4F86-8400-5EFABBCA2F58}" srcOrd="2" destOrd="0" parTransId="{371BDEAB-B1FD-4505-A9C2-704BCB5B8520}" sibTransId="{88E21743-D022-4FC1-A3CE-722ED7D1D41D}"/>
    <dgm:cxn modelId="{8A583D80-DD79-4BC5-9635-0F7C1A2811D4}" type="presOf" srcId="{79CBC2BA-EE82-4F86-8400-5EFABBCA2F58}" destId="{29DEB1DE-1F0D-4C3A-9B7F-E6136DD4DABA}" srcOrd="0" destOrd="0" presId="urn:microsoft.com/office/officeart/2005/8/layout/equation2"/>
    <dgm:cxn modelId="{DA76A33C-8F5F-4A46-94AD-759BA28561EC}" type="presParOf" srcId="{0104C461-4416-48D5-B058-FE266A68781F}" destId="{DB64CC76-CCFB-477F-8A3B-DC3A6CE95544}" srcOrd="0" destOrd="0" presId="urn:microsoft.com/office/officeart/2005/8/layout/equation2"/>
    <dgm:cxn modelId="{212DE151-0AC0-4D9B-9C3C-F5A01C7A9BA3}" type="presParOf" srcId="{DB64CC76-CCFB-477F-8A3B-DC3A6CE95544}" destId="{11195C46-F58E-48B5-BA8F-3E52F6CF6403}" srcOrd="0" destOrd="0" presId="urn:microsoft.com/office/officeart/2005/8/layout/equation2"/>
    <dgm:cxn modelId="{D4F9A5A3-D1B2-43C5-BA82-5DD1CEAD4ED1}" type="presParOf" srcId="{DB64CC76-CCFB-477F-8A3B-DC3A6CE95544}" destId="{A720D155-E974-40A4-9752-74668A51E6DA}" srcOrd="1" destOrd="0" presId="urn:microsoft.com/office/officeart/2005/8/layout/equation2"/>
    <dgm:cxn modelId="{26D7DD88-48F3-4D45-AD0B-31445632A73F}" type="presParOf" srcId="{DB64CC76-CCFB-477F-8A3B-DC3A6CE95544}" destId="{BB8A583E-D62E-4E7F-8481-516E541A7061}" srcOrd="2" destOrd="0" presId="urn:microsoft.com/office/officeart/2005/8/layout/equation2"/>
    <dgm:cxn modelId="{9AD1A12F-3CA2-4A1D-A55B-22F9D1FD4A37}" type="presParOf" srcId="{DB64CC76-CCFB-477F-8A3B-DC3A6CE95544}" destId="{0B745CEF-4033-4DCE-A82C-79C1BB86BE86}" srcOrd="3" destOrd="0" presId="urn:microsoft.com/office/officeart/2005/8/layout/equation2"/>
    <dgm:cxn modelId="{43FC142F-7A5E-49A4-954F-DCE8300E68A9}" type="presParOf" srcId="{DB64CC76-CCFB-477F-8A3B-DC3A6CE95544}" destId="{04D71860-8F8C-48DC-A893-A5A053A217B5}" srcOrd="4" destOrd="0" presId="urn:microsoft.com/office/officeart/2005/8/layout/equation2"/>
    <dgm:cxn modelId="{28A9E50E-3604-4989-85C5-7527E3314A10}" type="presParOf" srcId="{0104C461-4416-48D5-B058-FE266A68781F}" destId="{5A6880AE-9CBC-42A3-BF89-69645FC69E8B}" srcOrd="1" destOrd="0" presId="urn:microsoft.com/office/officeart/2005/8/layout/equation2"/>
    <dgm:cxn modelId="{8B2B882C-A7ED-45C2-B7B7-5DD8398D1B02}" type="presParOf" srcId="{5A6880AE-9CBC-42A3-BF89-69645FC69E8B}" destId="{2E0BA199-8DCD-4644-A1A5-84FA3FE4C6CE}" srcOrd="0" destOrd="0" presId="urn:microsoft.com/office/officeart/2005/8/layout/equation2"/>
    <dgm:cxn modelId="{E202EF0C-5947-43F0-A6F6-C2902CAF11F3}" type="presParOf" srcId="{0104C461-4416-48D5-B058-FE266A68781F}" destId="{29DEB1DE-1F0D-4C3A-9B7F-E6136DD4DAB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4F9EF8-4FBF-4F80-916C-BC35896BEFBD}" type="doc">
      <dgm:prSet loTypeId="urn:microsoft.com/office/officeart/2005/8/layout/equation2" loCatId="process" qsTypeId="urn:microsoft.com/office/officeart/2005/8/quickstyle/3d3" qsCatId="3D" csTypeId="urn:microsoft.com/office/officeart/2005/8/colors/colorful2" csCatId="colorful" phldr="1"/>
      <dgm:spPr/>
    </dgm:pt>
    <dgm:pt modelId="{486BA0E6-6E06-4D74-BDD5-F7B31DD9295E}">
      <dgm:prSet phldrT="[Text]" custT="1"/>
      <dgm:spPr/>
      <dgm:t>
        <a:bodyPr/>
        <a:lstStyle/>
        <a:p>
          <a:r>
            <a:rPr lang="en-US" sz="1800" dirty="0" err="1" smtClean="0"/>
            <a:t>Bupati</a:t>
          </a:r>
          <a:r>
            <a:rPr lang="en-US" sz="1800" dirty="0" smtClean="0"/>
            <a:t>/</a:t>
          </a:r>
          <a:r>
            <a:rPr lang="en-US" sz="1800" dirty="0" err="1" smtClean="0"/>
            <a:t>wali</a:t>
          </a:r>
          <a:r>
            <a:rPr lang="en-US" sz="1800" dirty="0" smtClean="0"/>
            <a:t> </a:t>
          </a:r>
          <a:r>
            <a:rPr lang="en-US" sz="1800" dirty="0" err="1" smtClean="0"/>
            <a:t>kota</a:t>
          </a:r>
          <a:r>
            <a:rPr lang="en-US" sz="1800" dirty="0" smtClean="0"/>
            <a:t> </a:t>
          </a:r>
          <a:r>
            <a:rPr lang="en-US" sz="1800" dirty="0" err="1" smtClean="0"/>
            <a:t>mengajukan</a:t>
          </a:r>
          <a:r>
            <a:rPr lang="en-US" sz="1800" dirty="0" smtClean="0"/>
            <a:t> </a:t>
          </a:r>
          <a:r>
            <a:rPr lang="en-US" sz="1800" dirty="0" err="1" smtClean="0"/>
            <a:t>rancangan</a:t>
          </a:r>
          <a:r>
            <a:rPr lang="en-US" sz="1800" dirty="0" smtClean="0"/>
            <a:t> </a:t>
          </a:r>
          <a:r>
            <a:rPr lang="en-US" sz="1800" dirty="0" err="1" smtClean="0"/>
            <a:t>Perda</a:t>
          </a:r>
          <a:r>
            <a:rPr lang="en-US" sz="1800" dirty="0" smtClean="0"/>
            <a:t> </a:t>
          </a:r>
          <a:r>
            <a:rPr lang="en-US" sz="1800" dirty="0" err="1" smtClean="0"/>
            <a:t>kepada</a:t>
          </a:r>
          <a:r>
            <a:rPr lang="en-US" sz="1800" dirty="0" smtClean="0"/>
            <a:t> DPRD </a:t>
          </a:r>
          <a:r>
            <a:rPr lang="en-US" sz="1800" dirty="0" err="1" smtClean="0"/>
            <a:t>Kabupaten</a:t>
          </a:r>
          <a:r>
            <a:rPr lang="en-US" sz="1800" dirty="0" smtClean="0"/>
            <a:t>/Kota </a:t>
          </a:r>
          <a:r>
            <a:rPr lang="en-US" sz="1800" dirty="0" err="1" smtClean="0"/>
            <a:t>secara</a:t>
          </a:r>
          <a:r>
            <a:rPr lang="en-US" sz="1800" dirty="0" smtClean="0"/>
            <a:t> </a:t>
          </a:r>
          <a:r>
            <a:rPr lang="en-US" sz="1800" dirty="0" err="1" smtClean="0"/>
            <a:t>tertulis</a:t>
          </a:r>
          <a:endParaRPr lang="en-US" sz="1800" dirty="0"/>
        </a:p>
      </dgm:t>
    </dgm:pt>
    <dgm:pt modelId="{1F071ECD-9A1B-4A84-8A05-2626792167CC}" type="parTrans" cxnId="{E12FBFA4-5B04-4D2D-A371-67371B64F173}">
      <dgm:prSet/>
      <dgm:spPr/>
      <dgm:t>
        <a:bodyPr/>
        <a:lstStyle/>
        <a:p>
          <a:endParaRPr lang="en-US"/>
        </a:p>
      </dgm:t>
    </dgm:pt>
    <dgm:pt modelId="{C7F507EF-07DF-4A71-893C-EC5B921023C9}" type="sibTrans" cxnId="{E12FBFA4-5B04-4D2D-A371-67371B64F173}">
      <dgm:prSet/>
      <dgm:spPr/>
      <dgm:t>
        <a:bodyPr/>
        <a:lstStyle/>
        <a:p>
          <a:endParaRPr lang="en-US"/>
        </a:p>
      </dgm:t>
    </dgm:pt>
    <dgm:pt modelId="{F7364C5D-C3C3-41B8-B919-7A315405C98B}">
      <dgm:prSet phldrT="[Text]" custT="1"/>
      <dgm:spPr/>
      <dgm:t>
        <a:bodyPr/>
        <a:lstStyle/>
        <a:p>
          <a:r>
            <a:rPr lang="en-US" sz="1800" dirty="0" smtClean="0"/>
            <a:t>DPRD </a:t>
          </a:r>
          <a:r>
            <a:rPr lang="en-US" sz="1800" dirty="0" err="1" smtClean="0"/>
            <a:t>Kabupaten</a:t>
          </a:r>
          <a:r>
            <a:rPr lang="en-US" sz="1800" dirty="0" smtClean="0"/>
            <a:t>/Kota </a:t>
          </a:r>
          <a:r>
            <a:rPr lang="en-US" sz="1800" dirty="0" err="1" smtClean="0"/>
            <a:t>bersama</a:t>
          </a:r>
          <a:r>
            <a:rPr lang="en-US" sz="1800" dirty="0" smtClean="0"/>
            <a:t> </a:t>
          </a:r>
          <a:r>
            <a:rPr lang="en-US" sz="1800" dirty="0" err="1" smtClean="0"/>
            <a:t>bupati</a:t>
          </a:r>
          <a:r>
            <a:rPr lang="en-US" sz="1800" dirty="0" smtClean="0"/>
            <a:t>/</a:t>
          </a:r>
          <a:r>
            <a:rPr lang="en-US" sz="1800" dirty="0" err="1" smtClean="0"/>
            <a:t>wali</a:t>
          </a:r>
          <a:r>
            <a:rPr lang="en-US" sz="1800" dirty="0" smtClean="0"/>
            <a:t> </a:t>
          </a:r>
          <a:r>
            <a:rPr lang="en-US" sz="1800" dirty="0" err="1" smtClean="0"/>
            <a:t>kota</a:t>
          </a:r>
          <a:r>
            <a:rPr lang="en-US" sz="1800" dirty="0" smtClean="0"/>
            <a:t> </a:t>
          </a:r>
          <a:r>
            <a:rPr lang="en-US" sz="1800" dirty="0" err="1" smtClean="0"/>
            <a:t>membahas</a:t>
          </a:r>
          <a:r>
            <a:rPr lang="en-US" sz="1800" dirty="0" smtClean="0"/>
            <a:t> </a:t>
          </a:r>
          <a:r>
            <a:rPr lang="en-US" sz="1800" dirty="0" err="1" smtClean="0"/>
            <a:t>rancangan</a:t>
          </a:r>
          <a:r>
            <a:rPr lang="en-US" sz="1800" dirty="0" smtClean="0"/>
            <a:t> </a:t>
          </a:r>
          <a:r>
            <a:rPr lang="en-US" sz="1800" dirty="0" err="1" smtClean="0"/>
            <a:t>Perda</a:t>
          </a:r>
          <a:r>
            <a:rPr lang="en-US" sz="1800" dirty="0" smtClean="0"/>
            <a:t> </a:t>
          </a:r>
          <a:r>
            <a:rPr lang="en-US" sz="1800" dirty="0" err="1" smtClean="0"/>
            <a:t>Kabupaten</a:t>
          </a:r>
          <a:r>
            <a:rPr lang="en-US" sz="1800" dirty="0" smtClean="0"/>
            <a:t>/Kota</a:t>
          </a:r>
          <a:endParaRPr lang="en-US" sz="1800" dirty="0"/>
        </a:p>
      </dgm:t>
    </dgm:pt>
    <dgm:pt modelId="{0A56DF6F-6030-4AFB-8347-4794F07F2AE1}" type="parTrans" cxnId="{166225B3-0D02-46AC-862D-B5E3AC3373D0}">
      <dgm:prSet/>
      <dgm:spPr/>
      <dgm:t>
        <a:bodyPr/>
        <a:lstStyle/>
        <a:p>
          <a:endParaRPr lang="en-US"/>
        </a:p>
      </dgm:t>
    </dgm:pt>
    <dgm:pt modelId="{698478C4-B8A0-40FE-8A45-9B3C5ABDC20F}" type="sibTrans" cxnId="{166225B3-0D02-46AC-862D-B5E3AC3373D0}">
      <dgm:prSet/>
      <dgm:spPr/>
      <dgm:t>
        <a:bodyPr/>
        <a:lstStyle/>
        <a:p>
          <a:endParaRPr lang="en-US"/>
        </a:p>
      </dgm:t>
    </dgm:pt>
    <dgm:pt modelId="{79CBC2BA-EE82-4F86-8400-5EFABBCA2F58}">
      <dgm:prSet phldrT="[Text]"/>
      <dgm:spPr/>
      <dgm:t>
        <a:bodyPr/>
        <a:lstStyle/>
        <a:p>
          <a:r>
            <a:rPr lang="en-US" dirty="0" err="1" smtClean="0"/>
            <a:t>Apabila</a:t>
          </a:r>
          <a:r>
            <a:rPr lang="en-US" dirty="0" smtClean="0"/>
            <a:t> </a:t>
          </a:r>
          <a:r>
            <a:rPr lang="en-US" dirty="0" err="1" smtClean="0"/>
            <a:t>rancangan</a:t>
          </a:r>
          <a:r>
            <a:rPr lang="en-US" dirty="0" smtClean="0"/>
            <a:t> </a:t>
          </a:r>
          <a:r>
            <a:rPr lang="en-US" dirty="0" err="1" smtClean="0"/>
            <a:t>Perda</a:t>
          </a:r>
          <a:r>
            <a:rPr lang="en-US" dirty="0" smtClean="0"/>
            <a:t> </a:t>
          </a:r>
          <a:r>
            <a:rPr lang="en-US" dirty="0" err="1" smtClean="0"/>
            <a:t>memperoleh</a:t>
          </a:r>
          <a:r>
            <a:rPr lang="en-US" dirty="0" smtClean="0"/>
            <a:t> </a:t>
          </a:r>
          <a:r>
            <a:rPr lang="en-US" dirty="0" err="1" smtClean="0"/>
            <a:t>persetujuan</a:t>
          </a:r>
          <a:r>
            <a:rPr lang="en-US" dirty="0" smtClean="0"/>
            <a:t> </a:t>
          </a:r>
          <a:r>
            <a:rPr lang="en-US" dirty="0" err="1" smtClean="0"/>
            <a:t>bersama</a:t>
          </a:r>
          <a:r>
            <a:rPr lang="en-US" dirty="0" smtClean="0"/>
            <a:t>, </a:t>
          </a:r>
          <a:r>
            <a:rPr lang="en-US" dirty="0" err="1" smtClean="0"/>
            <a:t>maka</a:t>
          </a:r>
          <a:r>
            <a:rPr lang="en-US" dirty="0" smtClean="0"/>
            <a:t> </a:t>
          </a:r>
          <a:r>
            <a:rPr lang="en-US" dirty="0" err="1" smtClean="0"/>
            <a:t>disahkan</a:t>
          </a:r>
          <a:r>
            <a:rPr lang="en-US" dirty="0" smtClean="0"/>
            <a:t> </a:t>
          </a:r>
          <a:r>
            <a:rPr lang="en-US" dirty="0" err="1" smtClean="0"/>
            <a:t>oleh</a:t>
          </a:r>
          <a:r>
            <a:rPr lang="en-US" dirty="0" smtClean="0"/>
            <a:t> </a:t>
          </a:r>
          <a:r>
            <a:rPr lang="en-US" dirty="0" err="1" smtClean="0"/>
            <a:t>bupati</a:t>
          </a:r>
          <a:r>
            <a:rPr lang="en-US" dirty="0" smtClean="0"/>
            <a:t>/</a:t>
          </a:r>
          <a:r>
            <a:rPr lang="en-US" dirty="0" err="1" smtClean="0"/>
            <a:t>wali</a:t>
          </a:r>
          <a:r>
            <a:rPr lang="en-US" dirty="0" smtClean="0"/>
            <a:t> </a:t>
          </a:r>
          <a:r>
            <a:rPr lang="en-US" dirty="0" err="1" smtClean="0"/>
            <a:t>kota</a:t>
          </a:r>
          <a:r>
            <a:rPr lang="en-US" dirty="0" smtClean="0"/>
            <a:t> </a:t>
          </a:r>
          <a:r>
            <a:rPr lang="en-US" dirty="0" err="1" smtClean="0"/>
            <a:t>menjadi</a:t>
          </a:r>
          <a:r>
            <a:rPr lang="en-US" dirty="0" smtClean="0"/>
            <a:t> </a:t>
          </a:r>
          <a:r>
            <a:rPr lang="en-US" dirty="0" err="1" smtClean="0"/>
            <a:t>Perda</a:t>
          </a:r>
          <a:r>
            <a:rPr lang="en-US" dirty="0" smtClean="0"/>
            <a:t> </a:t>
          </a:r>
          <a:r>
            <a:rPr lang="en-US" dirty="0" err="1" smtClean="0"/>
            <a:t>Kabupaten</a:t>
          </a:r>
          <a:r>
            <a:rPr lang="en-US" dirty="0" smtClean="0"/>
            <a:t>/Kota. </a:t>
          </a:r>
          <a:endParaRPr lang="en-US" b="1" dirty="0"/>
        </a:p>
      </dgm:t>
    </dgm:pt>
    <dgm:pt modelId="{371BDEAB-B1FD-4505-A9C2-704BCB5B8520}" type="parTrans" cxnId="{57957B0F-D1AC-448B-A5CA-0188EBCC70F8}">
      <dgm:prSet/>
      <dgm:spPr/>
      <dgm:t>
        <a:bodyPr/>
        <a:lstStyle/>
        <a:p>
          <a:endParaRPr lang="en-US"/>
        </a:p>
      </dgm:t>
    </dgm:pt>
    <dgm:pt modelId="{88E21743-D022-4FC1-A3CE-722ED7D1D41D}" type="sibTrans" cxnId="{57957B0F-D1AC-448B-A5CA-0188EBCC70F8}">
      <dgm:prSet/>
      <dgm:spPr/>
      <dgm:t>
        <a:bodyPr/>
        <a:lstStyle/>
        <a:p>
          <a:endParaRPr lang="en-US"/>
        </a:p>
      </dgm:t>
    </dgm:pt>
    <dgm:pt modelId="{0104C461-4416-48D5-B058-FE266A68781F}" type="pres">
      <dgm:prSet presAssocID="{DC4F9EF8-4FBF-4F80-916C-BC35896BEFBD}" presName="Name0" presStyleCnt="0">
        <dgm:presLayoutVars>
          <dgm:dir/>
          <dgm:resizeHandles val="exact"/>
        </dgm:presLayoutVars>
      </dgm:prSet>
      <dgm:spPr/>
    </dgm:pt>
    <dgm:pt modelId="{DB64CC76-CCFB-477F-8A3B-DC3A6CE95544}" type="pres">
      <dgm:prSet presAssocID="{DC4F9EF8-4FBF-4F80-916C-BC35896BEFBD}" presName="vNodes" presStyleCnt="0"/>
      <dgm:spPr/>
    </dgm:pt>
    <dgm:pt modelId="{11195C46-F58E-48B5-BA8F-3E52F6CF6403}" type="pres">
      <dgm:prSet presAssocID="{486BA0E6-6E06-4D74-BDD5-F7B31DD9295E}" presName="node" presStyleLbl="node1" presStyleIdx="0" presStyleCnt="3" custScaleX="180860" custScaleY="1063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0D155-E974-40A4-9752-74668A51E6DA}" type="pres">
      <dgm:prSet presAssocID="{C7F507EF-07DF-4A71-893C-EC5B921023C9}" presName="spacerT" presStyleCnt="0"/>
      <dgm:spPr/>
    </dgm:pt>
    <dgm:pt modelId="{BB8A583E-D62E-4E7F-8481-516E541A7061}" type="pres">
      <dgm:prSet presAssocID="{C7F507EF-07DF-4A71-893C-EC5B921023C9}" presName="sibTrans" presStyleLbl="sibTrans2D1" presStyleIdx="0" presStyleCnt="2"/>
      <dgm:spPr/>
    </dgm:pt>
    <dgm:pt modelId="{0B745CEF-4033-4DCE-A82C-79C1BB86BE86}" type="pres">
      <dgm:prSet presAssocID="{C7F507EF-07DF-4A71-893C-EC5B921023C9}" presName="spacerB" presStyleCnt="0"/>
      <dgm:spPr/>
    </dgm:pt>
    <dgm:pt modelId="{04D71860-8F8C-48DC-A893-A5A053A217B5}" type="pres">
      <dgm:prSet presAssocID="{F7364C5D-C3C3-41B8-B919-7A315405C98B}" presName="node" presStyleLbl="node1" presStyleIdx="1" presStyleCnt="3" custScaleX="2030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6880AE-9CBC-42A3-BF89-69645FC69E8B}" type="pres">
      <dgm:prSet presAssocID="{DC4F9EF8-4FBF-4F80-916C-BC35896BEFBD}" presName="sibTransLast" presStyleLbl="sibTrans2D1" presStyleIdx="1" presStyleCnt="2"/>
      <dgm:spPr/>
    </dgm:pt>
    <dgm:pt modelId="{2E0BA199-8DCD-4644-A1A5-84FA3FE4C6CE}" type="pres">
      <dgm:prSet presAssocID="{DC4F9EF8-4FBF-4F80-916C-BC35896BEFBD}" presName="connectorText" presStyleLbl="sibTrans2D1" presStyleIdx="1" presStyleCnt="2"/>
      <dgm:spPr/>
    </dgm:pt>
    <dgm:pt modelId="{29DEB1DE-1F0D-4C3A-9B7F-E6136DD4DABA}" type="pres">
      <dgm:prSet presAssocID="{DC4F9EF8-4FBF-4F80-916C-BC35896BEFBD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5CFB82-03CD-44D9-811F-DE79A155A428}" type="presOf" srcId="{698478C4-B8A0-40FE-8A45-9B3C5ABDC20F}" destId="{2E0BA199-8DCD-4644-A1A5-84FA3FE4C6CE}" srcOrd="1" destOrd="0" presId="urn:microsoft.com/office/officeart/2005/8/layout/equation2"/>
    <dgm:cxn modelId="{F0A177BA-913E-411B-93F1-077D6C2C25CC}" type="presOf" srcId="{698478C4-B8A0-40FE-8A45-9B3C5ABDC20F}" destId="{5A6880AE-9CBC-42A3-BF89-69645FC69E8B}" srcOrd="0" destOrd="0" presId="urn:microsoft.com/office/officeart/2005/8/layout/equation2"/>
    <dgm:cxn modelId="{86CF01BE-72FE-43DD-B45A-37EF3004FEE2}" type="presOf" srcId="{486BA0E6-6E06-4D74-BDD5-F7B31DD9295E}" destId="{11195C46-F58E-48B5-BA8F-3E52F6CF6403}" srcOrd="0" destOrd="0" presId="urn:microsoft.com/office/officeart/2005/8/layout/equation2"/>
    <dgm:cxn modelId="{E12FBFA4-5B04-4D2D-A371-67371B64F173}" srcId="{DC4F9EF8-4FBF-4F80-916C-BC35896BEFBD}" destId="{486BA0E6-6E06-4D74-BDD5-F7B31DD9295E}" srcOrd="0" destOrd="0" parTransId="{1F071ECD-9A1B-4A84-8A05-2626792167CC}" sibTransId="{C7F507EF-07DF-4A71-893C-EC5B921023C9}"/>
    <dgm:cxn modelId="{6F95177F-9F9D-455A-9B6E-E78987C41A2A}" type="presOf" srcId="{C7F507EF-07DF-4A71-893C-EC5B921023C9}" destId="{BB8A583E-D62E-4E7F-8481-516E541A7061}" srcOrd="0" destOrd="0" presId="urn:microsoft.com/office/officeart/2005/8/layout/equation2"/>
    <dgm:cxn modelId="{AFFD0DE5-ED4B-4AB8-8098-2AFC1989A5F1}" type="presOf" srcId="{F7364C5D-C3C3-41B8-B919-7A315405C98B}" destId="{04D71860-8F8C-48DC-A893-A5A053A217B5}" srcOrd="0" destOrd="0" presId="urn:microsoft.com/office/officeart/2005/8/layout/equation2"/>
    <dgm:cxn modelId="{166225B3-0D02-46AC-862D-B5E3AC3373D0}" srcId="{DC4F9EF8-4FBF-4F80-916C-BC35896BEFBD}" destId="{F7364C5D-C3C3-41B8-B919-7A315405C98B}" srcOrd="1" destOrd="0" parTransId="{0A56DF6F-6030-4AFB-8347-4794F07F2AE1}" sibTransId="{698478C4-B8A0-40FE-8A45-9B3C5ABDC20F}"/>
    <dgm:cxn modelId="{A8079A5B-9C0A-4774-B915-E18BAC0DCD06}" type="presOf" srcId="{DC4F9EF8-4FBF-4F80-916C-BC35896BEFBD}" destId="{0104C461-4416-48D5-B058-FE266A68781F}" srcOrd="0" destOrd="0" presId="urn:microsoft.com/office/officeart/2005/8/layout/equation2"/>
    <dgm:cxn modelId="{49E165C3-CFEE-45D7-A156-4DF2BC3C6A06}" type="presOf" srcId="{79CBC2BA-EE82-4F86-8400-5EFABBCA2F58}" destId="{29DEB1DE-1F0D-4C3A-9B7F-E6136DD4DABA}" srcOrd="0" destOrd="0" presId="urn:microsoft.com/office/officeart/2005/8/layout/equation2"/>
    <dgm:cxn modelId="{57957B0F-D1AC-448B-A5CA-0188EBCC70F8}" srcId="{DC4F9EF8-4FBF-4F80-916C-BC35896BEFBD}" destId="{79CBC2BA-EE82-4F86-8400-5EFABBCA2F58}" srcOrd="2" destOrd="0" parTransId="{371BDEAB-B1FD-4505-A9C2-704BCB5B8520}" sibTransId="{88E21743-D022-4FC1-A3CE-722ED7D1D41D}"/>
    <dgm:cxn modelId="{02844BC0-160D-440E-A6F5-851FA19770FC}" type="presParOf" srcId="{0104C461-4416-48D5-B058-FE266A68781F}" destId="{DB64CC76-CCFB-477F-8A3B-DC3A6CE95544}" srcOrd="0" destOrd="0" presId="urn:microsoft.com/office/officeart/2005/8/layout/equation2"/>
    <dgm:cxn modelId="{E0C35DC7-0FD8-499F-BE10-C63243AF3FF6}" type="presParOf" srcId="{DB64CC76-CCFB-477F-8A3B-DC3A6CE95544}" destId="{11195C46-F58E-48B5-BA8F-3E52F6CF6403}" srcOrd="0" destOrd="0" presId="urn:microsoft.com/office/officeart/2005/8/layout/equation2"/>
    <dgm:cxn modelId="{07CD7A01-7CFF-4C60-B23A-5D11581AC428}" type="presParOf" srcId="{DB64CC76-CCFB-477F-8A3B-DC3A6CE95544}" destId="{A720D155-E974-40A4-9752-74668A51E6DA}" srcOrd="1" destOrd="0" presId="urn:microsoft.com/office/officeart/2005/8/layout/equation2"/>
    <dgm:cxn modelId="{A6AEAF8D-2CCA-4FFF-A7BB-0F8ED56682F6}" type="presParOf" srcId="{DB64CC76-CCFB-477F-8A3B-DC3A6CE95544}" destId="{BB8A583E-D62E-4E7F-8481-516E541A7061}" srcOrd="2" destOrd="0" presId="urn:microsoft.com/office/officeart/2005/8/layout/equation2"/>
    <dgm:cxn modelId="{0AC48B7A-66C0-465E-9242-56DD84B9AFF6}" type="presParOf" srcId="{DB64CC76-CCFB-477F-8A3B-DC3A6CE95544}" destId="{0B745CEF-4033-4DCE-A82C-79C1BB86BE86}" srcOrd="3" destOrd="0" presId="urn:microsoft.com/office/officeart/2005/8/layout/equation2"/>
    <dgm:cxn modelId="{234D685F-8E67-4CD4-BEC8-4BE62E47D7B2}" type="presParOf" srcId="{DB64CC76-CCFB-477F-8A3B-DC3A6CE95544}" destId="{04D71860-8F8C-48DC-A893-A5A053A217B5}" srcOrd="4" destOrd="0" presId="urn:microsoft.com/office/officeart/2005/8/layout/equation2"/>
    <dgm:cxn modelId="{E3DCD463-2DF6-4E1F-8A42-8E068762E4CD}" type="presParOf" srcId="{0104C461-4416-48D5-B058-FE266A68781F}" destId="{5A6880AE-9CBC-42A3-BF89-69645FC69E8B}" srcOrd="1" destOrd="0" presId="urn:microsoft.com/office/officeart/2005/8/layout/equation2"/>
    <dgm:cxn modelId="{CB478FB0-BF6C-49A1-B917-B3B5DB29B26C}" type="presParOf" srcId="{5A6880AE-9CBC-42A3-BF89-69645FC69E8B}" destId="{2E0BA199-8DCD-4644-A1A5-84FA3FE4C6CE}" srcOrd="0" destOrd="0" presId="urn:microsoft.com/office/officeart/2005/8/layout/equation2"/>
    <dgm:cxn modelId="{17A93A9F-B32E-40E1-A8E2-9CCA476DA263}" type="presParOf" srcId="{0104C461-4416-48D5-B058-FE266A68781F}" destId="{29DEB1DE-1F0D-4C3A-9B7F-E6136DD4DAB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1F1D6-6BD9-4FD4-9407-048AFDC5C3CB}">
      <dsp:nvSpPr>
        <dsp:cNvPr id="0" name=""/>
        <dsp:cNvSpPr/>
      </dsp:nvSpPr>
      <dsp:spPr>
        <a:xfrm>
          <a:off x="1358438" y="-84817"/>
          <a:ext cx="4329809" cy="4329809"/>
        </a:xfrm>
        <a:prstGeom prst="circularArrow">
          <a:avLst>
            <a:gd name="adj1" fmla="val 5544"/>
            <a:gd name="adj2" fmla="val 330680"/>
            <a:gd name="adj3" fmla="val 13792648"/>
            <a:gd name="adj4" fmla="val 17375795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30CABC-89EA-47F9-A1F9-24B19916A0C2}">
      <dsp:nvSpPr>
        <dsp:cNvPr id="0" name=""/>
        <dsp:cNvSpPr/>
      </dsp:nvSpPr>
      <dsp:spPr>
        <a:xfrm>
          <a:off x="2516919" y="-58513"/>
          <a:ext cx="2012847" cy="100642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Otonomi</a:t>
          </a:r>
          <a:r>
            <a:rPr lang="en-US" sz="2000" kern="1200" dirty="0" smtClean="0"/>
            <a:t> Daerah</a:t>
          </a:r>
          <a:endParaRPr lang="en-US" sz="2000" kern="1200" dirty="0"/>
        </a:p>
      </dsp:txBody>
      <dsp:txXfrm>
        <a:off x="2566049" y="-9383"/>
        <a:ext cx="1914587" cy="908163"/>
      </dsp:txXfrm>
    </dsp:sp>
    <dsp:sp modelId="{AFD795CB-AA2A-451F-BDC1-14F043A62F20}">
      <dsp:nvSpPr>
        <dsp:cNvPr id="0" name=""/>
        <dsp:cNvSpPr/>
      </dsp:nvSpPr>
      <dsp:spPr>
        <a:xfrm>
          <a:off x="4272950" y="1217318"/>
          <a:ext cx="2012847" cy="100642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Hubungan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Pusat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Daerah</a:t>
          </a:r>
          <a:endParaRPr lang="en-US" sz="2000" kern="1200" dirty="0"/>
        </a:p>
      </dsp:txBody>
      <dsp:txXfrm>
        <a:off x="4322080" y="1266448"/>
        <a:ext cx="1914587" cy="908163"/>
      </dsp:txXfrm>
    </dsp:sp>
    <dsp:sp modelId="{F7586498-995E-4496-92B1-49D95A87332E}">
      <dsp:nvSpPr>
        <dsp:cNvPr id="0" name=""/>
        <dsp:cNvSpPr/>
      </dsp:nvSpPr>
      <dsp:spPr>
        <a:xfrm>
          <a:off x="3831392" y="3020098"/>
          <a:ext cx="2124198" cy="124473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Pembentukkan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Pemekaran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serta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Penggabungan</a:t>
          </a:r>
          <a:r>
            <a:rPr lang="en-US" sz="1800" kern="1200" dirty="0" smtClean="0"/>
            <a:t> Daerah</a:t>
          </a:r>
          <a:endParaRPr lang="en-US" sz="1800" kern="1200" dirty="0"/>
        </a:p>
      </dsp:txBody>
      <dsp:txXfrm>
        <a:off x="3892155" y="3080861"/>
        <a:ext cx="2002672" cy="1123208"/>
      </dsp:txXfrm>
    </dsp:sp>
    <dsp:sp modelId="{C7342715-ADB3-4D41-87D4-CF443156316C}">
      <dsp:nvSpPr>
        <dsp:cNvPr id="0" name=""/>
        <dsp:cNvSpPr/>
      </dsp:nvSpPr>
      <dsp:spPr>
        <a:xfrm>
          <a:off x="1274870" y="3092458"/>
          <a:ext cx="2012847" cy="10064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Pengelolaan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Sumber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Daya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Alam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Sumber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Daya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Ekonomi</a:t>
          </a:r>
          <a:endParaRPr lang="en-US" sz="1800" kern="1200" dirty="0"/>
        </a:p>
      </dsp:txBody>
      <dsp:txXfrm>
        <a:off x="1324000" y="3141588"/>
        <a:ext cx="1914587" cy="908163"/>
      </dsp:txXfrm>
    </dsp:sp>
    <dsp:sp modelId="{2BF8F9E2-AD63-42DF-97A1-10EA1AEAB06F}">
      <dsp:nvSpPr>
        <dsp:cNvPr id="0" name=""/>
        <dsp:cNvSpPr/>
      </dsp:nvSpPr>
      <dsp:spPr>
        <a:xfrm>
          <a:off x="760887" y="1217318"/>
          <a:ext cx="2012847" cy="100642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Perimbangan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Keuangan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Pusat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Daerah</a:t>
          </a:r>
          <a:endParaRPr lang="en-US" sz="2000" kern="1200" dirty="0"/>
        </a:p>
      </dsp:txBody>
      <dsp:txXfrm>
        <a:off x="810017" y="1266448"/>
        <a:ext cx="1914587" cy="9081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94573E-0E20-4494-8D7B-FF55073AA1C7}">
      <dsp:nvSpPr>
        <dsp:cNvPr id="0" name=""/>
        <dsp:cNvSpPr/>
      </dsp:nvSpPr>
      <dsp:spPr>
        <a:xfrm>
          <a:off x="2243" y="1686578"/>
          <a:ext cx="2162240" cy="204550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DPRD </a:t>
          </a:r>
          <a:r>
            <a:rPr lang="en-US" sz="1800" kern="1200" dirty="0" err="1" smtClean="0"/>
            <a:t>Provinsi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mengajukan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rancangan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kepada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gubernur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secara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tertulis</a:t>
          </a:r>
          <a:r>
            <a:rPr lang="en-US" sz="1800" kern="1200" dirty="0" smtClean="0"/>
            <a:t>;</a:t>
          </a:r>
          <a:endParaRPr lang="en-US" sz="1800" kern="1200" dirty="0"/>
        </a:p>
      </dsp:txBody>
      <dsp:txXfrm>
        <a:off x="318896" y="1986136"/>
        <a:ext cx="1528934" cy="1446393"/>
      </dsp:txXfrm>
    </dsp:sp>
    <dsp:sp modelId="{D25B0F12-8DFA-4C72-A499-E2BCC2ABFE83}">
      <dsp:nvSpPr>
        <dsp:cNvPr id="0" name=""/>
        <dsp:cNvSpPr/>
      </dsp:nvSpPr>
      <dsp:spPr>
        <a:xfrm>
          <a:off x="2298399" y="2231063"/>
          <a:ext cx="956539" cy="956539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425188" y="2596844"/>
        <a:ext cx="702961" cy="224977"/>
      </dsp:txXfrm>
    </dsp:sp>
    <dsp:sp modelId="{A12691C5-0AC7-4BDC-B8F2-5EE24C05024E}">
      <dsp:nvSpPr>
        <dsp:cNvPr id="0" name=""/>
        <dsp:cNvSpPr/>
      </dsp:nvSpPr>
      <dsp:spPr>
        <a:xfrm>
          <a:off x="3388853" y="1789291"/>
          <a:ext cx="2403634" cy="1840084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DPRD </a:t>
          </a:r>
          <a:r>
            <a:rPr lang="en-US" sz="1800" kern="1200" dirty="0" err="1" smtClean="0"/>
            <a:t>Provinsi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bersama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gubernur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membahas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rancangan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Provinsi</a:t>
          </a:r>
          <a:r>
            <a:rPr lang="en-US" sz="1800" kern="1200" dirty="0" smtClean="0"/>
            <a:t>;</a:t>
          </a:r>
          <a:endParaRPr lang="en-US" sz="1800" kern="1200" dirty="0"/>
        </a:p>
      </dsp:txBody>
      <dsp:txXfrm>
        <a:off x="3740857" y="2058765"/>
        <a:ext cx="1699626" cy="1301136"/>
      </dsp:txXfrm>
    </dsp:sp>
    <dsp:sp modelId="{DD9A6466-610D-4B64-A885-307B5A9F986B}">
      <dsp:nvSpPr>
        <dsp:cNvPr id="0" name=""/>
        <dsp:cNvSpPr/>
      </dsp:nvSpPr>
      <dsp:spPr>
        <a:xfrm>
          <a:off x="5926403" y="2231063"/>
          <a:ext cx="956539" cy="956539"/>
        </a:xfrm>
        <a:prstGeom prst="mathEqual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6053192" y="2428110"/>
        <a:ext cx="702961" cy="562445"/>
      </dsp:txXfrm>
    </dsp:sp>
    <dsp:sp modelId="{6F87E4E6-053E-4616-AC87-F0866845FE81}">
      <dsp:nvSpPr>
        <dsp:cNvPr id="0" name=""/>
        <dsp:cNvSpPr/>
      </dsp:nvSpPr>
      <dsp:spPr>
        <a:xfrm>
          <a:off x="7016857" y="1452474"/>
          <a:ext cx="2522063" cy="2513718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Apabila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rancangan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Perda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memperoleh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persetujuan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bersama</a:t>
          </a:r>
          <a:r>
            <a:rPr lang="en-US" sz="1700" kern="1200" dirty="0" smtClean="0"/>
            <a:t>, </a:t>
          </a:r>
          <a:r>
            <a:rPr lang="en-US" sz="1700" kern="1200" dirty="0" err="1" smtClean="0"/>
            <a:t>maka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disahkan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oleh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gubernur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menjadi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Perda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Provinsi</a:t>
          </a:r>
          <a:r>
            <a:rPr lang="en-US" sz="1700" kern="1200" dirty="0" smtClean="0"/>
            <a:t>. </a:t>
          </a:r>
          <a:endParaRPr lang="en-US" sz="1700" kern="1200" dirty="0"/>
        </a:p>
      </dsp:txBody>
      <dsp:txXfrm>
        <a:off x="7386205" y="1820599"/>
        <a:ext cx="1783367" cy="17774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94573E-0E20-4494-8D7B-FF55073AA1C7}">
      <dsp:nvSpPr>
        <dsp:cNvPr id="0" name=""/>
        <dsp:cNvSpPr/>
      </dsp:nvSpPr>
      <dsp:spPr>
        <a:xfrm>
          <a:off x="2243" y="1686578"/>
          <a:ext cx="2162240" cy="204550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Gubernur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mengajukan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rancangan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kepada</a:t>
          </a:r>
          <a:r>
            <a:rPr lang="en-US" sz="1800" kern="1200" dirty="0" smtClean="0"/>
            <a:t> DPRD </a:t>
          </a:r>
          <a:r>
            <a:rPr lang="en-US" sz="1800" kern="1200" dirty="0" err="1" smtClean="0"/>
            <a:t>Provinsi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secara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tertulis</a:t>
          </a:r>
          <a:r>
            <a:rPr lang="en-US" sz="1800" kern="1200" dirty="0" smtClean="0"/>
            <a:t>;</a:t>
          </a:r>
          <a:endParaRPr lang="en-US" sz="1800" kern="1200" dirty="0"/>
        </a:p>
      </dsp:txBody>
      <dsp:txXfrm>
        <a:off x="318896" y="1986136"/>
        <a:ext cx="1528934" cy="1446393"/>
      </dsp:txXfrm>
    </dsp:sp>
    <dsp:sp modelId="{D25B0F12-8DFA-4C72-A499-E2BCC2ABFE83}">
      <dsp:nvSpPr>
        <dsp:cNvPr id="0" name=""/>
        <dsp:cNvSpPr/>
      </dsp:nvSpPr>
      <dsp:spPr>
        <a:xfrm>
          <a:off x="2298399" y="2231063"/>
          <a:ext cx="956539" cy="956539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425188" y="2596844"/>
        <a:ext cx="702961" cy="224977"/>
      </dsp:txXfrm>
    </dsp:sp>
    <dsp:sp modelId="{A12691C5-0AC7-4BDC-B8F2-5EE24C05024E}">
      <dsp:nvSpPr>
        <dsp:cNvPr id="0" name=""/>
        <dsp:cNvSpPr/>
      </dsp:nvSpPr>
      <dsp:spPr>
        <a:xfrm>
          <a:off x="3388853" y="1789291"/>
          <a:ext cx="2403634" cy="1840084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DPRD </a:t>
          </a:r>
          <a:r>
            <a:rPr lang="en-US" sz="1800" kern="1200" dirty="0" err="1" smtClean="0"/>
            <a:t>Provinsi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bersama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gubernur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membahas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rancangan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Provinsi</a:t>
          </a:r>
          <a:r>
            <a:rPr lang="en-US" sz="1800" kern="1200" dirty="0" smtClean="0"/>
            <a:t>;</a:t>
          </a:r>
          <a:endParaRPr lang="en-US" sz="1800" kern="1200" dirty="0"/>
        </a:p>
      </dsp:txBody>
      <dsp:txXfrm>
        <a:off x="3740857" y="2058765"/>
        <a:ext cx="1699626" cy="1301136"/>
      </dsp:txXfrm>
    </dsp:sp>
    <dsp:sp modelId="{DD9A6466-610D-4B64-A885-307B5A9F986B}">
      <dsp:nvSpPr>
        <dsp:cNvPr id="0" name=""/>
        <dsp:cNvSpPr/>
      </dsp:nvSpPr>
      <dsp:spPr>
        <a:xfrm>
          <a:off x="5926403" y="2231063"/>
          <a:ext cx="956539" cy="956539"/>
        </a:xfrm>
        <a:prstGeom prst="mathEqual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6053192" y="2428110"/>
        <a:ext cx="702961" cy="562445"/>
      </dsp:txXfrm>
    </dsp:sp>
    <dsp:sp modelId="{6F87E4E6-053E-4616-AC87-F0866845FE81}">
      <dsp:nvSpPr>
        <dsp:cNvPr id="0" name=""/>
        <dsp:cNvSpPr/>
      </dsp:nvSpPr>
      <dsp:spPr>
        <a:xfrm>
          <a:off x="7016857" y="1452474"/>
          <a:ext cx="2522063" cy="2513718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Apabila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rancangan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Perda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memperoleh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persetujuan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bersama</a:t>
          </a:r>
          <a:r>
            <a:rPr lang="en-US" sz="1700" kern="1200" dirty="0" smtClean="0"/>
            <a:t>, </a:t>
          </a:r>
          <a:r>
            <a:rPr lang="en-US" sz="1700" kern="1200" dirty="0" err="1" smtClean="0"/>
            <a:t>maka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disahkan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oleh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gubernur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menjadi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Perda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Provinsi</a:t>
          </a:r>
          <a:r>
            <a:rPr lang="en-US" sz="1700" kern="1200" dirty="0" smtClean="0"/>
            <a:t>. </a:t>
          </a:r>
          <a:endParaRPr lang="en-US" sz="1700" kern="1200" dirty="0"/>
        </a:p>
      </dsp:txBody>
      <dsp:txXfrm>
        <a:off x="7386205" y="1820599"/>
        <a:ext cx="1783367" cy="17774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195C46-F58E-48B5-BA8F-3E52F6CF6403}">
      <dsp:nvSpPr>
        <dsp:cNvPr id="0" name=""/>
        <dsp:cNvSpPr/>
      </dsp:nvSpPr>
      <dsp:spPr>
        <a:xfrm>
          <a:off x="184359" y="169544"/>
          <a:ext cx="2965372" cy="17442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DPRD </a:t>
          </a:r>
          <a:r>
            <a:rPr lang="en-US" sz="1800" kern="1200" dirty="0" err="1" smtClean="0"/>
            <a:t>Kabupaten</a:t>
          </a:r>
          <a:r>
            <a:rPr lang="en-US" sz="1800" kern="1200" dirty="0" smtClean="0"/>
            <a:t>/Kota </a:t>
          </a:r>
          <a:r>
            <a:rPr lang="en-US" sz="1800" kern="1200" dirty="0" err="1" smtClean="0"/>
            <a:t>mengajukan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rancangan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kepada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bupati</a:t>
          </a:r>
          <a:r>
            <a:rPr lang="en-US" sz="1800" kern="1200" dirty="0" smtClean="0"/>
            <a:t>/</a:t>
          </a:r>
          <a:r>
            <a:rPr lang="en-US" sz="1800" kern="1200" dirty="0" err="1" smtClean="0"/>
            <a:t>wali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kota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secara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tertulis</a:t>
          </a:r>
          <a:endParaRPr lang="en-US" sz="1800" kern="1200" dirty="0"/>
        </a:p>
      </dsp:txBody>
      <dsp:txXfrm>
        <a:off x="618628" y="424986"/>
        <a:ext cx="2096834" cy="1233383"/>
      </dsp:txXfrm>
    </dsp:sp>
    <dsp:sp modelId="{BB8A583E-D62E-4E7F-8481-516E541A7061}">
      <dsp:nvSpPr>
        <dsp:cNvPr id="0" name=""/>
        <dsp:cNvSpPr/>
      </dsp:nvSpPr>
      <dsp:spPr>
        <a:xfrm>
          <a:off x="1191563" y="2046947"/>
          <a:ext cx="950965" cy="95096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317613" y="2410596"/>
        <a:ext cx="698865" cy="223667"/>
      </dsp:txXfrm>
    </dsp:sp>
    <dsp:sp modelId="{04D71860-8F8C-48DC-A893-A5A053A217B5}">
      <dsp:nvSpPr>
        <dsp:cNvPr id="0" name=""/>
        <dsp:cNvSpPr/>
      </dsp:nvSpPr>
      <dsp:spPr>
        <a:xfrm>
          <a:off x="2298" y="3131047"/>
          <a:ext cx="3329493" cy="16395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DPRD </a:t>
          </a:r>
          <a:r>
            <a:rPr lang="en-US" sz="1800" kern="1200" dirty="0" err="1" smtClean="0"/>
            <a:t>Kabupaten</a:t>
          </a:r>
          <a:r>
            <a:rPr lang="en-US" sz="1800" kern="1200" dirty="0" smtClean="0"/>
            <a:t>/Kota </a:t>
          </a:r>
          <a:r>
            <a:rPr lang="en-US" sz="1800" kern="1200" dirty="0" err="1" smtClean="0"/>
            <a:t>bersama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bupati</a:t>
          </a:r>
          <a:r>
            <a:rPr lang="en-US" sz="1800" kern="1200" dirty="0" smtClean="0"/>
            <a:t>/</a:t>
          </a:r>
          <a:r>
            <a:rPr lang="en-US" sz="1800" kern="1200" dirty="0" err="1" smtClean="0"/>
            <a:t>wali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kota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membahas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rancangan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Kabupaten</a:t>
          </a:r>
          <a:r>
            <a:rPr lang="en-US" sz="1800" kern="1200" dirty="0" smtClean="0"/>
            <a:t>/Kota</a:t>
          </a:r>
          <a:endParaRPr lang="en-US" sz="1800" kern="1200" dirty="0"/>
        </a:p>
      </dsp:txBody>
      <dsp:txXfrm>
        <a:off x="489891" y="3371160"/>
        <a:ext cx="2354307" cy="1159369"/>
      </dsp:txXfrm>
    </dsp:sp>
    <dsp:sp modelId="{5A6880AE-9CBC-42A3-BF89-69645FC69E8B}">
      <dsp:nvSpPr>
        <dsp:cNvPr id="0" name=""/>
        <dsp:cNvSpPr/>
      </dsp:nvSpPr>
      <dsp:spPr>
        <a:xfrm>
          <a:off x="3577732" y="2165129"/>
          <a:ext cx="521391" cy="609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>
        <a:off x="3577732" y="2287115"/>
        <a:ext cx="364974" cy="365957"/>
      </dsp:txXfrm>
    </dsp:sp>
    <dsp:sp modelId="{29DEB1DE-1F0D-4C3A-9B7F-E6136DD4DABA}">
      <dsp:nvSpPr>
        <dsp:cNvPr id="0" name=""/>
        <dsp:cNvSpPr/>
      </dsp:nvSpPr>
      <dsp:spPr>
        <a:xfrm>
          <a:off x="4315550" y="830498"/>
          <a:ext cx="3279191" cy="32791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Apabila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rancangan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memperoleh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persetujuan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bersama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maka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disahkan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bupati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wali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kota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Kabupaten</a:t>
          </a:r>
          <a:r>
            <a:rPr lang="en-US" sz="2000" kern="1200" dirty="0" smtClean="0"/>
            <a:t>/Kota. </a:t>
          </a:r>
          <a:endParaRPr lang="en-US" sz="2000" b="1" kern="1200" dirty="0"/>
        </a:p>
      </dsp:txBody>
      <dsp:txXfrm>
        <a:off x="4795776" y="1310724"/>
        <a:ext cx="2318739" cy="23187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195C46-F58E-48B5-BA8F-3E52F6CF6403}">
      <dsp:nvSpPr>
        <dsp:cNvPr id="0" name=""/>
        <dsp:cNvSpPr/>
      </dsp:nvSpPr>
      <dsp:spPr>
        <a:xfrm>
          <a:off x="184359" y="169544"/>
          <a:ext cx="2965372" cy="174426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Bupati</a:t>
          </a:r>
          <a:r>
            <a:rPr lang="en-US" sz="1800" kern="1200" dirty="0" smtClean="0"/>
            <a:t>/</a:t>
          </a:r>
          <a:r>
            <a:rPr lang="en-US" sz="1800" kern="1200" dirty="0" err="1" smtClean="0"/>
            <a:t>wali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kota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mengajukan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rancangan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kepada</a:t>
          </a:r>
          <a:r>
            <a:rPr lang="en-US" sz="1800" kern="1200" dirty="0" smtClean="0"/>
            <a:t> DPRD </a:t>
          </a:r>
          <a:r>
            <a:rPr lang="en-US" sz="1800" kern="1200" dirty="0" err="1" smtClean="0"/>
            <a:t>Kabupaten</a:t>
          </a:r>
          <a:r>
            <a:rPr lang="en-US" sz="1800" kern="1200" dirty="0" smtClean="0"/>
            <a:t>/Kota </a:t>
          </a:r>
          <a:r>
            <a:rPr lang="en-US" sz="1800" kern="1200" dirty="0" err="1" smtClean="0"/>
            <a:t>secara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tertulis</a:t>
          </a:r>
          <a:endParaRPr lang="en-US" sz="1800" kern="1200" dirty="0"/>
        </a:p>
      </dsp:txBody>
      <dsp:txXfrm>
        <a:off x="618628" y="424986"/>
        <a:ext cx="2096834" cy="1233383"/>
      </dsp:txXfrm>
    </dsp:sp>
    <dsp:sp modelId="{BB8A583E-D62E-4E7F-8481-516E541A7061}">
      <dsp:nvSpPr>
        <dsp:cNvPr id="0" name=""/>
        <dsp:cNvSpPr/>
      </dsp:nvSpPr>
      <dsp:spPr>
        <a:xfrm>
          <a:off x="1191563" y="2046947"/>
          <a:ext cx="950965" cy="950965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317613" y="2410596"/>
        <a:ext cx="698865" cy="223667"/>
      </dsp:txXfrm>
    </dsp:sp>
    <dsp:sp modelId="{04D71860-8F8C-48DC-A893-A5A053A217B5}">
      <dsp:nvSpPr>
        <dsp:cNvPr id="0" name=""/>
        <dsp:cNvSpPr/>
      </dsp:nvSpPr>
      <dsp:spPr>
        <a:xfrm>
          <a:off x="2298" y="3131047"/>
          <a:ext cx="3329493" cy="1639595"/>
        </a:xfrm>
        <a:prstGeom prst="ellips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DPRD </a:t>
          </a:r>
          <a:r>
            <a:rPr lang="en-US" sz="1800" kern="1200" dirty="0" err="1" smtClean="0"/>
            <a:t>Kabupaten</a:t>
          </a:r>
          <a:r>
            <a:rPr lang="en-US" sz="1800" kern="1200" dirty="0" smtClean="0"/>
            <a:t>/Kota </a:t>
          </a:r>
          <a:r>
            <a:rPr lang="en-US" sz="1800" kern="1200" dirty="0" err="1" smtClean="0"/>
            <a:t>bersama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bupati</a:t>
          </a:r>
          <a:r>
            <a:rPr lang="en-US" sz="1800" kern="1200" dirty="0" smtClean="0"/>
            <a:t>/</a:t>
          </a:r>
          <a:r>
            <a:rPr lang="en-US" sz="1800" kern="1200" dirty="0" err="1" smtClean="0"/>
            <a:t>wali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kota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membahas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rancangan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Perda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Kabupaten</a:t>
          </a:r>
          <a:r>
            <a:rPr lang="en-US" sz="1800" kern="1200" dirty="0" smtClean="0"/>
            <a:t>/Kota</a:t>
          </a:r>
          <a:endParaRPr lang="en-US" sz="1800" kern="1200" dirty="0"/>
        </a:p>
      </dsp:txBody>
      <dsp:txXfrm>
        <a:off x="489891" y="3371160"/>
        <a:ext cx="2354307" cy="1159369"/>
      </dsp:txXfrm>
    </dsp:sp>
    <dsp:sp modelId="{5A6880AE-9CBC-42A3-BF89-69645FC69E8B}">
      <dsp:nvSpPr>
        <dsp:cNvPr id="0" name=""/>
        <dsp:cNvSpPr/>
      </dsp:nvSpPr>
      <dsp:spPr>
        <a:xfrm>
          <a:off x="3577732" y="2165129"/>
          <a:ext cx="521391" cy="609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>
        <a:off x="3577732" y="2287115"/>
        <a:ext cx="364974" cy="365957"/>
      </dsp:txXfrm>
    </dsp:sp>
    <dsp:sp modelId="{29DEB1DE-1F0D-4C3A-9B7F-E6136DD4DABA}">
      <dsp:nvSpPr>
        <dsp:cNvPr id="0" name=""/>
        <dsp:cNvSpPr/>
      </dsp:nvSpPr>
      <dsp:spPr>
        <a:xfrm>
          <a:off x="4315550" y="830498"/>
          <a:ext cx="3279191" cy="3279191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Apabila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rancangan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memperoleh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persetujuan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bersama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maka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disahkan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oleh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bupati</a:t>
          </a:r>
          <a:r>
            <a:rPr lang="en-US" sz="2000" kern="1200" dirty="0" smtClean="0"/>
            <a:t>/</a:t>
          </a:r>
          <a:r>
            <a:rPr lang="en-US" sz="2000" kern="1200" dirty="0" err="1" smtClean="0"/>
            <a:t>wali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kota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menjadi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Perda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Kabupaten</a:t>
          </a:r>
          <a:r>
            <a:rPr lang="en-US" sz="2000" kern="1200" dirty="0" smtClean="0"/>
            <a:t>/Kota. </a:t>
          </a:r>
          <a:endParaRPr lang="en-US" sz="2000" b="1" kern="1200" dirty="0"/>
        </a:p>
      </dsp:txBody>
      <dsp:txXfrm>
        <a:off x="4795776" y="1310724"/>
        <a:ext cx="2318739" cy="2318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83FF4-F050-416B-8297-361266A692C7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2FFD5-C85A-4C93-91CB-08A93A8536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436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38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045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725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416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82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616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006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0163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65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808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53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43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285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46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327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47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733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4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33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7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4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43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752601"/>
            <a:ext cx="10972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70228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67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65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195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8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3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2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7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38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1CACA-2456-4C55-BCA7-8B44D4FC279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65DA8-7549-4843-BACB-C0165A6AE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6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.xml"/><Relationship Id="rId5" Type="http://schemas.microsoft.com/office/2007/relationships/hdphoto" Target="../media/hdphoto2.wdp"/><Relationship Id="rId10" Type="http://schemas.microsoft.com/office/2007/relationships/diagramDrawing" Target="../diagrams/drawing1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2.xml"/><Relationship Id="rId5" Type="http://schemas.microsoft.com/office/2007/relationships/hdphoto" Target="../media/hdphoto2.wdp"/><Relationship Id="rId10" Type="http://schemas.microsoft.com/office/2007/relationships/diagramDrawing" Target="../diagrams/drawing2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3.xml"/><Relationship Id="rId5" Type="http://schemas.microsoft.com/office/2007/relationships/hdphoto" Target="../media/hdphoto2.wdp"/><Relationship Id="rId10" Type="http://schemas.microsoft.com/office/2007/relationships/diagramDrawing" Target="../diagrams/drawing3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4.xml"/><Relationship Id="rId5" Type="http://schemas.microsoft.com/office/2007/relationships/hdphoto" Target="../media/hdphoto2.wdp"/><Relationship Id="rId10" Type="http://schemas.microsoft.com/office/2007/relationships/diagramDrawing" Target="../diagrams/drawing4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5.xml"/><Relationship Id="rId5" Type="http://schemas.microsoft.com/office/2007/relationships/hdphoto" Target="../media/hdphoto2.wdp"/><Relationship Id="rId10" Type="http://schemas.microsoft.com/office/2007/relationships/diagramDrawing" Target="../diagrams/drawing5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59650" y="2311401"/>
            <a:ext cx="6542795" cy="984875"/>
          </a:xfrm>
          <a:prstGeom prst="rect">
            <a:avLst/>
          </a:prstGeom>
          <a:noFill/>
        </p:spPr>
        <p:txBody>
          <a:bodyPr wrap="none" lIns="121909" tIns="60955" rIns="121909" bIns="60955">
            <a:spAutoFit/>
          </a:bodyPr>
          <a:lstStyle/>
          <a:p>
            <a:pPr algn="ctr"/>
            <a:r>
              <a:rPr lang="id-ID" sz="5600" b="1" noProof="1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451527" y="3363326"/>
            <a:ext cx="7559040" cy="1354207"/>
          </a:xfrm>
          <a:prstGeom prst="rect">
            <a:avLst/>
          </a:prstGeom>
          <a:noFill/>
        </p:spPr>
        <p:txBody>
          <a:bodyPr wrap="square" lIns="121909" tIns="60955" rIns="121909" bIns="60955">
            <a:spAutoFit/>
          </a:bodyPr>
          <a:lstStyle/>
          <a:p>
            <a:pPr algn="ctr"/>
            <a:r>
              <a:rPr lang="id-ID" sz="48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80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3200" b="1" noProof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</a:t>
            </a:r>
            <a:r>
              <a:rPr lang="id-ID" sz="32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X</a:t>
            </a:r>
            <a:r>
              <a:rPr lang="en-US" sz="32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I</a:t>
            </a:r>
            <a:endParaRPr lang="id-ID" sz="32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6327" y="3378200"/>
            <a:ext cx="694944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767" y="287151"/>
            <a:ext cx="3924864" cy="573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2023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Proses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Pembentukkan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UU dari DPR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8852"/>
            <a:ext cx="633152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err="1" smtClean="0"/>
              <a:t>Rancangan</a:t>
            </a:r>
            <a:r>
              <a:rPr lang="en-US" b="1" dirty="0" smtClean="0"/>
              <a:t> UU </a:t>
            </a:r>
            <a:r>
              <a:rPr lang="en-US" b="1" dirty="0" err="1" smtClean="0"/>
              <a:t>dari</a:t>
            </a:r>
            <a:r>
              <a:rPr lang="en-US" b="1" dirty="0" smtClean="0"/>
              <a:t> DPR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DPR </a:t>
            </a:r>
            <a:r>
              <a:rPr lang="en-US" dirty="0" err="1"/>
              <a:t>disampaikan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pimpinan</a:t>
            </a:r>
            <a:r>
              <a:rPr lang="en-US" dirty="0"/>
              <a:t> DPR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 smtClean="0"/>
              <a:t>presiden</a:t>
            </a:r>
            <a:r>
              <a:rPr lang="en-US" dirty="0"/>
              <a:t>;</a:t>
            </a:r>
            <a:endParaRPr lang="en-US" dirty="0" smtClean="0"/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dirty="0" err="1"/>
              <a:t>Presiden</a:t>
            </a:r>
            <a:r>
              <a:rPr lang="en-US" dirty="0"/>
              <a:t> </a:t>
            </a:r>
            <a:r>
              <a:rPr lang="en-US" dirty="0" err="1"/>
              <a:t>menugasikan</a:t>
            </a:r>
            <a:r>
              <a:rPr lang="en-US" dirty="0"/>
              <a:t> </a:t>
            </a:r>
            <a:r>
              <a:rPr lang="en-US" dirty="0" err="1"/>
              <a:t>menteri</a:t>
            </a:r>
            <a:r>
              <a:rPr lang="en-US" dirty="0"/>
              <a:t> yang </a:t>
            </a:r>
            <a:r>
              <a:rPr lang="en-US" dirty="0" err="1"/>
              <a:t>mewakili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membahas</a:t>
            </a:r>
            <a:r>
              <a:rPr lang="en-US" dirty="0"/>
              <a:t> </a:t>
            </a: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DPR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paling lama 60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/>
              <a:t>terhitung</a:t>
            </a:r>
            <a:r>
              <a:rPr lang="en-US" dirty="0"/>
              <a:t> </a:t>
            </a:r>
            <a:r>
              <a:rPr lang="en-US" dirty="0" err="1"/>
              <a:t>sejak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pimpinan</a:t>
            </a:r>
            <a:r>
              <a:rPr lang="en-US" dirty="0"/>
              <a:t> DPR </a:t>
            </a:r>
            <a:r>
              <a:rPr lang="en-US" dirty="0" err="1" smtClean="0"/>
              <a:t>diterima</a:t>
            </a:r>
            <a:r>
              <a:rPr lang="en-US" dirty="0" smtClean="0"/>
              <a:t>;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disetujui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DPR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presiden</a:t>
            </a:r>
            <a:r>
              <a:rPr lang="en-US" dirty="0"/>
              <a:t>, </a:t>
            </a:r>
            <a:r>
              <a:rPr lang="en-US" dirty="0" err="1"/>
              <a:t>selanjutnya</a:t>
            </a:r>
            <a:r>
              <a:rPr lang="en-US" dirty="0"/>
              <a:t> </a:t>
            </a:r>
            <a:r>
              <a:rPr lang="en-US" dirty="0" err="1"/>
              <a:t>disahkan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presiden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 smtClean="0"/>
              <a:t>undang-undang</a:t>
            </a:r>
            <a:r>
              <a:rPr lang="en-US" dirty="0" smtClean="0"/>
              <a:t>.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0760" y="1495186"/>
            <a:ext cx="3982006" cy="398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343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Proses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Pembentukkan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UU dari Presiden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1189444"/>
            <a:ext cx="5891349" cy="5000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b="1" dirty="0" err="1" smtClean="0"/>
              <a:t>Rancangan</a:t>
            </a:r>
            <a:r>
              <a:rPr lang="en-US" b="1" dirty="0" smtClean="0"/>
              <a:t> UU </a:t>
            </a:r>
            <a:r>
              <a:rPr lang="en-US" b="1" dirty="0" err="1" smtClean="0"/>
              <a:t>dari</a:t>
            </a:r>
            <a:r>
              <a:rPr lang="en-US" b="1" dirty="0" smtClean="0"/>
              <a:t> </a:t>
            </a:r>
            <a:r>
              <a:rPr lang="en-US" b="1" dirty="0" err="1" smtClean="0"/>
              <a:t>Presiden</a:t>
            </a:r>
            <a:endParaRPr lang="en-US" b="1" dirty="0" smtClean="0"/>
          </a:p>
          <a:p>
            <a:pPr marL="342900" indent="-342900" algn="just">
              <a:lnSpc>
                <a:spcPct val="200000"/>
              </a:lnSpc>
              <a:buFont typeface="+mj-lt"/>
              <a:buAutoNum type="arabicParenR"/>
            </a:pP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presiden</a:t>
            </a:r>
            <a:r>
              <a:rPr lang="en-US" dirty="0"/>
              <a:t> </a:t>
            </a:r>
            <a:r>
              <a:rPr lang="en-US" dirty="0" err="1"/>
              <a:t>diajukan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presiden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pimpinan</a:t>
            </a:r>
            <a:r>
              <a:rPr lang="en-US" dirty="0"/>
              <a:t> </a:t>
            </a:r>
            <a:r>
              <a:rPr lang="en-US" dirty="0" smtClean="0"/>
              <a:t>DPR. ;</a:t>
            </a:r>
          </a:p>
          <a:p>
            <a:pPr marL="342900" indent="-342900" algn="just">
              <a:lnSpc>
                <a:spcPct val="200000"/>
              </a:lnSpc>
              <a:buFont typeface="+mj-lt"/>
              <a:buAutoNum type="arabicParenR"/>
            </a:pPr>
            <a:r>
              <a:rPr lang="en-US" dirty="0"/>
              <a:t>DPR </a:t>
            </a:r>
            <a:r>
              <a:rPr lang="en-US" dirty="0" err="1"/>
              <a:t>mulai</a:t>
            </a:r>
            <a:r>
              <a:rPr lang="en-US" dirty="0"/>
              <a:t> </a:t>
            </a:r>
            <a:r>
              <a:rPr lang="en-US" dirty="0" err="1"/>
              <a:t>membahas</a:t>
            </a:r>
            <a:r>
              <a:rPr lang="en-US" dirty="0"/>
              <a:t> </a:t>
            </a: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paling lama 60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/>
              <a:t>terhitung</a:t>
            </a:r>
            <a:r>
              <a:rPr lang="en-US" dirty="0"/>
              <a:t> </a:t>
            </a:r>
            <a:r>
              <a:rPr lang="en-US" dirty="0" err="1"/>
              <a:t>sejak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Presiden</a:t>
            </a:r>
            <a:r>
              <a:rPr lang="en-US" dirty="0"/>
              <a:t> </a:t>
            </a:r>
            <a:r>
              <a:rPr lang="en-US" dirty="0" err="1" smtClean="0"/>
              <a:t>diterima</a:t>
            </a:r>
            <a:r>
              <a:rPr lang="en-US" dirty="0" smtClean="0"/>
              <a:t>;</a:t>
            </a:r>
          </a:p>
          <a:p>
            <a:pPr marL="342900" indent="-342900" algn="just">
              <a:lnSpc>
                <a:spcPct val="200000"/>
              </a:lnSpc>
              <a:buFont typeface="+mj-lt"/>
              <a:buAutoNum type="arabicParenR"/>
            </a:pP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disetujui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DPR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presiden</a:t>
            </a:r>
            <a:r>
              <a:rPr lang="en-US" dirty="0"/>
              <a:t>, </a:t>
            </a:r>
            <a:r>
              <a:rPr lang="en-US" dirty="0" err="1"/>
              <a:t>selanjutnya</a:t>
            </a:r>
            <a:r>
              <a:rPr lang="en-US" dirty="0"/>
              <a:t> </a:t>
            </a:r>
            <a:r>
              <a:rPr lang="en-US" dirty="0" err="1"/>
              <a:t>disahkan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presiden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. 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9671" y="1472966"/>
            <a:ext cx="4344006" cy="402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48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Proses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Pembentukkan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UU dari DPD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84464"/>
            <a:ext cx="5891349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err="1" smtClean="0"/>
              <a:t>Rancangan</a:t>
            </a:r>
            <a:r>
              <a:rPr lang="en-US" b="1" dirty="0" smtClean="0"/>
              <a:t> UU </a:t>
            </a:r>
            <a:r>
              <a:rPr lang="en-US" b="1" dirty="0" err="1" smtClean="0"/>
              <a:t>dari</a:t>
            </a:r>
            <a:r>
              <a:rPr lang="en-US" b="1" dirty="0" smtClean="0"/>
              <a:t> DPD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US" dirty="0"/>
              <a:t>DPD </a:t>
            </a:r>
            <a:r>
              <a:rPr lang="en-US" dirty="0" err="1"/>
              <a:t>mengajukan</a:t>
            </a:r>
            <a:r>
              <a:rPr lang="en-US" dirty="0"/>
              <a:t> </a:t>
            </a:r>
            <a:r>
              <a:rPr lang="en-US" dirty="0" err="1"/>
              <a:t>usul</a:t>
            </a:r>
            <a:r>
              <a:rPr lang="en-US" dirty="0"/>
              <a:t> </a:t>
            </a:r>
            <a:r>
              <a:rPr lang="en-US" dirty="0" err="1" smtClean="0"/>
              <a:t>rancangan</a:t>
            </a:r>
            <a:r>
              <a:rPr lang="en-US" dirty="0" smtClean="0"/>
              <a:t> UU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/>
              <a:t>DPR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 smtClean="0"/>
              <a:t>tertulis</a:t>
            </a:r>
            <a:r>
              <a:rPr lang="en-US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US" dirty="0"/>
              <a:t>DPR </a:t>
            </a:r>
            <a:r>
              <a:rPr lang="en-US" dirty="0" err="1"/>
              <a:t>membahas</a:t>
            </a:r>
            <a:r>
              <a:rPr lang="en-US" dirty="0"/>
              <a:t> </a:t>
            </a: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smtClean="0"/>
              <a:t>UU </a:t>
            </a:r>
            <a:r>
              <a:rPr lang="en-US" dirty="0"/>
              <a:t>yang </a:t>
            </a:r>
            <a:r>
              <a:rPr lang="en-US" dirty="0" err="1"/>
              <a:t>diusulkan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DPD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kelengkapan</a:t>
            </a:r>
            <a:r>
              <a:rPr lang="en-US" dirty="0"/>
              <a:t> </a:t>
            </a:r>
            <a:r>
              <a:rPr lang="en-US" dirty="0" smtClean="0"/>
              <a:t>DPR;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US" dirty="0"/>
              <a:t>DPR </a:t>
            </a:r>
            <a:r>
              <a:rPr lang="en-US" dirty="0" err="1"/>
              <a:t>mengajukan</a:t>
            </a:r>
            <a:r>
              <a:rPr lang="en-US" dirty="0"/>
              <a:t> </a:t>
            </a: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smtClean="0"/>
              <a:t>UU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tertulis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 smtClean="0"/>
              <a:t>presiden</a:t>
            </a:r>
            <a:r>
              <a:rPr lang="en-US" dirty="0" smtClean="0"/>
              <a:t>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US" dirty="0" err="1"/>
              <a:t>Presiden</a:t>
            </a:r>
            <a:r>
              <a:rPr lang="en-US" dirty="0"/>
              <a:t> </a:t>
            </a:r>
            <a:r>
              <a:rPr lang="en-US" dirty="0" err="1"/>
              <a:t>memberi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menteri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membahas</a:t>
            </a:r>
            <a:r>
              <a:rPr lang="en-US" dirty="0"/>
              <a:t> </a:t>
            </a: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smtClean="0"/>
              <a:t>UU </a:t>
            </a:r>
            <a:r>
              <a:rPr lang="en-US" dirty="0" err="1"/>
              <a:t>bersama</a:t>
            </a:r>
            <a:r>
              <a:rPr lang="en-US" dirty="0"/>
              <a:t> </a:t>
            </a:r>
            <a:r>
              <a:rPr lang="en-US" dirty="0" smtClean="0"/>
              <a:t>DPR;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rancangan</a:t>
            </a:r>
            <a:r>
              <a:rPr lang="en-US" dirty="0" smtClean="0"/>
              <a:t> UU </a:t>
            </a:r>
            <a:r>
              <a:rPr lang="en-US" dirty="0" err="1" smtClean="0"/>
              <a:t>disetujui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DPR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presiden</a:t>
            </a:r>
            <a:r>
              <a:rPr lang="en-US" dirty="0" smtClean="0"/>
              <a:t>, </a:t>
            </a:r>
            <a:r>
              <a:rPr lang="en-US" dirty="0" err="1" smtClean="0"/>
              <a:t>selanjutnya</a:t>
            </a:r>
            <a:r>
              <a:rPr lang="en-US" dirty="0" smtClean="0"/>
              <a:t> </a:t>
            </a:r>
            <a:r>
              <a:rPr lang="en-US" dirty="0" err="1" smtClean="0"/>
              <a:t>disahkan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presiden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UU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13977" y="1448298"/>
            <a:ext cx="2917354" cy="355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765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Usulan Produk Hukum dari DPD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827314" y="2590368"/>
            <a:ext cx="3609704" cy="178530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RANCANGAN UU DARI DPD BERKAITAN DENGAN PRODUK HUKUM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36552056"/>
              </p:ext>
            </p:extLst>
          </p:nvPr>
        </p:nvGraphicFramePr>
        <p:xfrm>
          <a:off x="5145314" y="1624244"/>
          <a:ext cx="7046686" cy="4348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1400428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Proses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Pembentukkan Peraturan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Pemerintah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74537"/>
            <a:ext cx="58913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err="1" smtClean="0"/>
              <a:t>Peraturan</a:t>
            </a:r>
            <a:r>
              <a:rPr lang="en-US" b="1" dirty="0" smtClean="0"/>
              <a:t> </a:t>
            </a:r>
            <a:r>
              <a:rPr lang="en-US" b="1" dirty="0" err="1" smtClean="0"/>
              <a:t>Pemerintah</a:t>
            </a:r>
            <a:r>
              <a:rPr lang="en-US" b="1" dirty="0" smtClean="0"/>
              <a:t> (PP)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smtClean="0"/>
              <a:t>non-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 smtClean="0"/>
              <a:t>tugasnya</a:t>
            </a:r>
            <a:r>
              <a:rPr lang="en-US" dirty="0" smtClean="0"/>
              <a:t>;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dirty="0" err="1"/>
              <a:t>Pembentukan</a:t>
            </a:r>
            <a:r>
              <a:rPr lang="en-US" dirty="0"/>
              <a:t> </a:t>
            </a:r>
            <a:r>
              <a:rPr lang="en-US" dirty="0" err="1"/>
              <a:t>panitia</a:t>
            </a:r>
            <a:r>
              <a:rPr lang="en-US" dirty="0"/>
              <a:t> </a:t>
            </a:r>
            <a:r>
              <a:rPr lang="en-US" dirty="0" err="1"/>
              <a:t>antarkementerian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kementerian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menyusun</a:t>
            </a:r>
            <a:r>
              <a:rPr lang="en-US" dirty="0"/>
              <a:t> </a:t>
            </a: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err="1"/>
              <a:t>penyusunan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;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dirty="0" err="1"/>
              <a:t>Menteri</a:t>
            </a:r>
            <a:r>
              <a:rPr lang="en-US" dirty="0"/>
              <a:t> yang </a:t>
            </a:r>
            <a:r>
              <a:rPr lang="en-US" dirty="0" err="1"/>
              <a:t>menyelenggarakan</a:t>
            </a:r>
            <a:r>
              <a:rPr lang="en-US" dirty="0"/>
              <a:t> </a:t>
            </a:r>
            <a:r>
              <a:rPr lang="en-US" dirty="0" err="1"/>
              <a:t>urusan</a:t>
            </a:r>
            <a:r>
              <a:rPr lang="en-US" dirty="0"/>
              <a:t> </a:t>
            </a:r>
            <a:r>
              <a:rPr lang="en-US" dirty="0" err="1"/>
              <a:t>pemerintahan</a:t>
            </a:r>
            <a:r>
              <a:rPr lang="en-US" dirty="0"/>
              <a:t> di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mengoordinasikan</a:t>
            </a:r>
            <a:r>
              <a:rPr lang="en-US" dirty="0"/>
              <a:t> </a:t>
            </a:r>
            <a:r>
              <a:rPr lang="en-US" dirty="0" err="1"/>
              <a:t>rancangan</a:t>
            </a:r>
            <a:r>
              <a:rPr lang="en-US" dirty="0"/>
              <a:t> PP </a:t>
            </a:r>
            <a:r>
              <a:rPr lang="en-US" dirty="0" smtClean="0"/>
              <a:t>tersebut;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dirty="0" err="1"/>
              <a:t>Perencanaan</a:t>
            </a:r>
            <a:r>
              <a:rPr lang="en-US" dirty="0"/>
              <a:t> </a:t>
            </a:r>
            <a:r>
              <a:rPr lang="en-US" dirty="0" err="1"/>
              <a:t>penyusunan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ditetapkan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keputusan</a:t>
            </a:r>
            <a:r>
              <a:rPr lang="en-US" dirty="0"/>
              <a:t> </a:t>
            </a:r>
            <a:r>
              <a:rPr lang="en-US" dirty="0" err="1"/>
              <a:t>presiden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endParaRPr lang="en-US" b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200" y="1593423"/>
            <a:ext cx="4978866" cy="358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0006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Proses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Pembentukkan Peraturan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Presiden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1178269"/>
            <a:ext cx="5891349" cy="5000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b="1" dirty="0" err="1" smtClean="0"/>
              <a:t>Peraturan</a:t>
            </a:r>
            <a:r>
              <a:rPr lang="en-US" b="1" dirty="0" smtClean="0"/>
              <a:t> </a:t>
            </a:r>
            <a:r>
              <a:rPr lang="en-US" b="1" dirty="0" err="1" smtClean="0"/>
              <a:t>Presiden</a:t>
            </a:r>
            <a:endParaRPr lang="en-US" b="1" dirty="0" smtClean="0"/>
          </a:p>
          <a:p>
            <a:pPr marL="342900" indent="-342900" algn="just">
              <a:lnSpc>
                <a:spcPct val="200000"/>
              </a:lnSpc>
              <a:buFont typeface="+mj-lt"/>
              <a:buAutoNum type="arabicParenR"/>
            </a:pPr>
            <a:r>
              <a:rPr lang="en-US" dirty="0" err="1"/>
              <a:t>pembentukan</a:t>
            </a:r>
            <a:r>
              <a:rPr lang="en-US" dirty="0"/>
              <a:t> </a:t>
            </a:r>
            <a:r>
              <a:rPr lang="en-US" dirty="0" err="1"/>
              <a:t>panitia</a:t>
            </a:r>
            <a:r>
              <a:rPr lang="en-US" dirty="0"/>
              <a:t> </a:t>
            </a:r>
            <a:r>
              <a:rPr lang="en-US" dirty="0" err="1"/>
              <a:t>antarkementerian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nonkementerian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 smtClean="0"/>
              <a:t>pengusul</a:t>
            </a:r>
            <a:r>
              <a:rPr lang="en-US" dirty="0" smtClean="0"/>
              <a:t>;</a:t>
            </a:r>
          </a:p>
          <a:p>
            <a:pPr marL="342900" indent="-342900" algn="just">
              <a:lnSpc>
                <a:spcPct val="200000"/>
              </a:lnSpc>
              <a:buFont typeface="+mj-lt"/>
              <a:buAutoNum type="arabicParenR"/>
            </a:pPr>
            <a:r>
              <a:rPr lang="fi-FI" dirty="0"/>
              <a:t>pengharmonisasian, pembulatan, dan pemantapan konsepsi rancangan; </a:t>
            </a:r>
            <a:endParaRPr lang="fi-FI" dirty="0" smtClean="0"/>
          </a:p>
          <a:p>
            <a:pPr marL="342900" indent="-342900" algn="just">
              <a:lnSpc>
                <a:spcPct val="200000"/>
              </a:lnSpc>
              <a:buFont typeface="+mj-lt"/>
              <a:buAutoNum type="arabicParenR"/>
            </a:pPr>
            <a:r>
              <a:rPr lang="sv-SE" dirty="0"/>
              <a:t>Peraturan Presiden dikoordinasikan oleh menteri yang menyelenggarakan urusan pemerintahan di bidang hukum; </a:t>
            </a:r>
            <a:endParaRPr lang="sv-SE" dirty="0" smtClean="0"/>
          </a:p>
          <a:p>
            <a:pPr marL="342900" indent="-342900" algn="just">
              <a:lnSpc>
                <a:spcPct val="200000"/>
              </a:lnSpc>
              <a:buFont typeface="+mj-lt"/>
              <a:buAutoNum type="arabicParenR"/>
            </a:pPr>
            <a:r>
              <a:rPr lang="fi-FI" dirty="0" smtClean="0"/>
              <a:t>Pengesahan </a:t>
            </a:r>
            <a:r>
              <a:rPr lang="fi-FI" dirty="0"/>
              <a:t>dan penetapan oleh </a:t>
            </a:r>
            <a:r>
              <a:rPr lang="fi-FI" dirty="0" smtClean="0"/>
              <a:t>presiden.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4675" y="1523408"/>
            <a:ext cx="6087325" cy="410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4528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Proses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Pembentukkan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Perda Provinsi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Flowchart: Document 2"/>
          <p:cNvSpPr/>
          <p:nvPr/>
        </p:nvSpPr>
        <p:spPr>
          <a:xfrm>
            <a:off x="4438732" y="1284464"/>
            <a:ext cx="3720936" cy="1828800"/>
          </a:xfrm>
          <a:prstGeom prst="flowChartDocumen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rancangan</a:t>
            </a:r>
            <a:r>
              <a:rPr lang="en-US" dirty="0" smtClean="0"/>
              <a:t> </a:t>
            </a:r>
            <a:r>
              <a:rPr lang="en-US" dirty="0" err="1" smtClean="0"/>
              <a:t>diusulkan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DPRD </a:t>
            </a:r>
            <a:r>
              <a:rPr lang="en-US" dirty="0" err="1" smtClean="0"/>
              <a:t>Provinsi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19294073"/>
              </p:ext>
            </p:extLst>
          </p:nvPr>
        </p:nvGraphicFramePr>
        <p:xfrm>
          <a:off x="1422400" y="1715383"/>
          <a:ext cx="954116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6283237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Proses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Pembentukkan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Perda Provinsi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Flowchart: Document 2"/>
          <p:cNvSpPr/>
          <p:nvPr/>
        </p:nvSpPr>
        <p:spPr>
          <a:xfrm>
            <a:off x="4508664" y="1396095"/>
            <a:ext cx="3720936" cy="1828800"/>
          </a:xfrm>
          <a:prstGeom prst="flowChart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rancangan</a:t>
            </a:r>
            <a:r>
              <a:rPr lang="en-US" dirty="0" smtClean="0"/>
              <a:t> </a:t>
            </a:r>
            <a:r>
              <a:rPr lang="en-US" dirty="0" err="1" smtClean="0"/>
              <a:t>diusulkan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Gubernur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93726021"/>
              </p:ext>
            </p:extLst>
          </p:nvPr>
        </p:nvGraphicFramePr>
        <p:xfrm>
          <a:off x="1422400" y="1715383"/>
          <a:ext cx="954116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9246139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2.  Proses Pembentukkan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Perda Kabupaten/Kota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42385428"/>
              </p:ext>
            </p:extLst>
          </p:nvPr>
        </p:nvGraphicFramePr>
        <p:xfrm>
          <a:off x="4013069" y="1291068"/>
          <a:ext cx="7597040" cy="4940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Flowchart: Sequential Access Storage 4"/>
          <p:cNvSpPr/>
          <p:nvPr/>
        </p:nvSpPr>
        <p:spPr>
          <a:xfrm>
            <a:off x="95794" y="2504233"/>
            <a:ext cx="3810000" cy="1957577"/>
          </a:xfrm>
          <a:prstGeom prst="flowChartMagneticTap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Apabila</a:t>
            </a:r>
            <a:r>
              <a:rPr lang="en-US" b="1" dirty="0"/>
              <a:t> </a:t>
            </a:r>
            <a:r>
              <a:rPr lang="en-US" b="1" dirty="0" err="1"/>
              <a:t>rancangan</a:t>
            </a:r>
            <a:r>
              <a:rPr lang="en-US" b="1" dirty="0"/>
              <a:t> </a:t>
            </a:r>
            <a:r>
              <a:rPr lang="en-US" b="1" dirty="0" err="1"/>
              <a:t>diusulkan</a:t>
            </a:r>
            <a:r>
              <a:rPr lang="en-US" b="1" dirty="0"/>
              <a:t> </a:t>
            </a:r>
            <a:r>
              <a:rPr lang="en-US" b="1" dirty="0" err="1"/>
              <a:t>oleh</a:t>
            </a:r>
            <a:r>
              <a:rPr lang="en-US" b="1" dirty="0"/>
              <a:t> DRPD </a:t>
            </a:r>
            <a:r>
              <a:rPr lang="en-US" b="1" dirty="0" err="1"/>
              <a:t>Kabupaten</a:t>
            </a:r>
            <a:r>
              <a:rPr lang="en-US" b="1" dirty="0"/>
              <a:t>/Kota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964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2.  Proses Pembentukkan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Perda Kabupaten/Kota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56510076"/>
              </p:ext>
            </p:extLst>
          </p:nvPr>
        </p:nvGraphicFramePr>
        <p:xfrm>
          <a:off x="4013069" y="1291068"/>
          <a:ext cx="7597040" cy="4940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Flowchart: Sequential Access Storage 4"/>
          <p:cNvSpPr/>
          <p:nvPr/>
        </p:nvSpPr>
        <p:spPr>
          <a:xfrm>
            <a:off x="95794" y="2504233"/>
            <a:ext cx="3810000" cy="1957577"/>
          </a:xfrm>
          <a:prstGeom prst="flowChartMagneticTap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Apabila</a:t>
            </a:r>
            <a:r>
              <a:rPr lang="en-US" b="1" dirty="0"/>
              <a:t> </a:t>
            </a:r>
            <a:r>
              <a:rPr lang="en-US" b="1" dirty="0" err="1"/>
              <a:t>rancangan</a:t>
            </a:r>
            <a:r>
              <a:rPr lang="en-US" b="1" dirty="0"/>
              <a:t> </a:t>
            </a:r>
            <a:r>
              <a:rPr lang="en-US" b="1" dirty="0" err="1"/>
              <a:t>diusulkan</a:t>
            </a:r>
            <a:r>
              <a:rPr lang="en-US" b="1" dirty="0"/>
              <a:t> </a:t>
            </a:r>
            <a:r>
              <a:rPr lang="en-US" b="1" dirty="0" err="1"/>
              <a:t>oleh</a:t>
            </a:r>
            <a:r>
              <a:rPr lang="en-US" b="1" dirty="0"/>
              <a:t> </a:t>
            </a:r>
            <a:r>
              <a:rPr lang="en-US" b="1" dirty="0" err="1" smtClean="0"/>
              <a:t>Bupati</a:t>
            </a:r>
            <a:r>
              <a:rPr lang="en-US" b="1" dirty="0" smtClean="0"/>
              <a:t>/</a:t>
            </a:r>
            <a:r>
              <a:rPr lang="en-US" b="1" dirty="0" err="1" smtClean="0"/>
              <a:t>Walikota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4629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879626"/>
            <a:ext cx="6057107" cy="6516924"/>
            <a:chOff x="0" y="1409719"/>
            <a:chExt cx="4542830" cy="4887693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451836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85635" tIns="142817" rIns="285635" bIns="142817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id-ID" sz="1867" noProof="1">
                  <a:latin typeface="Calibri Light" pitchFamily="34" charset="0"/>
                  <a:cs typeface="Calibri" pitchFamily="34" charset="0"/>
                </a:rPr>
                <a:t>Peserta didik diharapkan mampu: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en-US" sz="1867" noProof="1">
                  <a:latin typeface="Calibri Light" pitchFamily="34" charset="0"/>
                  <a:cs typeface="Calibri" pitchFamily="34" charset="0"/>
                </a:rPr>
                <a:t>Menjelaskan produk perundang-undangan serta pihak-pihak yang berwenang menetapkan peraturan perundang-undangan;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en-US" sz="1867" noProof="1">
                  <a:latin typeface="Calibri Light" pitchFamily="34" charset="0"/>
                  <a:cs typeface="Calibri" pitchFamily="34" charset="0"/>
                </a:rPr>
                <a:t>Menguraikan asas pembentukkan dan proses pembentukkan peraturan perundang-undangan;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en-US" sz="1867" noProof="1">
                  <a:latin typeface="Calibri Light" pitchFamily="34" charset="0"/>
                  <a:cs typeface="Calibri" pitchFamily="34" charset="0"/>
                </a:rPr>
                <a:t>Menganalisis produk perundang-undangan dan mengevaluasi ketidaksesuaian antarproduk peraturan perundang-undangan;</a:t>
              </a: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r>
                <a:rPr lang="en-US" sz="1867" noProof="1">
                  <a:latin typeface="Calibri Light" pitchFamily="34" charset="0"/>
                  <a:cs typeface="Calibri" pitchFamily="34" charset="0"/>
                </a:rPr>
                <a:t>Mendeskripsikan perilaku-perilaku sesuai peraturan perundang-</a:t>
              </a: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  <a:p>
              <a:pPr marL="422777" indent="-422777">
                <a:spcBef>
                  <a:spcPts val="400"/>
                </a:spcBef>
                <a:buFont typeface="Arial" pitchFamily="34" charset="0"/>
                <a:buChar char="•"/>
              </a:pPr>
              <a:endParaRPr lang="id-ID" sz="1867" noProof="1">
                <a:latin typeface="Calibri Light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09719"/>
              <a:ext cx="4542830" cy="346249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sz="2400" b="1" noProof="1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sz="2400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16567" y="177801"/>
            <a:ext cx="2158867" cy="6096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3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377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667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2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588674" y="889000"/>
            <a:ext cx="9014653" cy="1037427"/>
          </a:xfrm>
          <a:prstGeom prst="rect">
            <a:avLst/>
          </a:prstGeom>
        </p:spPr>
        <p:txBody>
          <a:bodyPr wrap="square" lIns="52036" tIns="26017" rIns="52036" bIns="26017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UNDANG-UNDANG DASAR NEGARA REPUBLIK INDONESIA TAHUN 1945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-38893" y="5969003"/>
            <a:ext cx="12192000" cy="1121834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4000" y="2169456"/>
            <a:ext cx="4888963" cy="372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9069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46045"/>
            <a:ext cx="650240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1.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Pengertian dan Asas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Google Shape;384;p16"/>
          <p:cNvSpPr/>
          <p:nvPr/>
        </p:nvSpPr>
        <p:spPr>
          <a:xfrm flipH="1">
            <a:off x="2878150" y="1224486"/>
            <a:ext cx="5913259" cy="2861256"/>
          </a:xfrm>
          <a:prstGeom prst="horizontalScroll">
            <a:avLst>
              <a:gd name="adj" fmla="val 12500"/>
            </a:avLst>
          </a:prstGeom>
          <a:solidFill>
            <a:schemeClr val="accent5">
              <a:lumMod val="20000"/>
              <a:lumOff val="80000"/>
              <a:alpha val="87843"/>
            </a:schemeClr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err="1"/>
              <a:t>Pembentukan</a:t>
            </a:r>
            <a:r>
              <a:rPr lang="en-US" sz="2000" dirty="0"/>
              <a:t> </a:t>
            </a:r>
            <a:r>
              <a:rPr lang="en-US" sz="2000" dirty="0" err="1"/>
              <a:t>peraturan</a:t>
            </a:r>
            <a:r>
              <a:rPr lang="en-US" sz="2000" dirty="0"/>
              <a:t> </a:t>
            </a:r>
            <a:r>
              <a:rPr lang="en-US" sz="2000" dirty="0" err="1"/>
              <a:t>perundang-undangan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pembuatan</a:t>
            </a:r>
            <a:r>
              <a:rPr lang="en-US" sz="2000" dirty="0"/>
              <a:t> </a:t>
            </a:r>
            <a:r>
              <a:rPr lang="en-US" sz="2000" dirty="0" err="1"/>
              <a:t>peraturan</a:t>
            </a:r>
            <a:r>
              <a:rPr lang="en-US" sz="2000" dirty="0"/>
              <a:t> </a:t>
            </a:r>
            <a:r>
              <a:rPr lang="en-US" sz="2000" dirty="0" err="1"/>
              <a:t>perundang-undangan</a:t>
            </a:r>
            <a:r>
              <a:rPr lang="en-US" sz="2000" dirty="0"/>
              <a:t> yang </a:t>
            </a:r>
            <a:r>
              <a:rPr lang="en-US" sz="2000" dirty="0" err="1"/>
              <a:t>mencakup</a:t>
            </a:r>
            <a:r>
              <a:rPr lang="en-US" sz="2000" dirty="0"/>
              <a:t> </a:t>
            </a:r>
            <a:r>
              <a:rPr lang="en-US" sz="2000" dirty="0" err="1"/>
              <a:t>tahapan</a:t>
            </a:r>
            <a:r>
              <a:rPr lang="en-US" sz="2000" dirty="0"/>
              <a:t> </a:t>
            </a:r>
            <a:r>
              <a:rPr lang="en-US" sz="2000" dirty="0" err="1"/>
              <a:t>perencanaan</a:t>
            </a:r>
            <a:r>
              <a:rPr lang="en-US" sz="2000" dirty="0"/>
              <a:t>, </a:t>
            </a:r>
            <a:r>
              <a:rPr lang="en-US" sz="2000" dirty="0" err="1"/>
              <a:t>penyusunan</a:t>
            </a:r>
            <a:r>
              <a:rPr lang="en-US" sz="2000" dirty="0"/>
              <a:t>, </a:t>
            </a:r>
            <a:r>
              <a:rPr lang="en-US" sz="2000" dirty="0" err="1"/>
              <a:t>pembahasan</a:t>
            </a:r>
            <a:r>
              <a:rPr lang="en-US" sz="2000" dirty="0"/>
              <a:t>, </a:t>
            </a:r>
            <a:r>
              <a:rPr lang="en-US" sz="2000" dirty="0" err="1"/>
              <a:t>pengesahan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penetapan</a:t>
            </a:r>
            <a:r>
              <a:rPr lang="en-US" sz="2000" dirty="0"/>
              <a:t>,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pengundangan</a:t>
            </a:r>
            <a:r>
              <a:rPr lang="en-US" sz="2000" dirty="0"/>
              <a:t> </a:t>
            </a:r>
            <a:endParaRPr sz="2000" dirty="0">
              <a:solidFill>
                <a:schemeClr val="lt1"/>
              </a:solidFill>
              <a:latin typeface="Abadi MT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6" name="Straight Arrow Connector 5"/>
          <p:cNvCxnSpPr>
            <a:stCxn id="16" idx="2"/>
          </p:cNvCxnSpPr>
          <p:nvPr/>
        </p:nvCxnSpPr>
        <p:spPr>
          <a:xfrm>
            <a:off x="5834779" y="3728085"/>
            <a:ext cx="1106041" cy="8078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606184" y="3702535"/>
            <a:ext cx="1213308" cy="9776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299200" y="4441505"/>
            <a:ext cx="1854926" cy="1033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ASAS FORMAL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513908" y="4478204"/>
            <a:ext cx="1854926" cy="1033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ASAS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0355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46045"/>
            <a:ext cx="650240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Hal-hal yang mencakup Asas Formal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2" name="Rounded Rectangular Callout 1"/>
          <p:cNvSpPr/>
          <p:nvPr/>
        </p:nvSpPr>
        <p:spPr>
          <a:xfrm>
            <a:off x="4359276" y="1236437"/>
            <a:ext cx="2612571" cy="1471231"/>
          </a:xfrm>
          <a:prstGeom prst="wedgeRoundRect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ASAS FORMAL</a:t>
            </a:r>
            <a:endParaRPr lang="en-US" dirty="0"/>
          </a:p>
        </p:txBody>
      </p:sp>
      <p:cxnSp>
        <p:nvCxnSpPr>
          <p:cNvPr id="4" name="Straight Arrow Connector 3"/>
          <p:cNvCxnSpPr>
            <a:stCxn id="2" idx="2"/>
          </p:cNvCxnSpPr>
          <p:nvPr/>
        </p:nvCxnSpPr>
        <p:spPr>
          <a:xfrm flipH="1">
            <a:off x="1663974" y="2707668"/>
            <a:ext cx="4001588" cy="976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2" idx="2"/>
          </p:cNvCxnSpPr>
          <p:nvPr/>
        </p:nvCxnSpPr>
        <p:spPr>
          <a:xfrm flipH="1">
            <a:off x="3427459" y="2707668"/>
            <a:ext cx="2238103" cy="2031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" idx="2"/>
          </p:cNvCxnSpPr>
          <p:nvPr/>
        </p:nvCxnSpPr>
        <p:spPr>
          <a:xfrm flipH="1">
            <a:off x="5665561" y="2707668"/>
            <a:ext cx="1" cy="2165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" idx="2"/>
          </p:cNvCxnSpPr>
          <p:nvPr/>
        </p:nvCxnSpPr>
        <p:spPr>
          <a:xfrm>
            <a:off x="5665562" y="2707668"/>
            <a:ext cx="2238102" cy="1698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" idx="2"/>
          </p:cNvCxnSpPr>
          <p:nvPr/>
        </p:nvCxnSpPr>
        <p:spPr>
          <a:xfrm>
            <a:off x="5665562" y="2707668"/>
            <a:ext cx="3783875" cy="744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Cloud Callout 31"/>
          <p:cNvSpPr/>
          <p:nvPr/>
        </p:nvSpPr>
        <p:spPr>
          <a:xfrm>
            <a:off x="-90350" y="3656017"/>
            <a:ext cx="2575558" cy="1488804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Tujuan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jelas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Cloud Callout 32"/>
          <p:cNvSpPr/>
          <p:nvPr/>
        </p:nvSpPr>
        <p:spPr>
          <a:xfrm>
            <a:off x="1804668" y="4547902"/>
            <a:ext cx="2795815" cy="1488804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Organ/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Lembaga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tepat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Cloud Callout 33"/>
          <p:cNvSpPr/>
          <p:nvPr/>
        </p:nvSpPr>
        <p:spPr>
          <a:xfrm>
            <a:off x="4546510" y="4560671"/>
            <a:ext cx="2575558" cy="1488804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erlunya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engaturan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Cloud Callout 34"/>
          <p:cNvSpPr/>
          <p:nvPr/>
        </p:nvSpPr>
        <p:spPr>
          <a:xfrm>
            <a:off x="7081476" y="4190318"/>
            <a:ext cx="2575558" cy="1488804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dapat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dilaksanakan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Cloud Callout 35"/>
          <p:cNvSpPr/>
          <p:nvPr/>
        </p:nvSpPr>
        <p:spPr>
          <a:xfrm>
            <a:off x="9130848" y="3059098"/>
            <a:ext cx="2575558" cy="1488804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Konsensus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645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46045"/>
            <a:ext cx="650240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Hal-hal yang mencakup Asas Material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2" name="Rounded Rectangular Callout 1"/>
          <p:cNvSpPr/>
          <p:nvPr/>
        </p:nvSpPr>
        <p:spPr>
          <a:xfrm>
            <a:off x="4359276" y="1236437"/>
            <a:ext cx="2612571" cy="1471231"/>
          </a:xfrm>
          <a:prstGeom prst="wedgeRoundRect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ASAS MATERIAL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804668" y="2707668"/>
            <a:ext cx="3870328" cy="776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2" idx="2"/>
          </p:cNvCxnSpPr>
          <p:nvPr/>
        </p:nvCxnSpPr>
        <p:spPr>
          <a:xfrm flipH="1">
            <a:off x="2538458" y="2707668"/>
            <a:ext cx="3127104" cy="2142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" idx="2"/>
          </p:cNvCxnSpPr>
          <p:nvPr/>
        </p:nvCxnSpPr>
        <p:spPr>
          <a:xfrm flipH="1">
            <a:off x="4902289" y="2707668"/>
            <a:ext cx="763273" cy="2375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" idx="2"/>
          </p:cNvCxnSpPr>
          <p:nvPr/>
        </p:nvCxnSpPr>
        <p:spPr>
          <a:xfrm>
            <a:off x="5665562" y="2707668"/>
            <a:ext cx="1891937" cy="2454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" idx="2"/>
          </p:cNvCxnSpPr>
          <p:nvPr/>
        </p:nvCxnSpPr>
        <p:spPr>
          <a:xfrm>
            <a:off x="5665562" y="2707668"/>
            <a:ext cx="4392838" cy="2096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Cloud Callout 31"/>
          <p:cNvSpPr/>
          <p:nvPr/>
        </p:nvSpPr>
        <p:spPr>
          <a:xfrm>
            <a:off x="-29842" y="2915214"/>
            <a:ext cx="2773041" cy="1488804"/>
          </a:xfrm>
          <a:prstGeom prst="cloud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Terminologi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Sistematika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Cloud Callout 32"/>
          <p:cNvSpPr/>
          <p:nvPr/>
        </p:nvSpPr>
        <p:spPr>
          <a:xfrm>
            <a:off x="818696" y="4338325"/>
            <a:ext cx="2795815" cy="1488804"/>
          </a:xfrm>
          <a:prstGeom prst="cloud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dapat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dikenali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Cloud Callout 33"/>
          <p:cNvSpPr/>
          <p:nvPr/>
        </p:nvSpPr>
        <p:spPr>
          <a:xfrm>
            <a:off x="3614511" y="4741720"/>
            <a:ext cx="2575558" cy="1488804"/>
          </a:xfrm>
          <a:prstGeom prst="cloud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perlakuan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sama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dalam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hukum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Cloud Callout 34"/>
          <p:cNvSpPr/>
          <p:nvPr/>
        </p:nvSpPr>
        <p:spPr>
          <a:xfrm>
            <a:off x="6400892" y="4532029"/>
            <a:ext cx="2575558" cy="1488804"/>
          </a:xfrm>
          <a:prstGeom prst="cloud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kepastian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hukum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Cloud Callout 35"/>
          <p:cNvSpPr/>
          <p:nvPr/>
        </p:nvSpPr>
        <p:spPr>
          <a:xfrm>
            <a:off x="9090617" y="4426859"/>
            <a:ext cx="3101383" cy="1488804"/>
          </a:xfrm>
          <a:prstGeom prst="cloud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pelaksanaan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hukum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sesuai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keadaan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individual 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21" name="Straight Arrow Connector 20"/>
          <p:cNvCxnSpPr>
            <a:stCxn id="2" idx="2"/>
          </p:cNvCxnSpPr>
          <p:nvPr/>
        </p:nvCxnSpPr>
        <p:spPr>
          <a:xfrm>
            <a:off x="5665562" y="2707668"/>
            <a:ext cx="4027078" cy="593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Cloud Callout 29"/>
          <p:cNvSpPr/>
          <p:nvPr/>
        </p:nvSpPr>
        <p:spPr>
          <a:xfrm>
            <a:off x="9311641" y="2546903"/>
            <a:ext cx="2719249" cy="1488804"/>
          </a:xfrm>
          <a:prstGeom prst="cloud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harus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menghormati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harapan</a:t>
            </a:r>
            <a:r>
              <a:rPr lang="en-US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sz="2000" dirty="0" err="1" smtClean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wajar</a:t>
            </a:r>
            <a:endParaRPr lang="en-US" sz="200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4526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46045"/>
            <a:ext cx="713232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Asas Pembentukkan Peraturan Perundang-undangan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2" name="Rounded Rectangular Callout 1"/>
          <p:cNvSpPr/>
          <p:nvPr/>
        </p:nvSpPr>
        <p:spPr>
          <a:xfrm>
            <a:off x="4659083" y="1239656"/>
            <a:ext cx="2873828" cy="146893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ASAS PEMBENTUKKAN PERATURAN PERUNDANG-UNDANGAN</a:t>
            </a:r>
            <a:endParaRPr lang="en-US" dirty="0"/>
          </a:p>
        </p:txBody>
      </p:sp>
      <p:sp>
        <p:nvSpPr>
          <p:cNvPr id="3" name="Pentagon 2"/>
          <p:cNvSpPr/>
          <p:nvPr/>
        </p:nvSpPr>
        <p:spPr>
          <a:xfrm rot="5400000">
            <a:off x="178086" y="3048387"/>
            <a:ext cx="1905502" cy="1658983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entagon 25"/>
          <p:cNvSpPr/>
          <p:nvPr/>
        </p:nvSpPr>
        <p:spPr>
          <a:xfrm rot="5400000">
            <a:off x="2163461" y="3064079"/>
            <a:ext cx="1905502" cy="1658983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entagon 26"/>
          <p:cNvSpPr/>
          <p:nvPr/>
        </p:nvSpPr>
        <p:spPr>
          <a:xfrm rot="5400000">
            <a:off x="4148836" y="3064079"/>
            <a:ext cx="1905502" cy="1658983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entagon 27"/>
          <p:cNvSpPr/>
          <p:nvPr/>
        </p:nvSpPr>
        <p:spPr>
          <a:xfrm rot="5400000">
            <a:off x="6134211" y="3064079"/>
            <a:ext cx="1905502" cy="1658983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28"/>
          <p:cNvSpPr/>
          <p:nvPr/>
        </p:nvSpPr>
        <p:spPr>
          <a:xfrm rot="5400000">
            <a:off x="8119582" y="3064079"/>
            <a:ext cx="1905502" cy="1658983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entagon 29"/>
          <p:cNvSpPr/>
          <p:nvPr/>
        </p:nvSpPr>
        <p:spPr>
          <a:xfrm rot="5400000">
            <a:off x="10104957" y="3064079"/>
            <a:ext cx="1905502" cy="1658983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entagon 30"/>
          <p:cNvSpPr/>
          <p:nvPr/>
        </p:nvSpPr>
        <p:spPr>
          <a:xfrm rot="5400000">
            <a:off x="5339164" y="4691606"/>
            <a:ext cx="1513670" cy="1658983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4631" y="3185684"/>
            <a:ext cx="1332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Kejelasan</a:t>
            </a:r>
            <a:endParaRPr lang="en-US" sz="2000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86716" y="3185684"/>
            <a:ext cx="1658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Kelembagaan</a:t>
            </a:r>
            <a:endParaRPr lang="en-US" sz="2000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72091" y="3235579"/>
            <a:ext cx="1658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Kesesuaian</a:t>
            </a:r>
            <a:endParaRPr lang="en-US" sz="2000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57462" y="3270789"/>
            <a:ext cx="1658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dapat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dilaksanakan</a:t>
            </a:r>
            <a:endParaRPr lang="en-US" sz="2000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177615" y="2927802"/>
            <a:ext cx="1789435" cy="132343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Kedayagunaan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Kehasilgunaan</a:t>
            </a:r>
            <a:endParaRPr lang="en-US" sz="2000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228214" y="3185684"/>
            <a:ext cx="1658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ejelasan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Rumusan</a:t>
            </a:r>
            <a:endParaRPr lang="en-US" sz="2000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66503" y="4936264"/>
            <a:ext cx="1658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Asas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Keterbukaan</a:t>
            </a:r>
            <a:endParaRPr lang="en-US" sz="2000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1870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46045"/>
            <a:ext cx="6502400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Materi mua</a:t>
            </a:r>
            <a:endParaRPr lang="id-ID" sz="2400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2" name="Rounded Rectangular Callout 1"/>
          <p:cNvSpPr/>
          <p:nvPr/>
        </p:nvSpPr>
        <p:spPr>
          <a:xfrm>
            <a:off x="4345577" y="1270971"/>
            <a:ext cx="3500846" cy="1548553"/>
          </a:xfrm>
          <a:prstGeom prst="wedgeRoundRect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Materi</a:t>
            </a:r>
            <a:r>
              <a:rPr lang="en-US" dirty="0" smtClean="0"/>
              <a:t> </a:t>
            </a:r>
            <a:r>
              <a:rPr lang="en-US" dirty="0" err="1" smtClean="0"/>
              <a:t>Muatan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Perundang-undangan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mencerminkan</a:t>
            </a:r>
            <a:endParaRPr lang="en-US" dirty="0"/>
          </a:p>
        </p:txBody>
      </p:sp>
      <p:sp>
        <p:nvSpPr>
          <p:cNvPr id="6" name="Oval Callout 5"/>
          <p:cNvSpPr/>
          <p:nvPr/>
        </p:nvSpPr>
        <p:spPr>
          <a:xfrm>
            <a:off x="201022" y="2948447"/>
            <a:ext cx="2295435" cy="1244730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Pengayoman</a:t>
            </a:r>
            <a:endParaRPr lang="en-US" dirty="0"/>
          </a:p>
        </p:txBody>
      </p:sp>
      <p:sp>
        <p:nvSpPr>
          <p:cNvPr id="18" name="Oval Callout 17"/>
          <p:cNvSpPr/>
          <p:nvPr/>
        </p:nvSpPr>
        <p:spPr>
          <a:xfrm>
            <a:off x="2659198" y="2941653"/>
            <a:ext cx="2346235" cy="1244730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dirty="0" err="1" smtClean="0"/>
              <a:t>Kemanusiaan</a:t>
            </a:r>
            <a:endParaRPr lang="en-US" dirty="0"/>
          </a:p>
        </p:txBody>
      </p:sp>
      <p:sp>
        <p:nvSpPr>
          <p:cNvPr id="19" name="Oval Callout 18"/>
          <p:cNvSpPr/>
          <p:nvPr/>
        </p:nvSpPr>
        <p:spPr>
          <a:xfrm>
            <a:off x="5208633" y="2934859"/>
            <a:ext cx="2346235" cy="1244730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Kebangsaan</a:t>
            </a:r>
            <a:endParaRPr lang="en-US" dirty="0"/>
          </a:p>
        </p:txBody>
      </p:sp>
      <p:sp>
        <p:nvSpPr>
          <p:cNvPr id="20" name="Oval Callout 19"/>
          <p:cNvSpPr/>
          <p:nvPr/>
        </p:nvSpPr>
        <p:spPr>
          <a:xfrm>
            <a:off x="7554868" y="2912219"/>
            <a:ext cx="2271483" cy="1244730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dirty="0" err="1" smtClean="0"/>
              <a:t>Kekeluargaan</a:t>
            </a:r>
            <a:endParaRPr lang="en-US" dirty="0"/>
          </a:p>
        </p:txBody>
      </p:sp>
      <p:sp>
        <p:nvSpPr>
          <p:cNvPr id="25" name="Oval Callout 24"/>
          <p:cNvSpPr/>
          <p:nvPr/>
        </p:nvSpPr>
        <p:spPr>
          <a:xfrm>
            <a:off x="9855201" y="2906411"/>
            <a:ext cx="2336800" cy="1244730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Kenusantaraan</a:t>
            </a:r>
            <a:endParaRPr lang="en-US" dirty="0"/>
          </a:p>
        </p:txBody>
      </p:sp>
      <p:sp>
        <p:nvSpPr>
          <p:cNvPr id="26" name="Oval Callout 25"/>
          <p:cNvSpPr/>
          <p:nvPr/>
        </p:nvSpPr>
        <p:spPr>
          <a:xfrm>
            <a:off x="201021" y="4594325"/>
            <a:ext cx="2295435" cy="1244730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Bhineka</a:t>
            </a:r>
            <a:r>
              <a:rPr lang="en-US" dirty="0" smtClean="0"/>
              <a:t> Tunggal </a:t>
            </a:r>
            <a:r>
              <a:rPr lang="en-US" dirty="0" err="1" smtClean="0"/>
              <a:t>Ika</a:t>
            </a:r>
            <a:endParaRPr lang="en-US" dirty="0"/>
          </a:p>
        </p:txBody>
      </p:sp>
      <p:sp>
        <p:nvSpPr>
          <p:cNvPr id="27" name="Oval Callout 26"/>
          <p:cNvSpPr/>
          <p:nvPr/>
        </p:nvSpPr>
        <p:spPr>
          <a:xfrm>
            <a:off x="2668449" y="4579504"/>
            <a:ext cx="2295435" cy="1244730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Keadilan</a:t>
            </a:r>
            <a:endParaRPr lang="en-US" dirty="0"/>
          </a:p>
        </p:txBody>
      </p:sp>
      <p:sp>
        <p:nvSpPr>
          <p:cNvPr id="28" name="Oval Callout 27"/>
          <p:cNvSpPr/>
          <p:nvPr/>
        </p:nvSpPr>
        <p:spPr>
          <a:xfrm>
            <a:off x="5134789" y="4591148"/>
            <a:ext cx="2295435" cy="1244730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Kesamaan</a:t>
            </a:r>
            <a:r>
              <a:rPr lang="en-US" dirty="0" smtClean="0"/>
              <a:t> </a:t>
            </a:r>
            <a:r>
              <a:rPr lang="en-US" dirty="0" err="1" smtClean="0"/>
              <a:t>Kedudukan</a:t>
            </a:r>
            <a:endParaRPr lang="en-US" dirty="0"/>
          </a:p>
        </p:txBody>
      </p:sp>
      <p:sp>
        <p:nvSpPr>
          <p:cNvPr id="29" name="Oval Callout 28"/>
          <p:cNvSpPr/>
          <p:nvPr/>
        </p:nvSpPr>
        <p:spPr>
          <a:xfrm>
            <a:off x="7601129" y="4566448"/>
            <a:ext cx="2295435" cy="1244730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Ketertiban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Kepastian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endParaRPr lang="en-US" dirty="0"/>
          </a:p>
        </p:txBody>
      </p:sp>
      <p:sp>
        <p:nvSpPr>
          <p:cNvPr id="30" name="Oval Callout 29"/>
          <p:cNvSpPr/>
          <p:nvPr/>
        </p:nvSpPr>
        <p:spPr>
          <a:xfrm>
            <a:off x="9982017" y="4567881"/>
            <a:ext cx="2209983" cy="1244730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KeseimbanganKeselerasian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Kelerasan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0042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2.  Proses Pembentukkan Peraturan Perundang-Undangan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006" y="1211189"/>
            <a:ext cx="627492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A. </a:t>
            </a:r>
            <a:r>
              <a:rPr lang="en-US" sz="16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UUD </a:t>
            </a:r>
            <a:r>
              <a:rPr lang="en-US" sz="16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NEGARA REPUBLIK INDONESIA TAHUN 1945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sz="1600" dirty="0" err="1"/>
              <a:t>Usul</a:t>
            </a:r>
            <a:r>
              <a:rPr lang="en-US" sz="1600" dirty="0"/>
              <a:t> </a:t>
            </a:r>
            <a:r>
              <a:rPr lang="en-US" sz="1600" dirty="0" err="1"/>
              <a:t>perubahan</a:t>
            </a:r>
            <a:r>
              <a:rPr lang="en-US" sz="1600" dirty="0"/>
              <a:t> </a:t>
            </a:r>
            <a:r>
              <a:rPr lang="en-US" sz="1600" dirty="0" err="1"/>
              <a:t>pasal-pasal</a:t>
            </a:r>
            <a:r>
              <a:rPr lang="en-US" sz="1600" dirty="0"/>
              <a:t> </a:t>
            </a:r>
            <a:r>
              <a:rPr lang="en-US" sz="1600" dirty="0" err="1"/>
              <a:t>Undang-Undang</a:t>
            </a:r>
            <a:r>
              <a:rPr lang="en-US" sz="1600" dirty="0"/>
              <a:t> </a:t>
            </a:r>
            <a:r>
              <a:rPr lang="en-US" sz="1600" dirty="0" err="1"/>
              <a:t>Dasar</a:t>
            </a:r>
            <a:r>
              <a:rPr lang="en-US" sz="1600" dirty="0"/>
              <a:t> </a:t>
            </a:r>
            <a:r>
              <a:rPr lang="en-US" sz="1600" dirty="0" err="1"/>
              <a:t>dapat</a:t>
            </a:r>
            <a:r>
              <a:rPr lang="en-US" sz="1600" dirty="0"/>
              <a:t> </a:t>
            </a:r>
            <a:r>
              <a:rPr lang="en-US" sz="1600" dirty="0" err="1"/>
              <a:t>diagendakan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 smtClean="0"/>
              <a:t>sidang</a:t>
            </a:r>
            <a:r>
              <a:rPr lang="en-US" sz="1600" dirty="0" smtClean="0"/>
              <a:t> MPR </a:t>
            </a:r>
            <a:r>
              <a:rPr lang="en-US" sz="1600" dirty="0" err="1" smtClean="0"/>
              <a:t>sekurang-kurangnya</a:t>
            </a:r>
            <a:r>
              <a:rPr lang="en-US" sz="1600" dirty="0" smtClean="0"/>
              <a:t> 1/3 </a:t>
            </a:r>
            <a:r>
              <a:rPr lang="en-US" sz="1600" dirty="0" err="1" smtClean="0"/>
              <a:t>dari</a:t>
            </a:r>
            <a:r>
              <a:rPr lang="en-US" sz="1600" dirty="0" smtClean="0"/>
              <a:t> </a:t>
            </a:r>
            <a:r>
              <a:rPr lang="en-US" sz="1600" dirty="0" err="1" smtClean="0"/>
              <a:t>jumlah</a:t>
            </a:r>
            <a:r>
              <a:rPr lang="en-US" sz="1600" dirty="0" smtClean="0"/>
              <a:t> </a:t>
            </a:r>
            <a:r>
              <a:rPr lang="en-US" sz="1600" dirty="0" err="1" smtClean="0"/>
              <a:t>anggota</a:t>
            </a:r>
            <a:r>
              <a:rPr lang="en-US" sz="1600" dirty="0" smtClean="0"/>
              <a:t> MPR;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sz="1600" dirty="0" err="1"/>
              <a:t>Setiap</a:t>
            </a:r>
            <a:r>
              <a:rPr lang="en-US" sz="1600" dirty="0"/>
              <a:t> </a:t>
            </a:r>
            <a:r>
              <a:rPr lang="en-US" sz="1600" dirty="0" err="1"/>
              <a:t>usul</a:t>
            </a:r>
            <a:r>
              <a:rPr lang="en-US" sz="1600" dirty="0"/>
              <a:t> </a:t>
            </a:r>
            <a:r>
              <a:rPr lang="en-US" sz="1600" dirty="0" err="1"/>
              <a:t>perubahan</a:t>
            </a:r>
            <a:r>
              <a:rPr lang="en-US" sz="1600" dirty="0"/>
              <a:t> </a:t>
            </a:r>
            <a:r>
              <a:rPr lang="en-US" sz="1600" dirty="0" err="1"/>
              <a:t>pasal-pasal</a:t>
            </a:r>
            <a:r>
              <a:rPr lang="en-US" sz="1600" dirty="0"/>
              <a:t> </a:t>
            </a:r>
            <a:r>
              <a:rPr lang="en-US" sz="1600" dirty="0" smtClean="0"/>
              <a:t>UUD </a:t>
            </a:r>
            <a:r>
              <a:rPr lang="en-US" sz="1600" dirty="0" err="1" smtClean="0"/>
              <a:t>diajukan</a:t>
            </a:r>
            <a:r>
              <a:rPr lang="en-US" sz="1600" dirty="0" smtClean="0"/>
              <a:t> </a:t>
            </a:r>
            <a:r>
              <a:rPr lang="en-US" sz="1600" dirty="0" err="1"/>
              <a:t>secara</a:t>
            </a:r>
            <a:r>
              <a:rPr lang="en-US" sz="1600" dirty="0"/>
              <a:t> </a:t>
            </a:r>
            <a:r>
              <a:rPr lang="en-US" sz="1600" dirty="0" err="1"/>
              <a:t>tertulis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ditunjukkan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jelas</a:t>
            </a:r>
            <a:r>
              <a:rPr lang="en-US" sz="1600" dirty="0"/>
              <a:t> </a:t>
            </a:r>
            <a:r>
              <a:rPr lang="en-US" sz="1600" dirty="0" err="1"/>
              <a:t>bagian</a:t>
            </a:r>
            <a:r>
              <a:rPr lang="en-US" sz="1600" dirty="0"/>
              <a:t> yang </a:t>
            </a:r>
            <a:r>
              <a:rPr lang="en-US" sz="1600" dirty="0" err="1"/>
              <a:t>diusulkan</a:t>
            </a:r>
            <a:r>
              <a:rPr lang="en-US" sz="1600" dirty="0"/>
              <a:t> </a:t>
            </a: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diubah</a:t>
            </a:r>
            <a:r>
              <a:rPr lang="en-US" sz="1600" dirty="0"/>
              <a:t> </a:t>
            </a:r>
            <a:r>
              <a:rPr lang="en-US" sz="1600" dirty="0" err="1"/>
              <a:t>beserta</a:t>
            </a:r>
            <a:r>
              <a:rPr lang="en-US" sz="1600" dirty="0"/>
              <a:t> </a:t>
            </a:r>
            <a:r>
              <a:rPr lang="en-US" sz="1600" dirty="0" err="1" smtClean="0"/>
              <a:t>alasannya</a:t>
            </a:r>
            <a:r>
              <a:rPr lang="en-US" sz="1600" dirty="0" smtClean="0"/>
              <a:t>;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mengubah</a:t>
            </a:r>
            <a:r>
              <a:rPr lang="en-US" sz="1600" dirty="0"/>
              <a:t> </a:t>
            </a:r>
            <a:r>
              <a:rPr lang="en-US" sz="1600" dirty="0" err="1"/>
              <a:t>pasal-pasal</a:t>
            </a:r>
            <a:r>
              <a:rPr lang="en-US" sz="1600" dirty="0"/>
              <a:t> </a:t>
            </a:r>
            <a:r>
              <a:rPr lang="en-US" sz="1600" dirty="0" smtClean="0"/>
              <a:t>UUD, </a:t>
            </a:r>
            <a:r>
              <a:rPr lang="en-US" sz="1600" dirty="0" err="1"/>
              <a:t>sidang</a:t>
            </a:r>
            <a:r>
              <a:rPr lang="en-US" sz="1600" dirty="0"/>
              <a:t> </a:t>
            </a:r>
            <a:r>
              <a:rPr lang="en-US" sz="1600" dirty="0" smtClean="0"/>
              <a:t>MPR </a:t>
            </a:r>
            <a:r>
              <a:rPr lang="en-US" sz="1600" dirty="0" err="1" smtClean="0"/>
              <a:t>dihadiri</a:t>
            </a:r>
            <a:r>
              <a:rPr lang="en-US" sz="1600" dirty="0" smtClean="0"/>
              <a:t> </a:t>
            </a:r>
            <a:r>
              <a:rPr lang="en-US" sz="1600" dirty="0" err="1"/>
              <a:t>oleh</a:t>
            </a:r>
            <a:r>
              <a:rPr lang="en-US" sz="1600" dirty="0"/>
              <a:t> </a:t>
            </a:r>
            <a:r>
              <a:rPr lang="en-US" sz="1600" dirty="0" err="1"/>
              <a:t>sekurang-kurangnya</a:t>
            </a:r>
            <a:r>
              <a:rPr lang="en-US" sz="1600" dirty="0"/>
              <a:t> 2/3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jumlah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smtClean="0"/>
              <a:t>MPR;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sz="1600" dirty="0" err="1"/>
              <a:t>Putusan</a:t>
            </a:r>
            <a:r>
              <a:rPr lang="en-US" sz="1600" dirty="0"/>
              <a:t> </a:t>
            </a: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mengubah</a:t>
            </a:r>
            <a:r>
              <a:rPr lang="en-US" sz="1600" dirty="0"/>
              <a:t> </a:t>
            </a:r>
            <a:r>
              <a:rPr lang="en-US" sz="1600" dirty="0" err="1"/>
              <a:t>pasal-pasal</a:t>
            </a:r>
            <a:r>
              <a:rPr lang="en-US" sz="1600" dirty="0"/>
              <a:t> </a:t>
            </a:r>
            <a:r>
              <a:rPr lang="en-US" sz="1600" dirty="0" smtClean="0"/>
              <a:t>UUD </a:t>
            </a:r>
            <a:r>
              <a:rPr lang="en-US" sz="1600" dirty="0" err="1" smtClean="0"/>
              <a:t>dilakukan</a:t>
            </a:r>
            <a:r>
              <a:rPr lang="en-US" sz="1600" dirty="0" smtClean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persetujuan</a:t>
            </a:r>
            <a:r>
              <a:rPr lang="en-US" sz="1600" dirty="0"/>
              <a:t> </a:t>
            </a:r>
            <a:r>
              <a:rPr lang="en-US" sz="1600" dirty="0" err="1"/>
              <a:t>sekurang-kurangnya</a:t>
            </a:r>
            <a:r>
              <a:rPr lang="en-US" sz="1600" dirty="0"/>
              <a:t> </a:t>
            </a:r>
            <a:r>
              <a:rPr lang="en-US" sz="1600" dirty="0" smtClean="0"/>
              <a:t>50%+1 </a:t>
            </a:r>
            <a:r>
              <a:rPr lang="en-US" sz="1600" dirty="0" err="1" smtClean="0"/>
              <a:t>anggota</a:t>
            </a:r>
            <a:r>
              <a:rPr lang="en-US" sz="1600" dirty="0" smtClean="0"/>
              <a:t>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seluruh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smtClean="0"/>
              <a:t>MPR;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sv-SE" sz="1600" dirty="0"/>
              <a:t>Khusus mengenai bentuk </a:t>
            </a:r>
            <a:r>
              <a:rPr lang="sv-SE" sz="1600" dirty="0" smtClean="0"/>
              <a:t>NKRI, </a:t>
            </a:r>
            <a:r>
              <a:rPr lang="sv-SE" sz="1600" dirty="0"/>
              <a:t>tidak dapat dilakukan </a:t>
            </a:r>
            <a:r>
              <a:rPr lang="sv-SE" sz="1600" dirty="0" smtClean="0"/>
              <a:t>perubahan. </a:t>
            </a:r>
            <a:endParaRPr lang="en-US" sz="16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3482" y="1727183"/>
            <a:ext cx="4888963" cy="372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6660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1" y="177801"/>
            <a:ext cx="12191999" cy="535820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24171" tIns="62087" rIns="124171" bIns="62087" rtlCol="0">
            <a:spAutoFit/>
          </a:bodyPr>
          <a:lstStyle/>
          <a:p>
            <a:pPr marL="0" lvl="1">
              <a:tabLst>
                <a:tab pos="922890" algn="l"/>
              </a:tabLst>
            </a:pPr>
            <a:r>
              <a:rPr lang="it-IT" sz="2667" b="1" dirty="0" smtClean="0">
                <a:solidFill>
                  <a:schemeClr val="bg1"/>
                </a:solidFill>
                <a:latin typeface="Candara" pitchFamily="34" charset="0"/>
              </a:rPr>
              <a:t>B. Pembentukkan Peraturan Perundang-undangan di Indonesia</a:t>
            </a:r>
            <a:endParaRPr lang="en-US" sz="2667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5736169"/>
            <a:ext cx="12192000" cy="1121834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30908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2267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2267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="" xmlns:a16="http://schemas.microsoft.com/office/drawing/2014/main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SMA/MA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768210"/>
            <a:ext cx="7811589" cy="461665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Proses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Pembentukkan </a:t>
            </a:r>
            <a:r>
              <a:rPr lang="en-US" sz="2400" b="1" noProof="1" smtClean="0">
                <a:solidFill>
                  <a:schemeClr val="bg1"/>
                </a:solidFill>
                <a:latin typeface="Candara" pitchFamily="34" charset="0"/>
              </a:rPr>
              <a:t>Ketetapan MPR</a:t>
            </a:r>
            <a:endParaRPr lang="id-ID" sz="2400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8461" y="1485915"/>
            <a:ext cx="65140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KETETAPAN MPR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sz="1600" dirty="0"/>
              <a:t>Tingkat I, </a:t>
            </a:r>
            <a:r>
              <a:rPr lang="en-US" sz="1600" dirty="0" err="1"/>
              <a:t>yaitu</a:t>
            </a:r>
            <a:r>
              <a:rPr lang="en-US" sz="1600" dirty="0"/>
              <a:t> </a:t>
            </a:r>
            <a:r>
              <a:rPr lang="en-US" sz="1600" dirty="0" err="1"/>
              <a:t>pembahasan</a:t>
            </a:r>
            <a:r>
              <a:rPr lang="en-US" sz="1600" dirty="0"/>
              <a:t> </a:t>
            </a:r>
            <a:r>
              <a:rPr lang="en-US" sz="1600" dirty="0" err="1"/>
              <a:t>oleh</a:t>
            </a:r>
            <a:r>
              <a:rPr lang="en-US" sz="1600" dirty="0"/>
              <a:t> </a:t>
            </a:r>
            <a:r>
              <a:rPr lang="en-US" sz="1600" dirty="0" err="1"/>
              <a:t>Badan</a:t>
            </a:r>
            <a:r>
              <a:rPr lang="en-US" sz="1600" dirty="0"/>
              <a:t> </a:t>
            </a:r>
            <a:r>
              <a:rPr lang="en-US" sz="1600" dirty="0" err="1"/>
              <a:t>Pekerja</a:t>
            </a:r>
            <a:r>
              <a:rPr lang="en-US" sz="1600" dirty="0"/>
              <a:t> MPR </a:t>
            </a:r>
            <a:r>
              <a:rPr lang="en-US" sz="1600" dirty="0" err="1"/>
              <a:t>terhadap</a:t>
            </a:r>
            <a:r>
              <a:rPr lang="en-US" sz="1600" dirty="0"/>
              <a:t> </a:t>
            </a:r>
            <a:r>
              <a:rPr lang="en-US" sz="1600" dirty="0" err="1"/>
              <a:t>Rancangan</a:t>
            </a:r>
            <a:r>
              <a:rPr lang="en-US" sz="1600" dirty="0"/>
              <a:t> </a:t>
            </a:r>
            <a:r>
              <a:rPr lang="en-US" sz="1600" dirty="0" err="1"/>
              <a:t>Ketetapan</a:t>
            </a:r>
            <a:r>
              <a:rPr lang="en-US" sz="1600" dirty="0"/>
              <a:t>/ </a:t>
            </a:r>
            <a:r>
              <a:rPr lang="en-US" sz="1600" dirty="0" err="1"/>
              <a:t>Keputusan</a:t>
            </a:r>
            <a:r>
              <a:rPr lang="en-US" sz="1600" dirty="0"/>
              <a:t> MPR </a:t>
            </a:r>
            <a:r>
              <a:rPr lang="en-US" sz="1600" dirty="0" err="1"/>
              <a:t>sebagai</a:t>
            </a:r>
            <a:r>
              <a:rPr lang="en-US" sz="1600" dirty="0"/>
              <a:t> </a:t>
            </a:r>
            <a:r>
              <a:rPr lang="en-US" sz="1600" dirty="0" err="1"/>
              <a:t>bahan</a:t>
            </a:r>
            <a:r>
              <a:rPr lang="en-US" sz="1600" dirty="0"/>
              <a:t> </a:t>
            </a:r>
            <a:r>
              <a:rPr lang="en-US" sz="1600" dirty="0" err="1"/>
              <a:t>pokok</a:t>
            </a:r>
            <a:r>
              <a:rPr lang="en-US" sz="1600" dirty="0"/>
              <a:t> </a:t>
            </a:r>
            <a:r>
              <a:rPr lang="en-US" sz="1600" dirty="0" err="1"/>
              <a:t>pembicaraan</a:t>
            </a:r>
            <a:r>
              <a:rPr lang="en-US" sz="1600" dirty="0"/>
              <a:t> </a:t>
            </a:r>
            <a:r>
              <a:rPr lang="en-US" sz="1600" dirty="0" err="1"/>
              <a:t>tingkat</a:t>
            </a:r>
            <a:r>
              <a:rPr lang="en-US" sz="1600" dirty="0"/>
              <a:t> </a:t>
            </a:r>
            <a:r>
              <a:rPr lang="en-US" sz="1600" dirty="0" smtClean="0"/>
              <a:t>II</a:t>
            </a:r>
            <a:r>
              <a:rPr lang="en-US" sz="1600" dirty="0"/>
              <a:t>;</a:t>
            </a:r>
            <a:endParaRPr lang="en-US" sz="1600" dirty="0" smtClean="0"/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sz="1600" dirty="0"/>
              <a:t>Tingkat II, </a:t>
            </a:r>
            <a:r>
              <a:rPr lang="en-US" sz="1600" dirty="0" err="1"/>
              <a:t>yaitu</a:t>
            </a:r>
            <a:r>
              <a:rPr lang="en-US" sz="1600" dirty="0"/>
              <a:t> </a:t>
            </a:r>
            <a:r>
              <a:rPr lang="en-US" sz="1600" dirty="0" err="1"/>
              <a:t>pembahasan</a:t>
            </a:r>
            <a:r>
              <a:rPr lang="en-US" sz="1600" dirty="0"/>
              <a:t> </a:t>
            </a:r>
            <a:r>
              <a:rPr lang="en-US" sz="1600" dirty="0" err="1"/>
              <a:t>oleh</a:t>
            </a:r>
            <a:r>
              <a:rPr lang="en-US" sz="1600" dirty="0"/>
              <a:t> </a:t>
            </a:r>
            <a:r>
              <a:rPr lang="en-US" sz="1600" dirty="0" err="1"/>
              <a:t>rapat</a:t>
            </a:r>
            <a:r>
              <a:rPr lang="en-US" sz="1600" dirty="0"/>
              <a:t> </a:t>
            </a:r>
            <a:r>
              <a:rPr lang="en-US" sz="1600" dirty="0" err="1"/>
              <a:t>paripurna</a:t>
            </a:r>
            <a:r>
              <a:rPr lang="en-US" sz="1600" dirty="0"/>
              <a:t> MPR yang </a:t>
            </a:r>
            <a:r>
              <a:rPr lang="en-US" sz="1600" dirty="0" err="1"/>
              <a:t>didahului</a:t>
            </a:r>
            <a:r>
              <a:rPr lang="en-US" sz="1600" dirty="0"/>
              <a:t> </a:t>
            </a:r>
            <a:r>
              <a:rPr lang="en-US" sz="1600" dirty="0" err="1"/>
              <a:t>oleh</a:t>
            </a:r>
            <a:r>
              <a:rPr lang="en-US" sz="1600" dirty="0"/>
              <a:t> </a:t>
            </a:r>
            <a:r>
              <a:rPr lang="en-US" sz="1600" dirty="0" err="1"/>
              <a:t>penjelasan</a:t>
            </a:r>
            <a:r>
              <a:rPr lang="en-US" sz="1600" dirty="0"/>
              <a:t> </a:t>
            </a:r>
            <a:r>
              <a:rPr lang="en-US" sz="1600" dirty="0" err="1"/>
              <a:t>pimpinan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dilanjutkan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pandangan</a:t>
            </a:r>
            <a:r>
              <a:rPr lang="en-US" sz="1600" dirty="0"/>
              <a:t> </a:t>
            </a:r>
            <a:r>
              <a:rPr lang="en-US" sz="1600" dirty="0" err="1"/>
              <a:t>umum</a:t>
            </a:r>
            <a:r>
              <a:rPr lang="en-US" sz="1600" dirty="0"/>
              <a:t> </a:t>
            </a:r>
            <a:r>
              <a:rPr lang="en-US" sz="1600" dirty="0" err="1" smtClean="0"/>
              <a:t>fraksi-fraksi</a:t>
            </a:r>
            <a:r>
              <a:rPr lang="en-US" sz="1600" dirty="0" smtClean="0"/>
              <a:t>;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sz="1600" dirty="0"/>
              <a:t>Tingkat III, </a:t>
            </a:r>
            <a:r>
              <a:rPr lang="en-US" sz="1600" dirty="0" err="1"/>
              <a:t>yaitu</a:t>
            </a:r>
            <a:r>
              <a:rPr lang="en-US" sz="1600" dirty="0"/>
              <a:t> </a:t>
            </a:r>
            <a:r>
              <a:rPr lang="en-US" sz="1600" dirty="0" err="1"/>
              <a:t>pembahasan</a:t>
            </a:r>
            <a:r>
              <a:rPr lang="en-US" sz="1600" dirty="0"/>
              <a:t> </a:t>
            </a:r>
            <a:r>
              <a:rPr lang="en-US" sz="1600" dirty="0" err="1"/>
              <a:t>oleh</a:t>
            </a:r>
            <a:r>
              <a:rPr lang="en-US" sz="1600" dirty="0"/>
              <a:t> </a:t>
            </a:r>
            <a:r>
              <a:rPr lang="en-US" sz="1600" dirty="0" err="1"/>
              <a:t>komisi</a:t>
            </a:r>
            <a:r>
              <a:rPr lang="en-US" sz="1600" dirty="0"/>
              <a:t>/</a:t>
            </a:r>
            <a:r>
              <a:rPr lang="en-US" sz="1600" dirty="0" err="1"/>
              <a:t>panitia</a:t>
            </a:r>
            <a:r>
              <a:rPr lang="en-US" sz="1600" dirty="0"/>
              <a:t> </a:t>
            </a:r>
            <a:r>
              <a:rPr lang="en-US" sz="1600" i="1" dirty="0"/>
              <a:t>ad hoc </a:t>
            </a:r>
            <a:r>
              <a:rPr lang="en-US" sz="1600" dirty="0"/>
              <a:t>MPR </a:t>
            </a:r>
            <a:r>
              <a:rPr lang="en-US" sz="1600" dirty="0" err="1"/>
              <a:t>terhadap</a:t>
            </a:r>
            <a:r>
              <a:rPr lang="en-US" sz="1600" dirty="0"/>
              <a:t> </a:t>
            </a:r>
            <a:r>
              <a:rPr lang="en-US" sz="1600" dirty="0" err="1"/>
              <a:t>semua</a:t>
            </a:r>
            <a:r>
              <a:rPr lang="en-US" sz="1600" dirty="0"/>
              <a:t> </a:t>
            </a:r>
            <a:r>
              <a:rPr lang="en-US" sz="1600" dirty="0" err="1"/>
              <a:t>hasil</a:t>
            </a:r>
            <a:r>
              <a:rPr lang="en-US" sz="1600" dirty="0"/>
              <a:t> </a:t>
            </a:r>
            <a:r>
              <a:rPr lang="en-US" sz="1600" dirty="0" err="1"/>
              <a:t>pembicaraan</a:t>
            </a:r>
            <a:r>
              <a:rPr lang="en-US" sz="1600" dirty="0"/>
              <a:t> </a:t>
            </a:r>
            <a:r>
              <a:rPr lang="en-US" sz="1600" dirty="0" err="1"/>
              <a:t>tingkat</a:t>
            </a:r>
            <a:r>
              <a:rPr lang="en-US" sz="1600" dirty="0"/>
              <a:t> I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smtClean="0"/>
              <a:t>II;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arenR"/>
            </a:pPr>
            <a:r>
              <a:rPr lang="en-US" sz="1600" dirty="0"/>
              <a:t>Tingkat IV, </a:t>
            </a:r>
            <a:r>
              <a:rPr lang="en-US" sz="1600" dirty="0" err="1"/>
              <a:t>yaitu</a:t>
            </a:r>
            <a:r>
              <a:rPr lang="en-US" sz="1600" dirty="0"/>
              <a:t> </a:t>
            </a:r>
            <a:r>
              <a:rPr lang="en-US" sz="1600" dirty="0" err="1"/>
              <a:t>pengambilan</a:t>
            </a:r>
            <a:r>
              <a:rPr lang="en-US" sz="1600" dirty="0"/>
              <a:t> </a:t>
            </a:r>
            <a:r>
              <a:rPr lang="en-US" sz="1600" dirty="0" err="1"/>
              <a:t>keputusan</a:t>
            </a:r>
            <a:r>
              <a:rPr lang="en-US" sz="1600" dirty="0"/>
              <a:t> </a:t>
            </a:r>
            <a:r>
              <a:rPr lang="en-US" sz="1600" dirty="0" err="1"/>
              <a:t>oleh</a:t>
            </a:r>
            <a:r>
              <a:rPr lang="en-US" sz="1600" dirty="0"/>
              <a:t> </a:t>
            </a:r>
            <a:r>
              <a:rPr lang="en-US" sz="1600" dirty="0" err="1"/>
              <a:t>rapat</a:t>
            </a:r>
            <a:r>
              <a:rPr lang="en-US" sz="1600" dirty="0"/>
              <a:t> </a:t>
            </a:r>
            <a:r>
              <a:rPr lang="en-US" sz="1600" dirty="0" err="1"/>
              <a:t>paripurna</a:t>
            </a:r>
            <a:r>
              <a:rPr lang="en-US" sz="1600" dirty="0"/>
              <a:t> MPR </a:t>
            </a:r>
            <a:r>
              <a:rPr lang="en-US" sz="1600" dirty="0" err="1"/>
              <a:t>setelah</a:t>
            </a:r>
            <a:r>
              <a:rPr lang="en-US" sz="1600" dirty="0"/>
              <a:t> </a:t>
            </a:r>
            <a:r>
              <a:rPr lang="en-US" sz="1600" dirty="0" err="1"/>
              <a:t>mendengar</a:t>
            </a:r>
            <a:r>
              <a:rPr lang="en-US" sz="1600" dirty="0"/>
              <a:t> </a:t>
            </a:r>
            <a:r>
              <a:rPr lang="en-US" sz="1600" dirty="0" err="1"/>
              <a:t>laporan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pimpinan</a:t>
            </a:r>
            <a:r>
              <a:rPr lang="en-US" sz="1600" dirty="0"/>
              <a:t> </a:t>
            </a:r>
            <a:r>
              <a:rPr lang="en-US" sz="1600" dirty="0" err="1"/>
              <a:t>komisi</a:t>
            </a:r>
            <a:r>
              <a:rPr lang="en-US" sz="1600" dirty="0"/>
              <a:t>/</a:t>
            </a:r>
            <a:r>
              <a:rPr lang="en-US" sz="1600" dirty="0" err="1"/>
              <a:t>panitia</a:t>
            </a:r>
            <a:r>
              <a:rPr lang="en-US" sz="1600" dirty="0"/>
              <a:t> </a:t>
            </a:r>
            <a:r>
              <a:rPr lang="en-US" sz="1600" i="1" dirty="0"/>
              <a:t>ad hoc </a:t>
            </a:r>
            <a:r>
              <a:rPr lang="en-US" sz="1600" dirty="0"/>
              <a:t>MPR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jika</a:t>
            </a:r>
            <a:r>
              <a:rPr lang="en-US" sz="1600" dirty="0"/>
              <a:t> </a:t>
            </a:r>
            <a:r>
              <a:rPr lang="en-US" sz="1600" dirty="0" err="1"/>
              <a:t>perlu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kata </a:t>
            </a:r>
            <a:r>
              <a:rPr lang="en-US" sz="1600" dirty="0" err="1"/>
              <a:t>terakhir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fraksi-fraksi</a:t>
            </a:r>
            <a:r>
              <a:rPr lang="en-US" sz="1600" dirty="0"/>
              <a:t>. </a:t>
            </a:r>
            <a:endParaRPr lang="en-US" sz="1600" b="1" dirty="0" smtClean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2472" y="2036619"/>
            <a:ext cx="5594402" cy="339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701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1100</Words>
  <Application>Microsoft Office PowerPoint</Application>
  <PresentationFormat>Widescreen</PresentationFormat>
  <Paragraphs>199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Abadi MT</vt:lpstr>
      <vt:lpstr>Arial</vt:lpstr>
      <vt:lpstr>Batang</vt:lpstr>
      <vt:lpstr>Calibri</vt:lpstr>
      <vt:lpstr>Calibri Light</vt:lpstr>
      <vt:lpstr>Cambria</vt:lpstr>
      <vt:lpstr>Candara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Aflah Faiz Rizqullah</dc:creator>
  <cp:lastModifiedBy>Aflah Faiz Rizqullah</cp:lastModifiedBy>
  <cp:revision>19</cp:revision>
  <dcterms:created xsi:type="dcterms:W3CDTF">2023-02-13T06:36:08Z</dcterms:created>
  <dcterms:modified xsi:type="dcterms:W3CDTF">2023-02-17T03:15:08Z</dcterms:modified>
</cp:coreProperties>
</file>