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</p:sldMasterIdLst>
  <p:notesMasterIdLst>
    <p:notesMasterId r:id="rId7"/>
  </p:notesMasterIdLst>
  <p:sldIdLst>
    <p:sldId id="294" r:id="rId2"/>
    <p:sldId id="257" r:id="rId3"/>
    <p:sldId id="259" r:id="rId4"/>
    <p:sldId id="262" r:id="rId5"/>
    <p:sldId id="295" r:id="rId6"/>
  </p:sldIdLst>
  <p:sldSz cx="9144000" cy="5143500" type="screen16x9"/>
  <p:notesSz cx="6858000" cy="9144000"/>
  <p:embeddedFontLst>
    <p:embeddedFont>
      <p:font typeface="Abel" panose="02000506030000020004" pitchFamily="2" charset="0"/>
      <p:regular r:id="rId8"/>
    </p:embeddedFont>
    <p:embeddedFont>
      <p:font typeface="Bodoni MT Condensed" panose="02070606080606020203" pitchFamily="18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ndara Light" panose="020E0502030303020204" pitchFamily="34" charset="0"/>
      <p:regular r:id="rId19"/>
      <p:italic r:id="rId20"/>
    </p:embeddedFont>
    <p:embeddedFont>
      <p:font typeface="Libre Baskerville" panose="02000000000000000000" pitchFamily="2" charset="0"/>
      <p:regular r:id="rId21"/>
      <p:bold r:id="rId22"/>
      <p:italic r:id="rId23"/>
    </p:embeddedFont>
    <p:embeddedFont>
      <p:font typeface="Roboto Condensed Light" panose="02000000000000000000" pitchFamily="2" charset="0"/>
      <p:regular r:id="rId24"/>
      <p:italic r:id="rId25"/>
    </p:embeddedFont>
  </p:embeddedFont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wi Nuriah" initials="DN" lastIdx="12" clrIdx="0">
    <p:extLst>
      <p:ext uri="{19B8F6BF-5375-455C-9EA6-DF929625EA0E}">
        <p15:presenceInfo xmlns:p15="http://schemas.microsoft.com/office/powerpoint/2012/main" userId="a35e9d5f13a387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F7DDC8F-AC7F-4D3A-AF04-BD134E3E2F0B}">
  <a:tblStyle styleId="{5F7DDC8F-AC7F-4D3A-AF04-BD134E3E2F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10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font" Target="fonts/font18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viewProps" Target="view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12:06:51.711" idx="12">
    <p:pos x="5345" y="858"/>
    <p:text>https://www.freepik.com/free-vector/set-young-indonesia-man-wearing-traditional-costumes_29006612.htm#query=bhinneka%20tunggal%20ika&amp;position=46&amp;from_view=search&amp;track=ais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4T09:34:20.940" idx="6">
    <p:pos x="2015" y="965"/>
    <p:text>https://www.freepik.com/premium-vector/conflict-icon-simple-element-from-personality-collection-creative-conflict-icon-web-design-templates-infographics-more_31578481.htm#query=conflict&amp;position=28&amp;from_view=keyword&amp;track=sph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121D-ED41-4372-8059-59F6086380DB}" type="doc">
      <dgm:prSet loTypeId="urn:microsoft.com/office/officeart/2008/layout/VerticalCurvedList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C838D14C-C061-436B-BD25-22769ECA0800}">
      <dgm:prSet phldrT="[Text]"/>
      <dgm:spPr/>
      <dgm:t>
        <a:bodyPr/>
        <a:lstStyle/>
        <a:p>
          <a:r>
            <a:rPr lang="en-US" b="0" i="0" dirty="0" err="1">
              <a:solidFill>
                <a:schemeClr val="tx1"/>
              </a:solidFill>
              <a:latin typeface="+mn-lt"/>
            </a:rPr>
            <a:t>Konflik</a:t>
          </a:r>
          <a:r>
            <a:rPr lang="en-US" b="0" i="0" dirty="0">
              <a:solidFill>
                <a:schemeClr val="tx1"/>
              </a:solidFill>
              <a:latin typeface="+mn-lt"/>
            </a:rPr>
            <a:t> </a:t>
          </a:r>
          <a:r>
            <a:rPr lang="en-US" b="0" i="0" dirty="0" err="1">
              <a:solidFill>
                <a:schemeClr val="tx1"/>
              </a:solidFill>
              <a:latin typeface="+mn-lt"/>
            </a:rPr>
            <a:t>pribadi</a:t>
          </a:r>
          <a:endParaRPr lang="id-ID" dirty="0">
            <a:solidFill>
              <a:schemeClr val="tx1"/>
            </a:solidFill>
            <a:latin typeface="+mn-lt"/>
          </a:endParaRPr>
        </a:p>
      </dgm:t>
    </dgm:pt>
    <dgm:pt modelId="{5611F64D-0FD3-4186-8A03-0EE246961BA1}" type="parTrans" cxnId="{AD142C1B-F04F-4C1F-8F72-DD8CC3510808}">
      <dgm:prSet/>
      <dgm:spPr/>
      <dgm:t>
        <a:bodyPr/>
        <a:lstStyle/>
        <a:p>
          <a:endParaRPr lang="id-ID">
            <a:solidFill>
              <a:schemeClr val="tx1"/>
            </a:solidFill>
            <a:latin typeface="Abadi MT"/>
          </a:endParaRPr>
        </a:p>
      </dgm:t>
    </dgm:pt>
    <dgm:pt modelId="{FA83C5F6-C2A5-4C02-B9CC-5AD907BB1847}" type="sibTrans" cxnId="{AD142C1B-F04F-4C1F-8F72-DD8CC3510808}">
      <dgm:prSet/>
      <dgm:spPr/>
      <dgm:t>
        <a:bodyPr/>
        <a:lstStyle/>
        <a:p>
          <a:endParaRPr lang="id-ID">
            <a:solidFill>
              <a:schemeClr val="tx1"/>
            </a:solidFill>
            <a:latin typeface="Abadi MT"/>
          </a:endParaRPr>
        </a:p>
      </dgm:t>
    </dgm:pt>
    <dgm:pt modelId="{6B131835-273B-4D11-BDFB-8E84C0EBE952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  <a:latin typeface="+mn-lt"/>
            </a:rPr>
            <a:t>Konflik rasial</a:t>
          </a:r>
          <a:endParaRPr lang="id-ID" dirty="0">
            <a:solidFill>
              <a:schemeClr val="tx1"/>
            </a:solidFill>
            <a:latin typeface="+mn-lt"/>
          </a:endParaRPr>
        </a:p>
      </dgm:t>
    </dgm:pt>
    <dgm:pt modelId="{1352F3E1-1113-4F80-9FA8-552A849F8D8E}" type="parTrans" cxnId="{1D1D987D-BB8C-4D0E-8520-10532AAB06FD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93CC6489-5FF2-4486-B454-130D7F9F81D2}" type="sibTrans" cxnId="{1D1D987D-BB8C-4D0E-8520-10532AAB06FD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E923F6CB-367C-4761-82F4-5E184B5C368E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  <a:latin typeface="+mn-lt"/>
            </a:rPr>
            <a:t>Konflik antar kelas-kelas social</a:t>
          </a:r>
          <a:endParaRPr lang="id-ID" dirty="0">
            <a:solidFill>
              <a:schemeClr val="tx1"/>
            </a:solidFill>
            <a:latin typeface="+mn-lt"/>
          </a:endParaRPr>
        </a:p>
      </dgm:t>
    </dgm:pt>
    <dgm:pt modelId="{6B352CE9-82EA-4E2F-A567-288F3DC44684}" type="parTrans" cxnId="{DE69603F-1F3C-49F3-99D1-73D6F7FEB1A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0737F473-650C-479E-A5C2-A77FEB9D0806}" type="sibTrans" cxnId="{DE69603F-1F3C-49F3-99D1-73D6F7FEB1A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52C98AEF-E25A-4115-97B4-43F4BAE1F429}">
      <dgm:prSet phldrT="[Text]"/>
      <dgm:spPr/>
      <dgm:t>
        <a:bodyPr/>
        <a:lstStyle/>
        <a:p>
          <a:r>
            <a:rPr lang="en-US">
              <a:solidFill>
                <a:schemeClr val="tx1"/>
              </a:solidFill>
              <a:latin typeface="+mn-lt"/>
            </a:rPr>
            <a:t>Konflik politik</a:t>
          </a:r>
          <a:endParaRPr lang="id-ID" dirty="0">
            <a:solidFill>
              <a:schemeClr val="tx1"/>
            </a:solidFill>
            <a:latin typeface="+mn-lt"/>
          </a:endParaRPr>
        </a:p>
      </dgm:t>
    </dgm:pt>
    <dgm:pt modelId="{39EF9B4D-50A4-4DF5-8F58-F37E1C994CB2}" type="parTrans" cxnId="{5104100C-C6BC-4C7E-A76A-31C59B8CDDD0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584C48B3-A6B5-4139-A964-AA913A4205B5}" type="sibTrans" cxnId="{5104100C-C6BC-4C7E-A76A-31C59B8CDDD0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CA663640-1610-417D-81CC-9090A3473CB0}">
      <dgm:prSet phldrT="[Text]"/>
      <dgm:spPr/>
      <dgm:t>
        <a:bodyPr/>
        <a:lstStyle/>
        <a:p>
          <a:r>
            <a:rPr lang="en-US" dirty="0" err="1">
              <a:solidFill>
                <a:schemeClr val="tx1"/>
              </a:solidFill>
              <a:latin typeface="+mn-lt"/>
            </a:rPr>
            <a:t>Konflik</a:t>
          </a:r>
          <a:r>
            <a:rPr lang="en-US" dirty="0">
              <a:solidFill>
                <a:schemeClr val="tx1"/>
              </a:solidFill>
              <a:latin typeface="+mn-lt"/>
            </a:rPr>
            <a:t> </a:t>
          </a:r>
          <a:r>
            <a:rPr lang="en-US" dirty="0" err="1">
              <a:solidFill>
                <a:schemeClr val="tx1"/>
              </a:solidFill>
              <a:latin typeface="+mn-lt"/>
            </a:rPr>
            <a:t>internasional</a:t>
          </a:r>
          <a:endParaRPr lang="id-ID" dirty="0">
            <a:solidFill>
              <a:schemeClr val="tx1"/>
            </a:solidFill>
            <a:latin typeface="+mn-lt"/>
          </a:endParaRPr>
        </a:p>
      </dgm:t>
    </dgm:pt>
    <dgm:pt modelId="{EE356F81-160C-4273-9F23-24DF4B135023}" type="parTrans" cxnId="{97562337-B377-4A80-8F18-B867D43384F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B0742AEF-A6B6-4DD0-88BB-DAA23C895E1D}" type="sibTrans" cxnId="{97562337-B377-4A80-8F18-B867D43384F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A275045F-C0DB-483F-B519-F76E17B538F6}" type="pres">
      <dgm:prSet presAssocID="{29A5121D-ED41-4372-8059-59F6086380DB}" presName="Name0" presStyleCnt="0">
        <dgm:presLayoutVars>
          <dgm:chMax val="7"/>
          <dgm:chPref val="7"/>
          <dgm:dir/>
        </dgm:presLayoutVars>
      </dgm:prSet>
      <dgm:spPr/>
    </dgm:pt>
    <dgm:pt modelId="{A79F0B3A-022C-44B4-966C-77D007E2B763}" type="pres">
      <dgm:prSet presAssocID="{29A5121D-ED41-4372-8059-59F6086380DB}" presName="Name1" presStyleCnt="0"/>
      <dgm:spPr/>
    </dgm:pt>
    <dgm:pt modelId="{D6B1B920-3334-4127-919C-541854B25FAF}" type="pres">
      <dgm:prSet presAssocID="{29A5121D-ED41-4372-8059-59F6086380DB}" presName="cycle" presStyleCnt="0"/>
      <dgm:spPr/>
    </dgm:pt>
    <dgm:pt modelId="{38855894-3970-46CE-B438-49D0B4D91E7A}" type="pres">
      <dgm:prSet presAssocID="{29A5121D-ED41-4372-8059-59F6086380DB}" presName="srcNode" presStyleLbl="node1" presStyleIdx="0" presStyleCnt="5"/>
      <dgm:spPr/>
    </dgm:pt>
    <dgm:pt modelId="{0078E440-7ECA-4381-9BA6-57184FBE4604}" type="pres">
      <dgm:prSet presAssocID="{29A5121D-ED41-4372-8059-59F6086380DB}" presName="conn" presStyleLbl="parChTrans1D2" presStyleIdx="0" presStyleCnt="1"/>
      <dgm:spPr/>
    </dgm:pt>
    <dgm:pt modelId="{ECB4FC30-2947-4F40-BA7C-8C04A1F5E52E}" type="pres">
      <dgm:prSet presAssocID="{29A5121D-ED41-4372-8059-59F6086380DB}" presName="extraNode" presStyleLbl="node1" presStyleIdx="0" presStyleCnt="5"/>
      <dgm:spPr/>
    </dgm:pt>
    <dgm:pt modelId="{ACDC14D7-150D-472A-9D90-9A703CE786A4}" type="pres">
      <dgm:prSet presAssocID="{29A5121D-ED41-4372-8059-59F6086380DB}" presName="dstNode" presStyleLbl="node1" presStyleIdx="0" presStyleCnt="5"/>
      <dgm:spPr/>
    </dgm:pt>
    <dgm:pt modelId="{9C3E174E-9ADE-4E2B-895C-EC5974023109}" type="pres">
      <dgm:prSet presAssocID="{C838D14C-C061-436B-BD25-22769ECA0800}" presName="text_1" presStyleLbl="node1" presStyleIdx="0" presStyleCnt="5" custLinFactNeighborX="142" custLinFactNeighborY="4233">
        <dgm:presLayoutVars>
          <dgm:bulletEnabled val="1"/>
        </dgm:presLayoutVars>
      </dgm:prSet>
      <dgm:spPr/>
    </dgm:pt>
    <dgm:pt modelId="{7B67D627-26F4-4C95-A391-804D62E94436}" type="pres">
      <dgm:prSet presAssocID="{C838D14C-C061-436B-BD25-22769ECA0800}" presName="accent_1" presStyleCnt="0"/>
      <dgm:spPr/>
    </dgm:pt>
    <dgm:pt modelId="{29F1DEE4-E410-409A-B090-7BE3DDC6EE78}" type="pres">
      <dgm:prSet presAssocID="{C838D14C-C061-436B-BD25-22769ECA0800}" presName="accentRepeatNode" presStyleLbl="solidFgAcc1" presStyleIdx="0" presStyleCnt="5"/>
      <dgm:spPr/>
    </dgm:pt>
    <dgm:pt modelId="{B42FCF0F-7FE0-4F8A-A0D6-DE1D7B913924}" type="pres">
      <dgm:prSet presAssocID="{6B131835-273B-4D11-BDFB-8E84C0EBE952}" presName="text_2" presStyleLbl="node1" presStyleIdx="1" presStyleCnt="5">
        <dgm:presLayoutVars>
          <dgm:bulletEnabled val="1"/>
        </dgm:presLayoutVars>
      </dgm:prSet>
      <dgm:spPr/>
    </dgm:pt>
    <dgm:pt modelId="{1090501E-84E6-4862-9261-BBA5EF38414C}" type="pres">
      <dgm:prSet presAssocID="{6B131835-273B-4D11-BDFB-8E84C0EBE952}" presName="accent_2" presStyleCnt="0"/>
      <dgm:spPr/>
    </dgm:pt>
    <dgm:pt modelId="{5E3C0C74-5E38-4B4F-AA7A-E6432B0EEDC9}" type="pres">
      <dgm:prSet presAssocID="{6B131835-273B-4D11-BDFB-8E84C0EBE952}" presName="accentRepeatNode" presStyleLbl="solidFgAcc1" presStyleIdx="1" presStyleCnt="5"/>
      <dgm:spPr/>
    </dgm:pt>
    <dgm:pt modelId="{B580E162-A41D-4BA4-A108-54881C2EC545}" type="pres">
      <dgm:prSet presAssocID="{E923F6CB-367C-4761-82F4-5E184B5C368E}" presName="text_3" presStyleLbl="node1" presStyleIdx="2" presStyleCnt="5">
        <dgm:presLayoutVars>
          <dgm:bulletEnabled val="1"/>
        </dgm:presLayoutVars>
      </dgm:prSet>
      <dgm:spPr/>
    </dgm:pt>
    <dgm:pt modelId="{2932F626-EDCC-4315-A89A-8AE8DC7F9680}" type="pres">
      <dgm:prSet presAssocID="{E923F6CB-367C-4761-82F4-5E184B5C368E}" presName="accent_3" presStyleCnt="0"/>
      <dgm:spPr/>
    </dgm:pt>
    <dgm:pt modelId="{026F7313-E482-4FE2-8C23-A96DD2B3062A}" type="pres">
      <dgm:prSet presAssocID="{E923F6CB-367C-4761-82F4-5E184B5C368E}" presName="accentRepeatNode" presStyleLbl="solidFgAcc1" presStyleIdx="2" presStyleCnt="5"/>
      <dgm:spPr/>
    </dgm:pt>
    <dgm:pt modelId="{78F5E15F-080C-46B8-8BD2-FC8675650B8C}" type="pres">
      <dgm:prSet presAssocID="{52C98AEF-E25A-4115-97B4-43F4BAE1F429}" presName="text_4" presStyleLbl="node1" presStyleIdx="3" presStyleCnt="5">
        <dgm:presLayoutVars>
          <dgm:bulletEnabled val="1"/>
        </dgm:presLayoutVars>
      </dgm:prSet>
      <dgm:spPr/>
    </dgm:pt>
    <dgm:pt modelId="{AF4656EF-D5D1-429C-A056-D8AEF41439D8}" type="pres">
      <dgm:prSet presAssocID="{52C98AEF-E25A-4115-97B4-43F4BAE1F429}" presName="accent_4" presStyleCnt="0"/>
      <dgm:spPr/>
    </dgm:pt>
    <dgm:pt modelId="{E0F53892-3C08-40C1-BA9F-19FBE02291BC}" type="pres">
      <dgm:prSet presAssocID="{52C98AEF-E25A-4115-97B4-43F4BAE1F429}" presName="accentRepeatNode" presStyleLbl="solidFgAcc1" presStyleIdx="3" presStyleCnt="5"/>
      <dgm:spPr/>
    </dgm:pt>
    <dgm:pt modelId="{50F532DA-AA4A-4BCC-82DD-E3FCE5F2FE86}" type="pres">
      <dgm:prSet presAssocID="{CA663640-1610-417D-81CC-9090A3473CB0}" presName="text_5" presStyleLbl="node1" presStyleIdx="4" presStyleCnt="5">
        <dgm:presLayoutVars>
          <dgm:bulletEnabled val="1"/>
        </dgm:presLayoutVars>
      </dgm:prSet>
      <dgm:spPr/>
    </dgm:pt>
    <dgm:pt modelId="{C56DB151-1EFF-45A5-82CC-B293249044E9}" type="pres">
      <dgm:prSet presAssocID="{CA663640-1610-417D-81CC-9090A3473CB0}" presName="accent_5" presStyleCnt="0"/>
      <dgm:spPr/>
    </dgm:pt>
    <dgm:pt modelId="{C2295B9F-51E5-455C-9180-5B7F6B42973B}" type="pres">
      <dgm:prSet presAssocID="{CA663640-1610-417D-81CC-9090A3473CB0}" presName="accentRepeatNode" presStyleLbl="solidFgAcc1" presStyleIdx="4" presStyleCnt="5"/>
      <dgm:spPr/>
    </dgm:pt>
  </dgm:ptLst>
  <dgm:cxnLst>
    <dgm:cxn modelId="{9E090C07-AD18-41C8-BF49-94FDF86A0B56}" type="presOf" srcId="{E923F6CB-367C-4761-82F4-5E184B5C368E}" destId="{B580E162-A41D-4BA4-A108-54881C2EC545}" srcOrd="0" destOrd="0" presId="urn:microsoft.com/office/officeart/2008/layout/VerticalCurvedList"/>
    <dgm:cxn modelId="{5104100C-C6BC-4C7E-A76A-31C59B8CDDD0}" srcId="{29A5121D-ED41-4372-8059-59F6086380DB}" destId="{52C98AEF-E25A-4115-97B4-43F4BAE1F429}" srcOrd="3" destOrd="0" parTransId="{39EF9B4D-50A4-4DF5-8F58-F37E1C994CB2}" sibTransId="{584C48B3-A6B5-4139-A964-AA913A4205B5}"/>
    <dgm:cxn modelId="{AD142C1B-F04F-4C1F-8F72-DD8CC3510808}" srcId="{29A5121D-ED41-4372-8059-59F6086380DB}" destId="{C838D14C-C061-436B-BD25-22769ECA0800}" srcOrd="0" destOrd="0" parTransId="{5611F64D-0FD3-4186-8A03-0EE246961BA1}" sibTransId="{FA83C5F6-C2A5-4C02-B9CC-5AD907BB1847}"/>
    <dgm:cxn modelId="{97562337-B377-4A80-8F18-B867D43384F5}" srcId="{29A5121D-ED41-4372-8059-59F6086380DB}" destId="{CA663640-1610-417D-81CC-9090A3473CB0}" srcOrd="4" destOrd="0" parTransId="{EE356F81-160C-4273-9F23-24DF4B135023}" sibTransId="{B0742AEF-A6B6-4DD0-88BB-DAA23C895E1D}"/>
    <dgm:cxn modelId="{DE69603F-1F3C-49F3-99D1-73D6F7FEB1AA}" srcId="{29A5121D-ED41-4372-8059-59F6086380DB}" destId="{E923F6CB-367C-4761-82F4-5E184B5C368E}" srcOrd="2" destOrd="0" parTransId="{6B352CE9-82EA-4E2F-A567-288F3DC44684}" sibTransId="{0737F473-650C-479E-A5C2-A77FEB9D0806}"/>
    <dgm:cxn modelId="{81C10D63-2560-4254-BCD7-6280CF76DB4F}" type="presOf" srcId="{FA83C5F6-C2A5-4C02-B9CC-5AD907BB1847}" destId="{0078E440-7ECA-4381-9BA6-57184FBE4604}" srcOrd="0" destOrd="0" presId="urn:microsoft.com/office/officeart/2008/layout/VerticalCurvedList"/>
    <dgm:cxn modelId="{1D1D987D-BB8C-4D0E-8520-10532AAB06FD}" srcId="{29A5121D-ED41-4372-8059-59F6086380DB}" destId="{6B131835-273B-4D11-BDFB-8E84C0EBE952}" srcOrd="1" destOrd="0" parTransId="{1352F3E1-1113-4F80-9FA8-552A849F8D8E}" sibTransId="{93CC6489-5FF2-4486-B454-130D7F9F81D2}"/>
    <dgm:cxn modelId="{AF7F8E85-6BA7-4B99-BDEC-D7046FB438A0}" type="presOf" srcId="{52C98AEF-E25A-4115-97B4-43F4BAE1F429}" destId="{78F5E15F-080C-46B8-8BD2-FC8675650B8C}" srcOrd="0" destOrd="0" presId="urn:microsoft.com/office/officeart/2008/layout/VerticalCurvedList"/>
    <dgm:cxn modelId="{D118FD93-9FFC-40E6-BC96-6276BFD405D5}" type="presOf" srcId="{6B131835-273B-4D11-BDFB-8E84C0EBE952}" destId="{B42FCF0F-7FE0-4F8A-A0D6-DE1D7B913924}" srcOrd="0" destOrd="0" presId="urn:microsoft.com/office/officeart/2008/layout/VerticalCurvedList"/>
    <dgm:cxn modelId="{0736419A-6292-4359-B55D-E55A0780D348}" type="presOf" srcId="{CA663640-1610-417D-81CC-9090A3473CB0}" destId="{50F532DA-AA4A-4BCC-82DD-E3FCE5F2FE86}" srcOrd="0" destOrd="0" presId="urn:microsoft.com/office/officeart/2008/layout/VerticalCurvedList"/>
    <dgm:cxn modelId="{6F5431CA-C9E8-4F48-A5F3-FA5A823090E2}" type="presOf" srcId="{C838D14C-C061-436B-BD25-22769ECA0800}" destId="{9C3E174E-9ADE-4E2B-895C-EC5974023109}" srcOrd="0" destOrd="0" presId="urn:microsoft.com/office/officeart/2008/layout/VerticalCurvedList"/>
    <dgm:cxn modelId="{876332CF-48D5-4F5B-89C4-45FA2C079DB1}" type="presOf" srcId="{29A5121D-ED41-4372-8059-59F6086380DB}" destId="{A275045F-C0DB-483F-B519-F76E17B538F6}" srcOrd="0" destOrd="0" presId="urn:microsoft.com/office/officeart/2008/layout/VerticalCurvedList"/>
    <dgm:cxn modelId="{974E7E78-E4B8-4319-9155-D9462E3DAAF5}" type="presParOf" srcId="{A275045F-C0DB-483F-B519-F76E17B538F6}" destId="{A79F0B3A-022C-44B4-966C-77D007E2B763}" srcOrd="0" destOrd="0" presId="urn:microsoft.com/office/officeart/2008/layout/VerticalCurvedList"/>
    <dgm:cxn modelId="{725A5AAF-D75E-42DC-9DED-1529682F357A}" type="presParOf" srcId="{A79F0B3A-022C-44B4-966C-77D007E2B763}" destId="{D6B1B920-3334-4127-919C-541854B25FAF}" srcOrd="0" destOrd="0" presId="urn:microsoft.com/office/officeart/2008/layout/VerticalCurvedList"/>
    <dgm:cxn modelId="{D8EEB385-FD25-499A-B078-EC2F26D2CB9B}" type="presParOf" srcId="{D6B1B920-3334-4127-919C-541854B25FAF}" destId="{38855894-3970-46CE-B438-49D0B4D91E7A}" srcOrd="0" destOrd="0" presId="urn:microsoft.com/office/officeart/2008/layout/VerticalCurvedList"/>
    <dgm:cxn modelId="{7EA6E131-47F6-448C-BD7D-A3281888E127}" type="presParOf" srcId="{D6B1B920-3334-4127-919C-541854B25FAF}" destId="{0078E440-7ECA-4381-9BA6-57184FBE4604}" srcOrd="1" destOrd="0" presId="urn:microsoft.com/office/officeart/2008/layout/VerticalCurvedList"/>
    <dgm:cxn modelId="{4314680A-CD93-4F77-8FFF-C5A09B732EA7}" type="presParOf" srcId="{D6B1B920-3334-4127-919C-541854B25FAF}" destId="{ECB4FC30-2947-4F40-BA7C-8C04A1F5E52E}" srcOrd="2" destOrd="0" presId="urn:microsoft.com/office/officeart/2008/layout/VerticalCurvedList"/>
    <dgm:cxn modelId="{0F5200D8-B768-4E5D-A713-FF483C5C7080}" type="presParOf" srcId="{D6B1B920-3334-4127-919C-541854B25FAF}" destId="{ACDC14D7-150D-472A-9D90-9A703CE786A4}" srcOrd="3" destOrd="0" presId="urn:microsoft.com/office/officeart/2008/layout/VerticalCurvedList"/>
    <dgm:cxn modelId="{2E70E4E9-38AC-46A7-9D13-BD0D7ECC2091}" type="presParOf" srcId="{A79F0B3A-022C-44B4-966C-77D007E2B763}" destId="{9C3E174E-9ADE-4E2B-895C-EC5974023109}" srcOrd="1" destOrd="0" presId="urn:microsoft.com/office/officeart/2008/layout/VerticalCurvedList"/>
    <dgm:cxn modelId="{9238EC15-EA8E-4602-B587-1470BA4C9389}" type="presParOf" srcId="{A79F0B3A-022C-44B4-966C-77D007E2B763}" destId="{7B67D627-26F4-4C95-A391-804D62E94436}" srcOrd="2" destOrd="0" presId="urn:microsoft.com/office/officeart/2008/layout/VerticalCurvedList"/>
    <dgm:cxn modelId="{16954AE5-33F1-49F6-8FE5-D48A6AA2693C}" type="presParOf" srcId="{7B67D627-26F4-4C95-A391-804D62E94436}" destId="{29F1DEE4-E410-409A-B090-7BE3DDC6EE78}" srcOrd="0" destOrd="0" presId="urn:microsoft.com/office/officeart/2008/layout/VerticalCurvedList"/>
    <dgm:cxn modelId="{2646CD61-443E-41F9-9DD6-2B942748E84C}" type="presParOf" srcId="{A79F0B3A-022C-44B4-966C-77D007E2B763}" destId="{B42FCF0F-7FE0-4F8A-A0D6-DE1D7B913924}" srcOrd="3" destOrd="0" presId="urn:microsoft.com/office/officeart/2008/layout/VerticalCurvedList"/>
    <dgm:cxn modelId="{7281D8DC-08CF-4E5B-BCFC-D1FFAD2C772D}" type="presParOf" srcId="{A79F0B3A-022C-44B4-966C-77D007E2B763}" destId="{1090501E-84E6-4862-9261-BBA5EF38414C}" srcOrd="4" destOrd="0" presId="urn:microsoft.com/office/officeart/2008/layout/VerticalCurvedList"/>
    <dgm:cxn modelId="{1BA6AAA0-BAE6-4A43-A5FC-A0D87F5239B3}" type="presParOf" srcId="{1090501E-84E6-4862-9261-BBA5EF38414C}" destId="{5E3C0C74-5E38-4B4F-AA7A-E6432B0EEDC9}" srcOrd="0" destOrd="0" presId="urn:microsoft.com/office/officeart/2008/layout/VerticalCurvedList"/>
    <dgm:cxn modelId="{917E6D00-5C16-40C9-9329-D406DE1DD488}" type="presParOf" srcId="{A79F0B3A-022C-44B4-966C-77D007E2B763}" destId="{B580E162-A41D-4BA4-A108-54881C2EC545}" srcOrd="5" destOrd="0" presId="urn:microsoft.com/office/officeart/2008/layout/VerticalCurvedList"/>
    <dgm:cxn modelId="{16061680-3752-42BB-B4AC-D01E7BE8422B}" type="presParOf" srcId="{A79F0B3A-022C-44B4-966C-77D007E2B763}" destId="{2932F626-EDCC-4315-A89A-8AE8DC7F9680}" srcOrd="6" destOrd="0" presId="urn:microsoft.com/office/officeart/2008/layout/VerticalCurvedList"/>
    <dgm:cxn modelId="{06900DB6-94F3-4AC8-B669-02F96423D029}" type="presParOf" srcId="{2932F626-EDCC-4315-A89A-8AE8DC7F9680}" destId="{026F7313-E482-4FE2-8C23-A96DD2B3062A}" srcOrd="0" destOrd="0" presId="urn:microsoft.com/office/officeart/2008/layout/VerticalCurvedList"/>
    <dgm:cxn modelId="{2BB5AD5A-6878-4161-B448-C07C6084C54E}" type="presParOf" srcId="{A79F0B3A-022C-44B4-966C-77D007E2B763}" destId="{78F5E15F-080C-46B8-8BD2-FC8675650B8C}" srcOrd="7" destOrd="0" presId="urn:microsoft.com/office/officeart/2008/layout/VerticalCurvedList"/>
    <dgm:cxn modelId="{A0AA7573-A80E-4C57-945E-3ABAAC456CD9}" type="presParOf" srcId="{A79F0B3A-022C-44B4-966C-77D007E2B763}" destId="{AF4656EF-D5D1-429C-A056-D8AEF41439D8}" srcOrd="8" destOrd="0" presId="urn:microsoft.com/office/officeart/2008/layout/VerticalCurvedList"/>
    <dgm:cxn modelId="{FD2600A4-C8AB-4E57-801C-C2CED9D5C9D9}" type="presParOf" srcId="{AF4656EF-D5D1-429C-A056-D8AEF41439D8}" destId="{E0F53892-3C08-40C1-BA9F-19FBE02291BC}" srcOrd="0" destOrd="0" presId="urn:microsoft.com/office/officeart/2008/layout/VerticalCurvedList"/>
    <dgm:cxn modelId="{F8D692EB-8300-44B4-84FE-FFFADAA50522}" type="presParOf" srcId="{A79F0B3A-022C-44B4-966C-77D007E2B763}" destId="{50F532DA-AA4A-4BCC-82DD-E3FCE5F2FE86}" srcOrd="9" destOrd="0" presId="urn:microsoft.com/office/officeart/2008/layout/VerticalCurvedList"/>
    <dgm:cxn modelId="{40822E06-3D2A-4B5F-89E4-6978162A5637}" type="presParOf" srcId="{A79F0B3A-022C-44B4-966C-77D007E2B763}" destId="{C56DB151-1EFF-45A5-82CC-B293249044E9}" srcOrd="10" destOrd="0" presId="urn:microsoft.com/office/officeart/2008/layout/VerticalCurvedList"/>
    <dgm:cxn modelId="{96BF3F45-2173-45F7-956A-9BF19CF59703}" type="presParOf" srcId="{C56DB151-1EFF-45A5-82CC-B293249044E9}" destId="{C2295B9F-51E5-455C-9180-5B7F6B42973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8E440-7ECA-4381-9BA6-57184FBE4604}">
      <dsp:nvSpPr>
        <dsp:cNvPr id="0" name=""/>
        <dsp:cNvSpPr/>
      </dsp:nvSpPr>
      <dsp:spPr>
        <a:xfrm>
          <a:off x="-3760959" y="-577712"/>
          <a:ext cx="4482825" cy="4482825"/>
        </a:xfrm>
        <a:prstGeom prst="blockArc">
          <a:avLst>
            <a:gd name="adj1" fmla="val 18900000"/>
            <a:gd name="adj2" fmla="val 2700000"/>
            <a:gd name="adj3" fmla="val 482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3E174E-9ADE-4E2B-895C-EC5974023109}">
      <dsp:nvSpPr>
        <dsp:cNvPr id="0" name=""/>
        <dsp:cNvSpPr/>
      </dsp:nvSpPr>
      <dsp:spPr>
        <a:xfrm>
          <a:off x="322608" y="225507"/>
          <a:ext cx="4321703" cy="4160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46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dirty="0" err="1">
              <a:solidFill>
                <a:schemeClr val="tx1"/>
              </a:solidFill>
              <a:latin typeface="+mn-lt"/>
            </a:rPr>
            <a:t>Konflik</a:t>
          </a:r>
          <a:r>
            <a:rPr lang="en-US" sz="2100" b="0" i="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2100" b="0" i="0" kern="1200" dirty="0" err="1">
              <a:solidFill>
                <a:schemeClr val="tx1"/>
              </a:solidFill>
              <a:latin typeface="+mn-lt"/>
            </a:rPr>
            <a:t>pribadi</a:t>
          </a:r>
          <a:endParaRPr lang="id-ID" sz="2100" kern="1200" dirty="0">
            <a:solidFill>
              <a:schemeClr val="tx1"/>
            </a:solidFill>
            <a:latin typeface="+mn-lt"/>
          </a:endParaRPr>
        </a:p>
      </dsp:txBody>
      <dsp:txXfrm>
        <a:off x="322608" y="225507"/>
        <a:ext cx="4321703" cy="416058"/>
      </dsp:txXfrm>
    </dsp:sp>
    <dsp:sp modelId="{29F1DEE4-E410-409A-B090-7BE3DDC6EE78}">
      <dsp:nvSpPr>
        <dsp:cNvPr id="0" name=""/>
        <dsp:cNvSpPr/>
      </dsp:nvSpPr>
      <dsp:spPr>
        <a:xfrm>
          <a:off x="56435" y="155888"/>
          <a:ext cx="520072" cy="520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FCF0F-7FE0-4F8A-A0D6-DE1D7B913924}">
      <dsp:nvSpPr>
        <dsp:cNvPr id="0" name=""/>
        <dsp:cNvSpPr/>
      </dsp:nvSpPr>
      <dsp:spPr>
        <a:xfrm>
          <a:off x="614606" y="831783"/>
          <a:ext cx="4023568" cy="4160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46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  <a:latin typeface="+mn-lt"/>
            </a:rPr>
            <a:t>Konflik rasial</a:t>
          </a:r>
          <a:endParaRPr lang="id-ID" sz="2100" kern="1200" dirty="0">
            <a:solidFill>
              <a:schemeClr val="tx1"/>
            </a:solidFill>
            <a:latin typeface="+mn-lt"/>
          </a:endParaRPr>
        </a:p>
      </dsp:txBody>
      <dsp:txXfrm>
        <a:off x="614606" y="831783"/>
        <a:ext cx="4023568" cy="416058"/>
      </dsp:txXfrm>
    </dsp:sp>
    <dsp:sp modelId="{5E3C0C74-5E38-4B4F-AA7A-E6432B0EEDC9}">
      <dsp:nvSpPr>
        <dsp:cNvPr id="0" name=""/>
        <dsp:cNvSpPr/>
      </dsp:nvSpPr>
      <dsp:spPr>
        <a:xfrm>
          <a:off x="354570" y="779776"/>
          <a:ext cx="520072" cy="520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0E162-A41D-4BA4-A108-54881C2EC545}">
      <dsp:nvSpPr>
        <dsp:cNvPr id="0" name=""/>
        <dsp:cNvSpPr/>
      </dsp:nvSpPr>
      <dsp:spPr>
        <a:xfrm>
          <a:off x="706110" y="1455670"/>
          <a:ext cx="3932064" cy="4160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46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  <a:latin typeface="+mn-lt"/>
            </a:rPr>
            <a:t>Konflik antar kelas-kelas social</a:t>
          </a:r>
          <a:endParaRPr lang="id-ID" sz="2100" kern="1200" dirty="0">
            <a:solidFill>
              <a:schemeClr val="tx1"/>
            </a:solidFill>
            <a:latin typeface="+mn-lt"/>
          </a:endParaRPr>
        </a:p>
      </dsp:txBody>
      <dsp:txXfrm>
        <a:off x="706110" y="1455670"/>
        <a:ext cx="3932064" cy="416058"/>
      </dsp:txXfrm>
    </dsp:sp>
    <dsp:sp modelId="{026F7313-E482-4FE2-8C23-A96DD2B3062A}">
      <dsp:nvSpPr>
        <dsp:cNvPr id="0" name=""/>
        <dsp:cNvSpPr/>
      </dsp:nvSpPr>
      <dsp:spPr>
        <a:xfrm>
          <a:off x="446074" y="1403663"/>
          <a:ext cx="520072" cy="520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F5E15F-080C-46B8-8BD2-FC8675650B8C}">
      <dsp:nvSpPr>
        <dsp:cNvPr id="0" name=""/>
        <dsp:cNvSpPr/>
      </dsp:nvSpPr>
      <dsp:spPr>
        <a:xfrm>
          <a:off x="614606" y="2079558"/>
          <a:ext cx="4023568" cy="4160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46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  <a:latin typeface="+mn-lt"/>
            </a:rPr>
            <a:t>Konflik politik</a:t>
          </a:r>
          <a:endParaRPr lang="id-ID" sz="2100" kern="1200" dirty="0">
            <a:solidFill>
              <a:schemeClr val="tx1"/>
            </a:solidFill>
            <a:latin typeface="+mn-lt"/>
          </a:endParaRPr>
        </a:p>
      </dsp:txBody>
      <dsp:txXfrm>
        <a:off x="614606" y="2079558"/>
        <a:ext cx="4023568" cy="416058"/>
      </dsp:txXfrm>
    </dsp:sp>
    <dsp:sp modelId="{E0F53892-3C08-40C1-BA9F-19FBE02291BC}">
      <dsp:nvSpPr>
        <dsp:cNvPr id="0" name=""/>
        <dsp:cNvSpPr/>
      </dsp:nvSpPr>
      <dsp:spPr>
        <a:xfrm>
          <a:off x="354570" y="2027551"/>
          <a:ext cx="520072" cy="520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F532DA-AA4A-4BCC-82DD-E3FCE5F2FE86}">
      <dsp:nvSpPr>
        <dsp:cNvPr id="0" name=""/>
        <dsp:cNvSpPr/>
      </dsp:nvSpPr>
      <dsp:spPr>
        <a:xfrm>
          <a:off x="316471" y="2703445"/>
          <a:ext cx="4321703" cy="41605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46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solidFill>
                <a:schemeClr val="tx1"/>
              </a:solidFill>
              <a:latin typeface="+mn-lt"/>
            </a:rPr>
            <a:t>Konflik</a:t>
          </a:r>
          <a:r>
            <a:rPr lang="en-US" sz="210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2100" kern="1200" dirty="0" err="1">
              <a:solidFill>
                <a:schemeClr val="tx1"/>
              </a:solidFill>
              <a:latin typeface="+mn-lt"/>
            </a:rPr>
            <a:t>internasional</a:t>
          </a:r>
          <a:endParaRPr lang="id-ID" sz="2100" kern="1200" dirty="0">
            <a:solidFill>
              <a:schemeClr val="tx1"/>
            </a:solidFill>
            <a:latin typeface="+mn-lt"/>
          </a:endParaRPr>
        </a:p>
      </dsp:txBody>
      <dsp:txXfrm>
        <a:off x="316471" y="2703445"/>
        <a:ext cx="4321703" cy="416058"/>
      </dsp:txXfrm>
    </dsp:sp>
    <dsp:sp modelId="{C2295B9F-51E5-455C-9180-5B7F6B42973B}">
      <dsp:nvSpPr>
        <dsp:cNvPr id="0" name=""/>
        <dsp:cNvSpPr/>
      </dsp:nvSpPr>
      <dsp:spPr>
        <a:xfrm>
          <a:off x="56435" y="2651438"/>
          <a:ext cx="520072" cy="5200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gambar</a:t>
            </a:r>
            <a:r>
              <a:rPr lang="en-US" dirty="0"/>
              <a:t> cover</a:t>
            </a:r>
            <a:r>
              <a:rPr lang="en-US" baseline="0" dirty="0"/>
              <a:t> </a:t>
            </a:r>
            <a:r>
              <a:rPr lang="en-US" baseline="0" dirty="0" err="1"/>
              <a:t>buku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0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8a1f552b24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8a1f552b24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8a1f552b24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8a1f552b24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8a1f552b2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8a1f552b2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8a1f552b2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8a1f552b2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89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C484-EF59-1956-1C87-191C9E000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3366B2-387C-216B-2C91-BCFCC5457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0778E-82D2-B9BC-D1EE-50EF03DF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BC317-57F7-9147-E412-CB28179F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7A089-E049-CA01-6D64-56CF1B9C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6195794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7257D-0972-879D-9828-7D3EF9D2F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FEA540-8055-47DE-F324-E712FB038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6FDAF-3995-6442-C4E3-AF1D1F21F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F798F-CDC5-5C2F-8B24-49A35232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62614-FF86-C1A9-8BCD-905A8D9BB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920414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D6F21-7087-7EF2-2AE8-B52943C02D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9FC19-5E8B-8F2E-1EAC-FAAD90B72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DCC63-75A4-9DF7-B904-A083F850C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EEC98-8C42-E0EC-F76D-A354FA37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1B8CD-A09A-E5B3-14A7-5F7A1A5A7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764973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4710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714125" y="543950"/>
            <a:ext cx="7716000" cy="36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714000" y="1064375"/>
            <a:ext cx="7716000" cy="32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300"/>
            </a:lvl1pPr>
            <a:lvl2pPr marL="914400" lvl="1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2pPr>
            <a:lvl3pPr marL="1371600" lvl="2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300"/>
            </a:lvl3pPr>
            <a:lvl4pPr marL="1828800" lvl="3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300"/>
            </a:lvl4pPr>
            <a:lvl5pPr marL="2286000" lvl="4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5pPr>
            <a:lvl6pPr marL="2743200" lvl="5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300"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300"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300"/>
            </a:lvl8pPr>
            <a:lvl9pPr marL="4114800" lvl="8" indent="-311150" rtl="0">
              <a:spcBef>
                <a:spcPts val="1600"/>
              </a:spcBef>
              <a:spcAft>
                <a:spcPts val="1600"/>
              </a:spcAft>
              <a:buSzPts val="1300"/>
              <a:buFont typeface="Roboto Condensed Light"/>
              <a:buChar char="■"/>
              <a:defRPr sz="13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3547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1660113" y="208313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1660127" y="1591375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820488" y="1525213"/>
            <a:ext cx="9126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1660113" y="378598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1660127" y="3290150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818688" y="3223988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5985313" y="208313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5985327" y="1591375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5130913" y="1525213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5985313" y="3785988"/>
            <a:ext cx="234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5985327" y="3290150"/>
            <a:ext cx="2169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0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5130913" y="3223988"/>
            <a:ext cx="914400" cy="4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4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3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714125" y="546825"/>
            <a:ext cx="77157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3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2233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2863350" y="3448131"/>
            <a:ext cx="3417300" cy="41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345800" y="1284969"/>
            <a:ext cx="6452400" cy="206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9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166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46F0C-D217-15DC-1C7E-4E12ACF0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055AA-5048-F66B-C371-4EFDD9A39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DB1F3-BA87-D68B-B9C0-61F62FE2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769BA-3293-38C8-8E55-EFA5643BA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D2F0B-C004-5B31-A51D-2FE32415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705295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3D6DF-9777-3676-0145-734E4D5A8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944E5F-EB80-042C-373B-F9A0360CC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79627-10F4-2E68-FAA2-A34F1689C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BF513-D70D-1A1F-7263-8461ECA1B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DCC0F-5F36-2E18-80B4-1FD3FCE6C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113736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99F04-AB28-435C-A6FF-699CCF8C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1F74D-8AB6-F8DA-2EDC-AAF75EC1B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5DEAF-840D-F96C-9D25-AA98008CF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983F5-6817-87C6-D699-C3F9967C4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EBF26A-0624-3652-1E6E-04F3EBC5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70B36-EBD5-82AB-13B8-95487E130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961161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F13DB-3743-F6F7-209E-DD19F305E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6F947-5401-3028-6130-AD9863301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78461-6E50-1BD4-0F0F-2C28822CE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53E38-CBB4-E919-5C1F-5B87D2AE3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CCF9A2-A6BF-DB32-F994-F3BC505ACB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49A1E5-8143-8DED-2610-E74827DE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7804D5-9029-576E-59EE-C40A6D6A1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127B-94F4-188D-D55A-8E48E894D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198317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05B22-847C-41D7-B4C1-A06704587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4CDBB9-6B54-630F-5606-722EB416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6E3B4-9021-B7F9-1A57-E9038FD1C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5876C-D24A-98B7-05F3-0BFC4812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2871070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5DFC70-7761-9220-7054-19D1FC3A8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56571-EAB8-D029-C068-8E53B7E22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2ECA7-B60F-195F-8D7D-489DD2AF8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424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1106-CB6C-4511-C627-3EA07B38F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B7167-5E14-5B8C-F18F-8C1A69B2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7E1A8-2CE5-15DA-B055-8BAFE3B37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59C30-06D7-953F-E4EE-CFD6AEE48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EE30B-0209-FEB3-0670-89CCDF575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1353-618A-B7FB-FB4E-D19DC42C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916858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01027-7CFA-C189-F951-F1A12A6FD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447811-6534-401B-50ED-3F5EAED26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D4949-4357-FBD6-8B46-CD56DF984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AC1BA-4AB9-DBF4-7445-B0C258EDA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B390A-1D59-3FFD-5575-589FA29D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AE635-931B-A423-1E14-770F1BDA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013803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alphaModFix amt="2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941145-F53D-EBD6-4B0D-AE0073C86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4596A-511B-7680-E9CB-1131DC2EC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78E35-A369-F609-CF3A-99EB13958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063CE-D873-4B20-9439-FF32BACFC23E}" type="datetimeFigureOut">
              <a:rPr lang="id-ID" smtClean="0"/>
              <a:t>17/02/2023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EE734-2E59-B97E-7D2D-A2F005B2F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03724-F212-D67D-4E9F-6E801D096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ABF2D-81AA-4E92-A085-B08C3944AA4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0224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Data" Target="../diagrams/data1.xml"/><Relationship Id="rId11" Type="http://schemas.openxmlformats.org/officeDocument/2006/relationships/comments" Target="../comments/comment2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1480" y="1428751"/>
            <a:ext cx="4834962" cy="923322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5400" b="1" noProof="1">
                <a:ln w="0"/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Condensed" panose="02070606080606020203" pitchFamily="18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22" y="2394295"/>
            <a:ext cx="5059679" cy="113876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40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Pendidikan Pancasila</a:t>
            </a:r>
            <a:endParaRPr lang="id-ID" sz="66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  <a:p>
            <a:pPr algn="ctr"/>
            <a:r>
              <a:rPr lang="id-ID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untuk SMA/MA Kelas </a:t>
            </a:r>
            <a:r>
              <a:rPr lang="en-US" sz="2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 Light" panose="020E0502030303020204" pitchFamily="34" charset="0"/>
                <a:ea typeface="Batang" pitchFamily="18" charset="-127"/>
                <a:cs typeface="Courier New" panose="02070309020205020404" pitchFamily="49" charset="0"/>
              </a:rPr>
              <a:t>XI</a:t>
            </a:r>
            <a:endParaRPr lang="id-ID" sz="28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 Light" panose="020E0502030303020204" pitchFamily="34" charset="0"/>
              <a:ea typeface="Batang" pitchFamily="18" charset="-127"/>
              <a:cs typeface="Courier New" panose="02070309020205020404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2920" y="23431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804" r="2869" b="1925"/>
          <a:stretch/>
        </p:blipFill>
        <p:spPr bwMode="auto">
          <a:xfrm rot="297755">
            <a:off x="5925715" y="566572"/>
            <a:ext cx="2416148" cy="3553159"/>
          </a:xfrm>
          <a:prstGeom prst="rect">
            <a:avLst/>
          </a:prstGeom>
          <a:ln>
            <a:noFill/>
          </a:ln>
          <a:effectLst>
            <a:outerShdw blurRad="76200" dist="76200" dir="20400000" sx="102000" sy="102000" algn="bl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-1" y="4302127"/>
            <a:ext cx="9144001" cy="841376"/>
            <a:chOff x="-1" y="4302125"/>
            <a:chExt cx="9144001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-1" y="4722812"/>
              <a:ext cx="1156771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61668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BE3649-1555-B7A3-B77F-24D847C1EA3C}"/>
              </a:ext>
            </a:extLst>
          </p:cNvPr>
          <p:cNvGrpSpPr/>
          <p:nvPr/>
        </p:nvGrpSpPr>
        <p:grpSpPr>
          <a:xfrm>
            <a:off x="3762425" y="125161"/>
            <a:ext cx="1619150" cy="457200"/>
            <a:chOff x="3762425" y="133350"/>
            <a:chExt cx="1619150" cy="457200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D89C7C07-0DEC-3566-9F25-801948323FF6}"/>
                </a:ext>
              </a:extLst>
            </p:cNvPr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415AB5E-9893-E6E1-AD14-8EF856793325}"/>
                </a:ext>
              </a:extLst>
            </p:cNvPr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a typeface="Cambria" pitchFamily="18" charset="0"/>
                  <a:cs typeface="Calibri" pitchFamily="34" charset="0"/>
                </a:rPr>
                <a:t>BAB 3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88828FB-B2CB-90F3-3FEE-6EFFD7B1B673}"/>
              </a:ext>
            </a:extLst>
          </p:cNvPr>
          <p:cNvSpPr/>
          <p:nvPr/>
        </p:nvSpPr>
        <p:spPr>
          <a:xfrm>
            <a:off x="1191505" y="666750"/>
            <a:ext cx="6760990" cy="470294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id-ID" sz="2800" b="1" dirty="0">
                <a:solidFill>
                  <a:schemeClr val="accent6">
                    <a:lumMod val="25000"/>
                  </a:schemeClr>
                </a:solidFill>
              </a:rPr>
              <a:t>Bhinneka Tunggal Ika</a:t>
            </a:r>
            <a:endParaRPr lang="en-US" sz="2800" b="1" dirty="0">
              <a:solidFill>
                <a:schemeClr val="accent6">
                  <a:lumMod val="25000"/>
                </a:schemeClr>
              </a:solidFill>
              <a:cs typeface="Calibri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5D0916C-26C8-E461-9C79-0121ED786DF9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98D93CB-8197-29CA-4BD3-406E21BAE58A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508EDA9-0B0F-FD0F-3552-06F2FCB68415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1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0461AFC8-E4E3-96DC-D734-8505956A34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6">
                  <a:extLst>
                    <a:ext uri="{FF2B5EF4-FFF2-40B4-BE49-F238E27FC236}">
                      <a16:creationId xmlns:a16="http://schemas.microsoft.com/office/drawing/2014/main" id="{050E9586-FABB-5C4D-A9A5-06D2196C5257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>
                      <a:solidFill>
                        <a:srgbClr val="002060"/>
                      </a:solidFill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cs typeface="Arial" pitchFamily="34" charset="0"/>
                  </a:endParaRPr>
                </a:p>
              </p:txBody>
            </p:sp>
          </p:grpSp>
          <p:pic>
            <p:nvPicPr>
              <p:cNvPr id="10" name="Picture 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592FF08B-6BC2-14DE-F020-7767C58800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5C1A20-63C0-B641-3701-36FB84665ADC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SMA/MA</a:t>
              </a:r>
            </a:p>
          </p:txBody>
        </p:sp>
      </p:grpSp>
      <p:pic>
        <p:nvPicPr>
          <p:cNvPr id="13" name="Picture 2">
            <a:extLst>
              <a:ext uri="{FF2B5EF4-FFF2-40B4-BE49-F238E27FC236}">
                <a16:creationId xmlns:a16="http://schemas.microsoft.com/office/drawing/2014/main" id="{FDE11C65-E386-55E1-419F-DD6571F4B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5857711" y="1361511"/>
            <a:ext cx="2627328" cy="262732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CA5AB6B-24EB-00CC-0BB4-C109A1900DC4}"/>
              </a:ext>
            </a:extLst>
          </p:cNvPr>
          <p:cNvGrpSpPr/>
          <p:nvPr/>
        </p:nvGrpSpPr>
        <p:grpSpPr>
          <a:xfrm>
            <a:off x="231648" y="1413510"/>
            <a:ext cx="4542830" cy="3228737"/>
            <a:chOff x="0" y="1413510"/>
            <a:chExt cx="4542830" cy="322873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38E8CA-362C-805C-D69A-2E627CFFBF87}"/>
                </a:ext>
              </a:extLst>
            </p:cNvPr>
            <p:cNvSpPr txBox="1"/>
            <p:nvPr/>
          </p:nvSpPr>
          <p:spPr>
            <a:xfrm>
              <a:off x="0" y="1779051"/>
              <a:ext cx="4542830" cy="2863196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8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noProof="1"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menjelaskan bentuk-bentuk keberagaman masyarakat Indonesia</a:t>
              </a:r>
              <a:r>
                <a:rPr lang="en-US" dirty="0"/>
                <a:t>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menganalisis potensi konflik yang dapat timbul akibat keberagaman;</a:t>
              </a:r>
              <a:endParaRPr lang="en-US" dirty="0"/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mengidentifikasi dampak konflik akibat keberagaman; dan</a:t>
              </a:r>
              <a:endParaRPr lang="en-US" dirty="0"/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id-ID" dirty="0"/>
                <a:t>mendesain alternatif solusi terhadap konflik akibat keberagaman.</a:t>
              </a:r>
              <a:endParaRPr lang="id-ID" noProof="1">
                <a:cs typeface="Calibri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3EFBC9-22D7-D032-DF63-26A15F3310A9}"/>
                </a:ext>
              </a:extLst>
            </p:cNvPr>
            <p:cNvSpPr/>
            <p:nvPr/>
          </p:nvSpPr>
          <p:spPr>
            <a:xfrm>
              <a:off x="0" y="1413510"/>
              <a:ext cx="4542830" cy="369332"/>
            </a:xfrm>
            <a:prstGeom prst="rect">
              <a:avLst/>
            </a:prstGeom>
            <a:solidFill>
              <a:srgbClr val="2C987E">
                <a:alpha val="8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>
                  <a:solidFill>
                    <a:schemeClr val="bg1"/>
                  </a:solidFill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34">
            <a:extLst>
              <a:ext uri="{FF2B5EF4-FFF2-40B4-BE49-F238E27FC236}">
                <a16:creationId xmlns:a16="http://schemas.microsoft.com/office/drawing/2014/main" id="{701DD884-710D-96B8-02A0-46CC54877C6D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b="1" dirty="0">
                <a:solidFill>
                  <a:schemeClr val="tx1"/>
                </a:solidFill>
              </a:rPr>
              <a:t>B</a:t>
            </a:r>
            <a:r>
              <a:rPr lang="en-US" b="1" dirty="0">
                <a:solidFill>
                  <a:schemeClr val="tx1"/>
                </a:solidFill>
              </a:rPr>
              <a:t>. B</a:t>
            </a:r>
            <a:r>
              <a:rPr lang="id-ID" b="1" dirty="0">
                <a:solidFill>
                  <a:schemeClr val="tx1"/>
                </a:solidFill>
              </a:rPr>
              <a:t>entuk dan Akibat Konflik di Tengah Keberagaman Masyarakat Indonesia</a:t>
            </a:r>
            <a:endParaRPr lang="en-US" sz="1800" b="1" dirty="0">
              <a:solidFill>
                <a:schemeClr val="tx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AF9C6D-530F-BC46-EE10-0EA45FFEFF97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A173BA2-CAFF-4448-5623-4714C5B025F2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4A08E5A-C800-DDF7-53B4-E2F3923E5DA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35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648D471B-31C4-BC55-F3F7-274A6EF94E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TextBox 16">
                  <a:extLst>
                    <a:ext uri="{FF2B5EF4-FFF2-40B4-BE49-F238E27FC236}">
                      <a16:creationId xmlns:a16="http://schemas.microsoft.com/office/drawing/2014/main" id="{641A73E3-FB5A-58C4-9975-F1542856072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34" name="Picture 3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BFF87D1A-53F2-C9BC-A8BC-D1C2D8923A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712A1D3-3A35-B0AB-41E2-93B3D368C9A8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5369F2E-D77A-4402-C627-9CDEE04F2D0C}"/>
              </a:ext>
            </a:extLst>
          </p:cNvPr>
          <p:cNvSpPr txBox="1"/>
          <p:nvPr/>
        </p:nvSpPr>
        <p:spPr>
          <a:xfrm>
            <a:off x="137815" y="5358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latin typeface="+mn-lt"/>
              </a:rPr>
              <a:t>Bentuk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dirty="0" err="1">
                <a:latin typeface="+mn-lt"/>
              </a:rPr>
              <a:t>Konflik</a:t>
            </a:r>
            <a:endParaRPr lang="id-ID" sz="1800" b="1" dirty="0">
              <a:latin typeface="+mn-l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8D7478-5A80-C677-ABB3-15B3AE3F2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256032" y="1207230"/>
            <a:ext cx="2942844" cy="294284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C80D521-3547-F699-357A-BCD3003E5D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9477454"/>
              </p:ext>
            </p:extLst>
          </p:nvPr>
        </p:nvGraphicFramePr>
        <p:xfrm>
          <a:off x="3681984" y="978015"/>
          <a:ext cx="4681728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0078E440-7ECA-4381-9BA6-57184FBE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graphicEl>
                                              <a:dgm id="{29F1DEE4-E410-409A-B090-7BE3DDC6E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graphicEl>
                                              <a:dgm id="{9C3E174E-9ADE-4E2B-895C-EC5974023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3C0C74-5E38-4B4F-AA7A-E6432B0EED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graphicEl>
                                              <a:dgm id="{5E3C0C74-5E38-4B4F-AA7A-E6432B0EED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graphicEl>
                                              <a:dgm id="{5E3C0C74-5E38-4B4F-AA7A-E6432B0EED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42FCF0F-7FE0-4F8A-A0D6-DE1D7B9139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B42FCF0F-7FE0-4F8A-A0D6-DE1D7B9139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B42FCF0F-7FE0-4F8A-A0D6-DE1D7B9139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26F7313-E482-4FE2-8C23-A96DD2B30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026F7313-E482-4FE2-8C23-A96DD2B30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026F7313-E482-4FE2-8C23-A96DD2B30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80E162-A41D-4BA4-A108-54881C2EC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graphicEl>
                                              <a:dgm id="{B580E162-A41D-4BA4-A108-54881C2EC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graphicEl>
                                              <a:dgm id="{B580E162-A41D-4BA4-A108-54881C2EC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F53892-3C08-40C1-BA9F-19FBE0229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graphicEl>
                                              <a:dgm id="{E0F53892-3C08-40C1-BA9F-19FBE0229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E0F53892-3C08-40C1-BA9F-19FBE0229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F5E15F-080C-46B8-8BD2-FC8675650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graphicEl>
                                              <a:dgm id="{78F5E15F-080C-46B8-8BD2-FC8675650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graphicEl>
                                              <a:dgm id="{78F5E15F-080C-46B8-8BD2-FC8675650B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295B9F-51E5-455C-9180-5B7F6B429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graphicEl>
                                              <a:dgm id="{C2295B9F-51E5-455C-9180-5B7F6B429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graphicEl>
                                              <a:dgm id="{C2295B9F-51E5-455C-9180-5B7F6B429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F532DA-AA4A-4BCC-82DD-E3FCE5F2F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50F532DA-AA4A-4BCC-82DD-E3FCE5F2F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50F532DA-AA4A-4BCC-82DD-E3FCE5F2F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>
            <a:extLst>
              <a:ext uri="{FF2B5EF4-FFF2-40B4-BE49-F238E27FC236}">
                <a16:creationId xmlns:a16="http://schemas.microsoft.com/office/drawing/2014/main" id="{9A40AE4A-1F4D-C111-1152-BA7145775960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b="1" dirty="0">
                <a:solidFill>
                  <a:schemeClr val="tx1"/>
                </a:solidFill>
                <a:cs typeface="Arial" panose="020B0604020202020204" pitchFamily="34" charset="0"/>
              </a:rPr>
              <a:t>B</a:t>
            </a:r>
            <a:r>
              <a:rPr lang="en-US" b="1" dirty="0">
                <a:solidFill>
                  <a:schemeClr val="tx1"/>
                </a:solidFill>
                <a:cs typeface="Arial" panose="020B0604020202020204" pitchFamily="34" charset="0"/>
              </a:rPr>
              <a:t>. B</a:t>
            </a:r>
            <a:r>
              <a:rPr lang="id-ID" b="1" dirty="0">
                <a:solidFill>
                  <a:schemeClr val="tx1"/>
                </a:solidFill>
                <a:cs typeface="Arial" panose="020B0604020202020204" pitchFamily="34" charset="0"/>
              </a:rPr>
              <a:t>entuk dan Akibat Konflik di Tengah Keberagaman Masyarakat Indonesia</a:t>
            </a:r>
            <a:endParaRPr lang="en-U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9D4F80-E430-0128-9301-970AEB0C20E5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7286679-5E8C-56D0-E111-6792D9AFA0DF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8AA0D42-3612-EA02-5690-7F0AFA8EF13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42D1F024-7517-B045-D897-9D81B5E0E6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>
                  <a:extLst>
                    <a:ext uri="{FF2B5EF4-FFF2-40B4-BE49-F238E27FC236}">
                      <a16:creationId xmlns:a16="http://schemas.microsoft.com/office/drawing/2014/main" id="{A8FBCE92-D40C-9DA8-BBC7-F3C2D4741AC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E55F0575-FC33-5C0F-CF7F-4535931E89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C69DF1-366F-C496-E1AC-3BE957404B49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1FBC659-417C-9945-1290-9C1A8F1391C6}"/>
              </a:ext>
            </a:extLst>
          </p:cNvPr>
          <p:cNvSpPr txBox="1"/>
          <p:nvPr/>
        </p:nvSpPr>
        <p:spPr>
          <a:xfrm>
            <a:off x="184109" y="582135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latin typeface="+mn-lt"/>
              </a:rPr>
              <a:t>Akibat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dirty="0" err="1">
                <a:latin typeface="+mn-lt"/>
              </a:rPr>
              <a:t>Konflik</a:t>
            </a:r>
            <a:endParaRPr lang="id-ID" sz="1800" b="1" dirty="0">
              <a:latin typeface="+mn-lt"/>
            </a:endParaRPr>
          </a:p>
        </p:txBody>
      </p:sp>
      <p:sp>
        <p:nvSpPr>
          <p:cNvPr id="11" name="Flowchart: Manual Input 10">
            <a:extLst>
              <a:ext uri="{FF2B5EF4-FFF2-40B4-BE49-F238E27FC236}">
                <a16:creationId xmlns:a16="http://schemas.microsoft.com/office/drawing/2014/main" id="{95967263-E38F-AC4C-1E8D-D2CD7F9E3FFF}"/>
              </a:ext>
            </a:extLst>
          </p:cNvPr>
          <p:cNvSpPr/>
          <p:nvPr/>
        </p:nvSpPr>
        <p:spPr>
          <a:xfrm>
            <a:off x="381000" y="1079321"/>
            <a:ext cx="7848600" cy="1492429"/>
          </a:xfrm>
          <a:prstGeom prst="flowChartManualInpu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" name="Flowchart: Manual Input 12">
            <a:extLst>
              <a:ext uri="{FF2B5EF4-FFF2-40B4-BE49-F238E27FC236}">
                <a16:creationId xmlns:a16="http://schemas.microsoft.com/office/drawing/2014/main" id="{C7A5E987-CD75-BB8E-769A-D6A4B055DA57}"/>
              </a:ext>
            </a:extLst>
          </p:cNvPr>
          <p:cNvSpPr/>
          <p:nvPr/>
        </p:nvSpPr>
        <p:spPr>
          <a:xfrm>
            <a:off x="457200" y="905167"/>
            <a:ext cx="5105400" cy="609600"/>
          </a:xfrm>
          <a:prstGeom prst="flowChartManualInpu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Kehancuran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nalai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dan moral</a:t>
            </a:r>
            <a:r>
              <a:rPr lang="id-ID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61DD34-E6C6-D33C-C020-655B9EFA268A}"/>
              </a:ext>
            </a:extLst>
          </p:cNvPr>
          <p:cNvSpPr/>
          <p:nvPr/>
        </p:nvSpPr>
        <p:spPr>
          <a:xfrm>
            <a:off x="457200" y="1499424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Para anggota masyarakat yang sebelumnya saling percaya satu sama lain, misalnya, setelah terjadinya konflik dapat menjadi saling tidak percaya bahkan membenci satu sama lain. </a:t>
            </a:r>
            <a:endParaRPr lang="id-ID" dirty="0">
              <a:cs typeface="Arial" panose="020B0604020202020204" pitchFamily="34" charset="0"/>
            </a:endParaRPr>
          </a:p>
        </p:txBody>
      </p:sp>
      <p:sp>
        <p:nvSpPr>
          <p:cNvPr id="15" name="Flowchart: Manual Input 14">
            <a:extLst>
              <a:ext uri="{FF2B5EF4-FFF2-40B4-BE49-F238E27FC236}">
                <a16:creationId xmlns:a16="http://schemas.microsoft.com/office/drawing/2014/main" id="{DFE86C1D-7CA1-9DED-6AC6-2B8E55264941}"/>
              </a:ext>
            </a:extLst>
          </p:cNvPr>
          <p:cNvSpPr/>
          <p:nvPr/>
        </p:nvSpPr>
        <p:spPr>
          <a:xfrm>
            <a:off x="381000" y="2945369"/>
            <a:ext cx="7848600" cy="1492429"/>
          </a:xfrm>
          <a:prstGeom prst="flowChartManualInpu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6" name="Flowchart: Manual Input 15">
            <a:extLst>
              <a:ext uri="{FF2B5EF4-FFF2-40B4-BE49-F238E27FC236}">
                <a16:creationId xmlns:a16="http://schemas.microsoft.com/office/drawing/2014/main" id="{7499C81D-65AE-A54C-A354-F5072420C58D}"/>
              </a:ext>
            </a:extLst>
          </p:cNvPr>
          <p:cNvSpPr/>
          <p:nvPr/>
        </p:nvSpPr>
        <p:spPr>
          <a:xfrm>
            <a:off x="457200" y="2761398"/>
            <a:ext cx="5105400" cy="609600"/>
          </a:xfrm>
          <a:prstGeom prst="flowChartManualInput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Kerugian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harta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benda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dan korban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manusia</a:t>
            </a:r>
            <a:r>
              <a:rPr lang="id-ID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719FAB-7244-83D1-DDD3-CCA7FB05630A}"/>
              </a:ext>
            </a:extLst>
          </p:cNvPr>
          <p:cNvSpPr/>
          <p:nvPr/>
        </p:nvSpPr>
        <p:spPr>
          <a:xfrm>
            <a:off x="457200" y="3357425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Konflik dapat berkembang menjadi kekerasan fisik. Hasilnya, dapat terjadi kerusakan pada fasilitas umum, kerusakan harta benda, kerugian harta benda, hingga terjadi luka fisik bahkan korban manusia.</a:t>
            </a:r>
            <a:endParaRPr lang="id-ID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>
            <a:extLst>
              <a:ext uri="{FF2B5EF4-FFF2-40B4-BE49-F238E27FC236}">
                <a16:creationId xmlns:a16="http://schemas.microsoft.com/office/drawing/2014/main" id="{9A40AE4A-1F4D-C111-1152-BA7145775960}"/>
              </a:ext>
            </a:extLst>
          </p:cNvPr>
          <p:cNvSpPr txBox="1"/>
          <p:nvPr/>
        </p:nvSpPr>
        <p:spPr>
          <a:xfrm>
            <a:off x="0" y="133350"/>
            <a:ext cx="9143999" cy="37103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d-ID" b="1" dirty="0">
                <a:solidFill>
                  <a:schemeClr val="tx1"/>
                </a:solidFill>
                <a:cs typeface="Arial" panose="020B0604020202020204" pitchFamily="34" charset="0"/>
              </a:rPr>
              <a:t>B</a:t>
            </a:r>
            <a:r>
              <a:rPr lang="en-US" b="1" dirty="0">
                <a:solidFill>
                  <a:schemeClr val="tx1"/>
                </a:solidFill>
                <a:cs typeface="Arial" panose="020B0604020202020204" pitchFamily="34" charset="0"/>
              </a:rPr>
              <a:t>. B</a:t>
            </a:r>
            <a:r>
              <a:rPr lang="id-ID" b="1" dirty="0">
                <a:solidFill>
                  <a:schemeClr val="tx1"/>
                </a:solidFill>
                <a:cs typeface="Arial" panose="020B0604020202020204" pitchFamily="34" charset="0"/>
              </a:rPr>
              <a:t>entuk dan Akibat Konflik di Tengah Keberagaman Masyarakat Indonesia</a:t>
            </a:r>
            <a:endParaRPr lang="en-U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9D4F80-E430-0128-9301-970AEB0C20E5}"/>
              </a:ext>
            </a:extLst>
          </p:cNvPr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7286679-5E8C-56D0-E111-6792D9AFA0DF}"/>
                </a:ext>
              </a:extLst>
            </p:cNvPr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8AA0D42-3612-EA02-5690-7F0AFA8EF138}"/>
                  </a:ext>
                </a:extLst>
              </p:cNvPr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>
                  <a:extLst>
                    <a:ext uri="{FF2B5EF4-FFF2-40B4-BE49-F238E27FC236}">
                      <a16:creationId xmlns:a16="http://schemas.microsoft.com/office/drawing/2014/main" id="{42D1F024-7517-B045-D897-9D81B5E0E6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>
                  <a:extLst>
                    <a:ext uri="{FF2B5EF4-FFF2-40B4-BE49-F238E27FC236}">
                      <a16:creationId xmlns:a16="http://schemas.microsoft.com/office/drawing/2014/main" id="{A8FBCE92-D40C-9DA8-BBC7-F3C2D4741AC4}"/>
                    </a:ext>
                  </a:extLst>
                </p:cNvPr>
                <p:cNvSpPr txBox="1"/>
                <p:nvPr/>
              </p:nvSpPr>
              <p:spPr>
                <a:xfrm>
                  <a:off x="2057400" y="4732407"/>
                  <a:ext cx="5334000" cy="369332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800" b="1" dirty="0">
                      <a:solidFill>
                        <a:srgbClr val="002060"/>
                      </a:solidFill>
                      <a:latin typeface="+mn-lt"/>
                      <a:cs typeface="Arial" pitchFamily="34" charset="0"/>
                    </a:rPr>
                    <a:t>PENDIDIKAN PANCASILA</a:t>
                  </a:r>
                  <a:endParaRPr lang="en-US" sz="1800" b="1" dirty="0">
                    <a:solidFill>
                      <a:srgbClr val="002060"/>
                    </a:solidFill>
                    <a:latin typeface="+mn-lt"/>
                    <a:cs typeface="Arial" pitchFamily="34" charset="0"/>
                  </a:endParaRPr>
                </a:p>
              </p:txBody>
            </p:sp>
          </p:grpSp>
          <p:pic>
            <p:nvPicPr>
              <p:cNvPr id="7" name="Picture 6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E55F0575-FC33-5C0F-CF7F-4535931E89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C69DF1-366F-C496-E1AC-3BE957404B49}"/>
                </a:ext>
              </a:extLst>
            </p:cNvPr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/>
                <a:t>SMA/MA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1FBC659-417C-9945-1290-9C1A8F1391C6}"/>
              </a:ext>
            </a:extLst>
          </p:cNvPr>
          <p:cNvSpPr txBox="1"/>
          <p:nvPr/>
        </p:nvSpPr>
        <p:spPr>
          <a:xfrm>
            <a:off x="259265" y="463138"/>
            <a:ext cx="340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>
                <a:latin typeface="+mn-lt"/>
              </a:rPr>
              <a:t>Akibat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dirty="0" err="1">
                <a:latin typeface="+mn-lt"/>
              </a:rPr>
              <a:t>Konflik</a:t>
            </a:r>
            <a:endParaRPr lang="id-ID" sz="1800" b="1" dirty="0">
              <a:latin typeface="+mn-lt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344A7DD2-A601-E088-B62B-3CED872D14EF}"/>
              </a:ext>
            </a:extLst>
          </p:cNvPr>
          <p:cNvSpPr/>
          <p:nvPr/>
        </p:nvSpPr>
        <p:spPr>
          <a:xfrm>
            <a:off x="393192" y="1079322"/>
            <a:ext cx="7848600" cy="956705"/>
          </a:xfrm>
          <a:prstGeom prst="flowChartManualInpu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8" name="Flowchart: Manual Input 17">
            <a:extLst>
              <a:ext uri="{FF2B5EF4-FFF2-40B4-BE49-F238E27FC236}">
                <a16:creationId xmlns:a16="http://schemas.microsoft.com/office/drawing/2014/main" id="{5E7694AC-020D-5B8E-193D-25907AD8E95F}"/>
              </a:ext>
            </a:extLst>
          </p:cNvPr>
          <p:cNvSpPr/>
          <p:nvPr/>
        </p:nvSpPr>
        <p:spPr>
          <a:xfrm>
            <a:off x="457200" y="807631"/>
            <a:ext cx="5105400" cy="609600"/>
          </a:xfrm>
          <a:prstGeom prst="flowChartManualInpu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Perpecahan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dalam</a:t>
            </a:r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cs typeface="Arial" panose="020B0604020202020204" pitchFamily="34" charset="0"/>
              </a:rPr>
              <a:t>masyarakat</a:t>
            </a:r>
            <a:r>
              <a:rPr lang="id-ID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969466-93EE-3878-3966-E8E0FE7A3249}"/>
              </a:ext>
            </a:extLst>
          </p:cNvPr>
          <p:cNvSpPr/>
          <p:nvPr/>
        </p:nvSpPr>
        <p:spPr>
          <a:xfrm>
            <a:off x="457200" y="141408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Kecurigaan terhadap kelompok lain atau anggota masyarakat lain dapat terus terjadi. Akibatnya, masyarakat dapat terpecah.</a:t>
            </a:r>
            <a:endParaRPr lang="id-ID" dirty="0">
              <a:cs typeface="Arial" panose="020B0604020202020204" pitchFamily="34" charset="0"/>
            </a:endParaRPr>
          </a:p>
        </p:txBody>
      </p:sp>
      <p:sp>
        <p:nvSpPr>
          <p:cNvPr id="20" name="Flowchart: Manual Input 19">
            <a:extLst>
              <a:ext uri="{FF2B5EF4-FFF2-40B4-BE49-F238E27FC236}">
                <a16:creationId xmlns:a16="http://schemas.microsoft.com/office/drawing/2014/main" id="{42E4D3C9-BA85-9D64-60A6-DA21030B221D}"/>
              </a:ext>
            </a:extLst>
          </p:cNvPr>
          <p:cNvSpPr/>
          <p:nvPr/>
        </p:nvSpPr>
        <p:spPr>
          <a:xfrm>
            <a:off x="381000" y="2296521"/>
            <a:ext cx="7848600" cy="1009081"/>
          </a:xfrm>
          <a:prstGeom prst="flowChartManualInpu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1" name="Flowchart: Manual Input 20">
            <a:extLst>
              <a:ext uri="{FF2B5EF4-FFF2-40B4-BE49-F238E27FC236}">
                <a16:creationId xmlns:a16="http://schemas.microsoft.com/office/drawing/2014/main" id="{B4D8B5A3-2217-0623-B61E-58CB2ED05082}"/>
              </a:ext>
            </a:extLst>
          </p:cNvPr>
          <p:cNvSpPr/>
          <p:nvPr/>
        </p:nvSpPr>
        <p:spPr>
          <a:xfrm>
            <a:off x="482252" y="2074972"/>
            <a:ext cx="5105400" cy="609600"/>
          </a:xfrm>
          <a:prstGeom prst="flowChartManualInpu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b="1" dirty="0"/>
              <a:t>Perubahan kepribadian</a:t>
            </a:r>
            <a:endParaRPr lang="id-ID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9BECF7-DF5F-DDC5-C09D-0A5C019DCA9E}"/>
              </a:ext>
            </a:extLst>
          </p:cNvPr>
          <p:cNvSpPr/>
          <p:nvPr/>
        </p:nvSpPr>
        <p:spPr>
          <a:xfrm>
            <a:off x="457200" y="2672001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/>
              <a:t>Dapat terjadi perubahan pada pribadi anggota masayarakat. Sikap kekhawatiran, ketakutan, dan kecurigaan dapat berkembang pada anggota masyarakat. </a:t>
            </a:r>
            <a:endParaRPr lang="id-ID" dirty="0">
              <a:cs typeface="Arial" panose="020B0604020202020204" pitchFamily="34" charset="0"/>
            </a:endParaRPr>
          </a:p>
        </p:txBody>
      </p:sp>
      <p:sp>
        <p:nvSpPr>
          <p:cNvPr id="23" name="Flowchart: Manual Input 22">
            <a:extLst>
              <a:ext uri="{FF2B5EF4-FFF2-40B4-BE49-F238E27FC236}">
                <a16:creationId xmlns:a16="http://schemas.microsoft.com/office/drawing/2014/main" id="{01246701-A56E-289F-864D-709EC6FECFC6}"/>
              </a:ext>
            </a:extLst>
          </p:cNvPr>
          <p:cNvSpPr/>
          <p:nvPr/>
        </p:nvSpPr>
        <p:spPr>
          <a:xfrm>
            <a:off x="387096" y="3514552"/>
            <a:ext cx="7848600" cy="1009081"/>
          </a:xfrm>
          <a:prstGeom prst="flowChartManualInpu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4" name="Flowchart: Manual Input 23">
            <a:extLst>
              <a:ext uri="{FF2B5EF4-FFF2-40B4-BE49-F238E27FC236}">
                <a16:creationId xmlns:a16="http://schemas.microsoft.com/office/drawing/2014/main" id="{3154395B-7CF5-9FCA-9E82-E99334748A7D}"/>
              </a:ext>
            </a:extLst>
          </p:cNvPr>
          <p:cNvSpPr/>
          <p:nvPr/>
        </p:nvSpPr>
        <p:spPr>
          <a:xfrm>
            <a:off x="463296" y="3355633"/>
            <a:ext cx="5105400" cy="609600"/>
          </a:xfrm>
          <a:prstGeom prst="flowChartManualInpu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bg1"/>
                </a:solidFill>
              </a:rPr>
              <a:t>Dominasi</a:t>
            </a:r>
            <a:endParaRPr lang="id-ID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BCBD0E-FC01-04A1-391F-673DBDB698E4}"/>
              </a:ext>
            </a:extLst>
          </p:cNvPr>
          <p:cNvSpPr/>
          <p:nvPr/>
        </p:nvSpPr>
        <p:spPr>
          <a:xfrm>
            <a:off x="463296" y="3920345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Pihak yang menang dapat saja mendominasi pihak yang kalah, bahkan dapat menindas pihak yang kalah.</a:t>
            </a:r>
            <a:endParaRPr lang="id-ID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8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1" grpId="0" animBg="1"/>
      <p:bldP spid="22" grpId="0"/>
      <p:bldP spid="24" grpId="0" animBg="1"/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267</Words>
  <Application>Microsoft Office PowerPoint</Application>
  <PresentationFormat>On-screen Show (16:9)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Bodoni MT Condensed</vt:lpstr>
      <vt:lpstr>Roboto Condensed Light</vt:lpstr>
      <vt:lpstr>Candara Light</vt:lpstr>
      <vt:lpstr>Calibri Light</vt:lpstr>
      <vt:lpstr>Calibri</vt:lpstr>
      <vt:lpstr>Abel</vt:lpstr>
      <vt:lpstr>Arial</vt:lpstr>
      <vt:lpstr>Libre Baskerville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Dewi Nuriah</dc:creator>
  <cp:lastModifiedBy>Dewi Nuriah</cp:lastModifiedBy>
  <cp:revision>19</cp:revision>
  <dcterms:modified xsi:type="dcterms:W3CDTF">2023-02-17T04:44:09Z</dcterms:modified>
</cp:coreProperties>
</file>