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2"/>
  </p:notesMasterIdLst>
  <p:sldIdLst>
    <p:sldId id="289" r:id="rId2"/>
    <p:sldId id="259" r:id="rId3"/>
    <p:sldId id="261" r:id="rId4"/>
    <p:sldId id="279" r:id="rId5"/>
    <p:sldId id="286" r:id="rId6"/>
    <p:sldId id="287" r:id="rId7"/>
    <p:sldId id="282" r:id="rId8"/>
    <p:sldId id="288" r:id="rId9"/>
    <p:sldId id="273" r:id="rId10"/>
    <p:sldId id="285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wi Nuriah" initials="DN" lastIdx="2" clrIdx="0">
    <p:extLst>
      <p:ext uri="{19B8F6BF-5375-455C-9EA6-DF929625EA0E}">
        <p15:presenceInfo xmlns:p15="http://schemas.microsoft.com/office/powerpoint/2012/main" userId="a35e9d5f13a387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A085"/>
    <a:srgbClr val="2C987E"/>
    <a:srgbClr val="09C7C2"/>
    <a:srgbClr val="1777B9"/>
    <a:srgbClr val="1A86D0"/>
    <a:srgbClr val="0077D0"/>
    <a:srgbClr val="D788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22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8:44:18.572" idx="1">
    <p:pos x="1931" y="745"/>
    <p:text>https://www.freepik.com/free-vector/hand-drawn-pancasila-day-illustration-with-garuda_27972632.htm#query=ideologi&amp;position=8&amp;from_view=search&amp;track=sph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07:12.052" idx="2">
    <p:pos x="2160" y="660"/>
    <p:text>https://www.freepik.com/free-vector/self-confidence-concept-illustration_16380474.htm#query=sure&amp;from_query=YAKIN&amp;position=0&amp;from_view=search&amp;track=sph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id-ID"/>
        </a:p>
      </dgm:t>
    </dgm:pt>
    <dgm:pt modelId="{C838D14C-C061-436B-BD25-22769ECA0800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pedoman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bagi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individu</a:t>
          </a:r>
          <a:r>
            <a:rPr lang="en-US" b="1" dirty="0">
              <a:solidFill>
                <a:schemeClr val="tx1"/>
              </a:solidFill>
              <a:latin typeface="Abadi MT"/>
            </a:rPr>
            <a:t>, </a:t>
          </a:r>
          <a:r>
            <a:rPr lang="en-US" b="1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b="1" dirty="0">
              <a:solidFill>
                <a:schemeClr val="tx1"/>
              </a:solidFill>
              <a:latin typeface="Abadi MT"/>
            </a:rPr>
            <a:t>, </a:t>
          </a:r>
          <a:r>
            <a:rPr lang="en-US" b="1" dirty="0" err="1">
              <a:solidFill>
                <a:schemeClr val="tx1"/>
              </a:solidFill>
              <a:latin typeface="Abadi MT"/>
            </a:rPr>
            <a:t>atau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untuk</a:t>
          </a:r>
          <a:r>
            <a:rPr lang="en-US" b="1" dirty="0">
              <a:solidFill>
                <a:schemeClr val="tx1"/>
              </a:solidFill>
              <a:latin typeface="Abadi MT"/>
            </a:rPr>
            <a:t> </a:t>
          </a:r>
          <a:r>
            <a:rPr lang="en-US" b="1" dirty="0" err="1">
              <a:solidFill>
                <a:schemeClr val="tx1"/>
              </a:solidFill>
              <a:latin typeface="Abadi MT"/>
            </a:rPr>
            <a:t>berpikir</a:t>
          </a:r>
          <a:r>
            <a:rPr lang="en-US" b="1" dirty="0">
              <a:solidFill>
                <a:schemeClr val="tx1"/>
              </a:solidFill>
              <a:latin typeface="Abadi MT"/>
            </a:rPr>
            <a:t>, </a:t>
          </a:r>
          <a:r>
            <a:rPr lang="en-US" b="1" dirty="0" err="1">
              <a:solidFill>
                <a:schemeClr val="tx1"/>
              </a:solidFill>
              <a:latin typeface="Abadi MT"/>
            </a:rPr>
            <a:t>melangkah</a:t>
          </a:r>
          <a:r>
            <a:rPr lang="en-US" b="1" dirty="0">
              <a:solidFill>
                <a:schemeClr val="tx1"/>
              </a:solidFill>
              <a:latin typeface="Abadi MT"/>
            </a:rPr>
            <a:t>, dan </a:t>
          </a:r>
          <a:r>
            <a:rPr lang="en-US" b="1" dirty="0" err="1">
              <a:solidFill>
                <a:schemeClr val="tx1"/>
              </a:solidFill>
              <a:latin typeface="Abadi MT"/>
            </a:rPr>
            <a:t>bertindak</a:t>
          </a:r>
          <a:r>
            <a:rPr lang="en-US" b="1" dirty="0">
              <a:solidFill>
                <a:schemeClr val="tx1"/>
              </a:solidFill>
              <a:latin typeface="Abadi MT"/>
            </a:rPr>
            <a:t>.</a:t>
          </a:r>
          <a:endParaRPr lang="id-ID" b="1" dirty="0">
            <a:solidFill>
              <a:schemeClr val="tx1"/>
            </a:solidFill>
            <a:latin typeface="Abadi M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FA83C5F6-C2A5-4C02-B9CC-5AD907BB1847}" type="sibTrans" cxnId="{AD142C1B-F04F-4C1F-8F72-DD8CC351080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B9E9AF81-8ADF-46B0-A601-19A23457A8E6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i="0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kekuatan</a:t>
          </a:r>
          <a:r>
            <a:rPr lang="en-US" b="1" i="0" dirty="0">
              <a:solidFill>
                <a:schemeClr val="tx1"/>
              </a:solidFill>
              <a:latin typeface="Abadi MT"/>
            </a:rPr>
            <a:t> yang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mampu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memberi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semangat</a:t>
          </a:r>
          <a:r>
            <a:rPr lang="en-US" b="1" i="0" dirty="0">
              <a:solidFill>
                <a:schemeClr val="tx1"/>
              </a:solidFill>
              <a:latin typeface="Abadi MT"/>
            </a:rPr>
            <a:t> dan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motivasi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bagi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individu</a:t>
          </a:r>
          <a:r>
            <a:rPr lang="en-US" b="1" i="0" dirty="0">
              <a:solidFill>
                <a:schemeClr val="tx1"/>
              </a:solidFill>
              <a:latin typeface="Abadi MT"/>
            </a:rPr>
            <a:t>,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b="1" i="0" dirty="0">
              <a:solidFill>
                <a:schemeClr val="tx1"/>
              </a:solidFill>
              <a:latin typeface="Abadi MT"/>
            </a:rPr>
            <a:t>, dan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untuk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mencapai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tujuan</a:t>
          </a:r>
          <a:r>
            <a:rPr lang="en-US" b="1" i="0" dirty="0">
              <a:solidFill>
                <a:schemeClr val="tx1"/>
              </a:solidFill>
              <a:latin typeface="Abadi MT"/>
            </a:rPr>
            <a:t>.</a:t>
          </a:r>
          <a:endParaRPr lang="id-ID" b="1" dirty="0">
            <a:solidFill>
              <a:schemeClr val="tx1"/>
            </a:solidFill>
            <a:latin typeface="Abadi MT"/>
          </a:endParaRPr>
        </a:p>
      </dgm:t>
    </dgm:pt>
    <dgm:pt modelId="{A5B3FEFB-65A7-4481-9F83-85F94FDF7E3C}" type="parTrans" cxnId="{6A262DBE-A8EE-450B-96B4-1DC458542B11}">
      <dgm:prSet/>
      <dgm:spPr/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546E1F54-C573-4559-95AD-41C8A4262970}" type="sibTrans" cxnId="{6A262DBE-A8EE-450B-96B4-1DC458542B11}">
      <dgm:prSet/>
      <dgm:spPr/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105C6513-316D-4A7C-84C7-144E1DFB2886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i="0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upaya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dalam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menghadapi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berbagai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persoalan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b="1" i="0" dirty="0">
              <a:solidFill>
                <a:schemeClr val="tx1"/>
              </a:solidFill>
              <a:latin typeface="Abadi MT"/>
            </a:rPr>
            <a:t> dan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dalam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segala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aspek</a:t>
          </a:r>
          <a:r>
            <a:rPr lang="en-US" b="1" i="0" dirty="0">
              <a:solidFill>
                <a:schemeClr val="tx1"/>
              </a:solidFill>
              <a:latin typeface="Abadi MT"/>
            </a:rPr>
            <a:t> </a:t>
          </a:r>
          <a:r>
            <a:rPr lang="en-US" b="1" i="0" dirty="0" err="1">
              <a:solidFill>
                <a:schemeClr val="tx1"/>
              </a:solidFill>
              <a:latin typeface="Abadi MT"/>
            </a:rPr>
            <a:t>kehidupan</a:t>
          </a:r>
          <a:r>
            <a:rPr lang="en-US" b="1" i="0" dirty="0">
              <a:solidFill>
                <a:schemeClr val="tx1"/>
              </a:solidFill>
              <a:latin typeface="Abadi MT"/>
            </a:rPr>
            <a:t>.</a:t>
          </a:r>
          <a:endParaRPr lang="id-ID" b="1" dirty="0">
            <a:solidFill>
              <a:schemeClr val="tx1"/>
            </a:solidFill>
            <a:latin typeface="Abadi MT"/>
          </a:endParaRPr>
        </a:p>
      </dgm:t>
    </dgm:pt>
    <dgm:pt modelId="{D378D9FA-20F3-447F-9C53-197BD68C8608}" type="parTrans" cxnId="{86311E3A-40F9-4B98-8956-80D6E8BB3EC4}">
      <dgm:prSet/>
      <dgm:spPr/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609EE56E-3D8B-4E19-A5A0-A5A940BEEDB3}" type="sibTrans" cxnId="{86311E3A-40F9-4B98-8956-80D6E8BB3EC4}">
      <dgm:prSet/>
      <dgm:spPr/>
      <dgm:t>
        <a:bodyPr/>
        <a:lstStyle/>
        <a:p>
          <a:endParaRPr lang="id-ID" b="1">
            <a:solidFill>
              <a:schemeClr val="tx1"/>
            </a:solidFill>
            <a:latin typeface="Abadi MT"/>
          </a:endParaRPr>
        </a:p>
      </dgm:t>
    </dgm:pt>
    <dgm:pt modelId="{A275045F-C0DB-483F-B519-F76E17B538F6}" type="pres">
      <dgm:prSet presAssocID="{29A5121D-ED41-4372-8059-59F6086380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79F0B3A-022C-44B4-966C-77D007E2B763}" type="pres">
      <dgm:prSet presAssocID="{29A5121D-ED41-4372-8059-59F6086380DB}" presName="Name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6B1B920-3334-4127-919C-541854B25FAF}" type="pres">
      <dgm:prSet presAssocID="{29A5121D-ED41-4372-8059-59F6086380DB}" presName="cycl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38855894-3970-46CE-B438-49D0B4D91E7A}" type="pres">
      <dgm:prSet presAssocID="{29A5121D-ED41-4372-8059-59F6086380DB}" presName="src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078E440-7ECA-4381-9BA6-57184FBE4604}" type="pres">
      <dgm:prSet presAssocID="{29A5121D-ED41-4372-8059-59F6086380DB}" presName="conn" presStyleLbl="parChTrans1D2" presStyleIdx="0" presStyleCnt="1"/>
      <dgm:spPr/>
      <dgm:t>
        <a:bodyPr/>
        <a:lstStyle/>
        <a:p>
          <a:endParaRPr lang="en-US"/>
        </a:p>
      </dgm:t>
    </dgm:pt>
    <dgm:pt modelId="{ECB4FC30-2947-4F40-BA7C-8C04A1F5E52E}" type="pres">
      <dgm:prSet presAssocID="{29A5121D-ED41-4372-8059-59F6086380DB}" presName="extra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CDC14D7-150D-472A-9D90-9A703CE786A4}" type="pres">
      <dgm:prSet presAssocID="{29A5121D-ED41-4372-8059-59F6086380DB}" presName="dst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C3E174E-9ADE-4E2B-895C-EC5974023109}" type="pres">
      <dgm:prSet presAssocID="{C838D14C-C061-436B-BD25-22769ECA080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67D627-26F4-4C95-A391-804D62E94436}" type="pres">
      <dgm:prSet presAssocID="{C838D14C-C061-436B-BD25-22769ECA0800}" presName="accent_1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9F1DEE4-E410-409A-B090-7BE3DDC6EE78}" type="pres">
      <dgm:prSet presAssocID="{C838D14C-C061-436B-BD25-22769ECA0800}" presName="accentRepeatNode" presStyleLbl="solidFgAcc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E65B9CE-DEFB-4223-98EC-F10D95CC9A68}" type="pres">
      <dgm:prSet presAssocID="{B9E9AF81-8ADF-46B0-A601-19A23457A8E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2B973-35F5-46F0-828A-59708F6A279D}" type="pres">
      <dgm:prSet presAssocID="{B9E9AF81-8ADF-46B0-A601-19A23457A8E6}" presName="accent_2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1AA1273-FCE0-4030-88AE-EB9D94943619}" type="pres">
      <dgm:prSet presAssocID="{B9E9AF81-8ADF-46B0-A601-19A23457A8E6}" presName="accentRepeatNode" presStyleLbl="solidFgAcc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320712C-B4EF-491B-B03E-878B106E464B}" type="pres">
      <dgm:prSet presAssocID="{105C6513-316D-4A7C-84C7-144E1DFB288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EC8E2-65C0-4D42-806B-6C926A5EA12E}" type="pres">
      <dgm:prSet presAssocID="{105C6513-316D-4A7C-84C7-144E1DFB2886}" presName="accent_3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561C31A-1841-4FDC-B5C0-D15BFA2D6FE7}" type="pres">
      <dgm:prSet presAssocID="{105C6513-316D-4A7C-84C7-144E1DFB2886}" presName="accentRepeatNode" presStyleLbl="solidFgAcc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6A262DBE-A8EE-450B-96B4-1DC458542B11}" srcId="{29A5121D-ED41-4372-8059-59F6086380DB}" destId="{B9E9AF81-8ADF-46B0-A601-19A23457A8E6}" srcOrd="1" destOrd="0" parTransId="{A5B3FEFB-65A7-4481-9F83-85F94FDF7E3C}" sibTransId="{546E1F54-C573-4559-95AD-41C8A4262970}"/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6F5431CA-C9E8-4F48-A5F3-FA5A823090E2}" type="presOf" srcId="{C838D14C-C061-436B-BD25-22769ECA0800}" destId="{9C3E174E-9ADE-4E2B-895C-EC5974023109}" srcOrd="0" destOrd="0" presId="urn:microsoft.com/office/officeart/2008/layout/VerticalCurvedList"/>
    <dgm:cxn modelId="{FF8D3C80-D497-4247-971D-8E67C4E09E16}" type="presOf" srcId="{B9E9AF81-8ADF-46B0-A601-19A23457A8E6}" destId="{8E65B9CE-DEFB-4223-98EC-F10D95CC9A68}" srcOrd="0" destOrd="0" presId="urn:microsoft.com/office/officeart/2008/layout/VerticalCurvedList"/>
    <dgm:cxn modelId="{81C10D63-2560-4254-BCD7-6280CF76DB4F}" type="presOf" srcId="{FA83C5F6-C2A5-4C02-B9CC-5AD907BB1847}" destId="{0078E440-7ECA-4381-9BA6-57184FBE4604}" srcOrd="0" destOrd="0" presId="urn:microsoft.com/office/officeart/2008/layout/VerticalCurvedList"/>
    <dgm:cxn modelId="{748A1975-3AD7-4740-95FF-B45EE0E1C641}" type="presOf" srcId="{105C6513-316D-4A7C-84C7-144E1DFB2886}" destId="{9320712C-B4EF-491B-B03E-878B106E464B}" srcOrd="0" destOrd="0" presId="urn:microsoft.com/office/officeart/2008/layout/VerticalCurvedList"/>
    <dgm:cxn modelId="{86311E3A-40F9-4B98-8956-80D6E8BB3EC4}" srcId="{29A5121D-ED41-4372-8059-59F6086380DB}" destId="{105C6513-316D-4A7C-84C7-144E1DFB2886}" srcOrd="2" destOrd="0" parTransId="{D378D9FA-20F3-447F-9C53-197BD68C8608}" sibTransId="{609EE56E-3D8B-4E19-A5A0-A5A940BEEDB3}"/>
    <dgm:cxn modelId="{876332CF-48D5-4F5B-89C4-45FA2C079DB1}" type="presOf" srcId="{29A5121D-ED41-4372-8059-59F6086380DB}" destId="{A275045F-C0DB-483F-B519-F76E17B538F6}" srcOrd="0" destOrd="0" presId="urn:microsoft.com/office/officeart/2008/layout/VerticalCurvedList"/>
    <dgm:cxn modelId="{974E7E78-E4B8-4319-9155-D9462E3DAAF5}" type="presParOf" srcId="{A275045F-C0DB-483F-B519-F76E17B538F6}" destId="{A79F0B3A-022C-44B4-966C-77D007E2B763}" srcOrd="0" destOrd="0" presId="urn:microsoft.com/office/officeart/2008/layout/VerticalCurvedList"/>
    <dgm:cxn modelId="{725A5AAF-D75E-42DC-9DED-1529682F357A}" type="presParOf" srcId="{A79F0B3A-022C-44B4-966C-77D007E2B763}" destId="{D6B1B920-3334-4127-919C-541854B25FAF}" srcOrd="0" destOrd="0" presId="urn:microsoft.com/office/officeart/2008/layout/VerticalCurvedList"/>
    <dgm:cxn modelId="{D8EEB385-FD25-499A-B078-EC2F26D2CB9B}" type="presParOf" srcId="{D6B1B920-3334-4127-919C-541854B25FAF}" destId="{38855894-3970-46CE-B438-49D0B4D91E7A}" srcOrd="0" destOrd="0" presId="urn:microsoft.com/office/officeart/2008/layout/VerticalCurvedList"/>
    <dgm:cxn modelId="{7EA6E131-47F6-448C-BD7D-A3281888E127}" type="presParOf" srcId="{D6B1B920-3334-4127-919C-541854B25FAF}" destId="{0078E440-7ECA-4381-9BA6-57184FBE4604}" srcOrd="1" destOrd="0" presId="urn:microsoft.com/office/officeart/2008/layout/VerticalCurvedList"/>
    <dgm:cxn modelId="{4314680A-CD93-4F77-8FFF-C5A09B732EA7}" type="presParOf" srcId="{D6B1B920-3334-4127-919C-541854B25FAF}" destId="{ECB4FC30-2947-4F40-BA7C-8C04A1F5E52E}" srcOrd="2" destOrd="0" presId="urn:microsoft.com/office/officeart/2008/layout/VerticalCurvedList"/>
    <dgm:cxn modelId="{0F5200D8-B768-4E5D-A713-FF483C5C7080}" type="presParOf" srcId="{D6B1B920-3334-4127-919C-541854B25FAF}" destId="{ACDC14D7-150D-472A-9D90-9A703CE786A4}" srcOrd="3" destOrd="0" presId="urn:microsoft.com/office/officeart/2008/layout/VerticalCurvedList"/>
    <dgm:cxn modelId="{2E70E4E9-38AC-46A7-9D13-BD0D7ECC2091}" type="presParOf" srcId="{A79F0B3A-022C-44B4-966C-77D007E2B763}" destId="{9C3E174E-9ADE-4E2B-895C-EC5974023109}" srcOrd="1" destOrd="0" presId="urn:microsoft.com/office/officeart/2008/layout/VerticalCurvedList"/>
    <dgm:cxn modelId="{9238EC15-EA8E-4602-B587-1470BA4C9389}" type="presParOf" srcId="{A79F0B3A-022C-44B4-966C-77D007E2B763}" destId="{7B67D627-26F4-4C95-A391-804D62E94436}" srcOrd="2" destOrd="0" presId="urn:microsoft.com/office/officeart/2008/layout/VerticalCurvedList"/>
    <dgm:cxn modelId="{16954AE5-33F1-49F6-8FE5-D48A6AA2693C}" type="presParOf" srcId="{7B67D627-26F4-4C95-A391-804D62E94436}" destId="{29F1DEE4-E410-409A-B090-7BE3DDC6EE78}" srcOrd="0" destOrd="0" presId="urn:microsoft.com/office/officeart/2008/layout/VerticalCurvedList"/>
    <dgm:cxn modelId="{ED304716-E695-496A-9D04-942E0CE346B7}" type="presParOf" srcId="{A79F0B3A-022C-44B4-966C-77D007E2B763}" destId="{8E65B9CE-DEFB-4223-98EC-F10D95CC9A68}" srcOrd="3" destOrd="0" presId="urn:microsoft.com/office/officeart/2008/layout/VerticalCurvedList"/>
    <dgm:cxn modelId="{953444F5-CC72-4545-84CB-7068D3094780}" type="presParOf" srcId="{A79F0B3A-022C-44B4-966C-77D007E2B763}" destId="{36F2B973-35F5-46F0-828A-59708F6A279D}" srcOrd="4" destOrd="0" presId="urn:microsoft.com/office/officeart/2008/layout/VerticalCurvedList"/>
    <dgm:cxn modelId="{0D37CC97-5DCE-4B97-AEA0-5AA8158A018B}" type="presParOf" srcId="{36F2B973-35F5-46F0-828A-59708F6A279D}" destId="{D1AA1273-FCE0-4030-88AE-EB9D94943619}" srcOrd="0" destOrd="0" presId="urn:microsoft.com/office/officeart/2008/layout/VerticalCurvedList"/>
    <dgm:cxn modelId="{94AF2343-F5FE-4A8B-98D1-536E7F79D810}" type="presParOf" srcId="{A79F0B3A-022C-44B4-966C-77D007E2B763}" destId="{9320712C-B4EF-491B-B03E-878B106E464B}" srcOrd="5" destOrd="0" presId="urn:microsoft.com/office/officeart/2008/layout/VerticalCurvedList"/>
    <dgm:cxn modelId="{5E1DDD6D-6628-463F-A753-20E8546B8C38}" type="presParOf" srcId="{A79F0B3A-022C-44B4-966C-77D007E2B763}" destId="{3C5EC8E2-65C0-4D42-806B-6C926A5EA12E}" srcOrd="6" destOrd="0" presId="urn:microsoft.com/office/officeart/2008/layout/VerticalCurvedList"/>
    <dgm:cxn modelId="{AF4E292B-693C-4A02-9F19-8C1B1B9326D3}" type="presParOf" srcId="{3C5EC8E2-65C0-4D42-806B-6C926A5EA12E}" destId="{4561C31A-1841-4FDC-B5C0-D15BFA2D6FE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8E440-7ECA-4381-9BA6-57184FBE4604}">
      <dsp:nvSpPr>
        <dsp:cNvPr id="0" name=""/>
        <dsp:cNvSpPr/>
      </dsp:nvSpPr>
      <dsp:spPr>
        <a:xfrm>
          <a:off x="-3760959" y="-577712"/>
          <a:ext cx="4482825" cy="4482825"/>
        </a:xfrm>
        <a:prstGeom prst="blockArc">
          <a:avLst>
            <a:gd name="adj1" fmla="val 18900000"/>
            <a:gd name="adj2" fmla="val 2700000"/>
            <a:gd name="adj3" fmla="val 482"/>
          </a:avLst>
        </a:prstGeom>
        <a:noFill/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E174E-9ADE-4E2B-895C-EC5974023109}">
      <dsp:nvSpPr>
        <dsp:cNvPr id="0" name=""/>
        <dsp:cNvSpPr/>
      </dsp:nvSpPr>
      <dsp:spPr>
        <a:xfrm>
          <a:off x="464208" y="332740"/>
          <a:ext cx="7950438" cy="6654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22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pedoman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bagi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individu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,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,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atau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untuk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berpikir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,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melangkah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, dan </a:t>
          </a:r>
          <a:r>
            <a:rPr lang="en-US" sz="1800" b="1" kern="1200" dirty="0" err="1">
              <a:solidFill>
                <a:schemeClr val="tx1"/>
              </a:solidFill>
              <a:latin typeface="Abadi MT"/>
            </a:rPr>
            <a:t>bertindak</a:t>
          </a:r>
          <a:r>
            <a:rPr lang="en-US" sz="1800" b="1" kern="1200" dirty="0">
              <a:solidFill>
                <a:schemeClr val="tx1"/>
              </a:solidFill>
              <a:latin typeface="Abadi MT"/>
            </a:rPr>
            <a:t>.</a:t>
          </a:r>
          <a:endParaRPr lang="id-ID" sz="1800" b="1" kern="1200" dirty="0">
            <a:solidFill>
              <a:schemeClr val="tx1"/>
            </a:solidFill>
            <a:latin typeface="Abadi MT"/>
          </a:endParaRPr>
        </a:p>
      </dsp:txBody>
      <dsp:txXfrm>
        <a:off x="464208" y="332740"/>
        <a:ext cx="7950438" cy="665480"/>
      </dsp:txXfrm>
    </dsp:sp>
    <dsp:sp modelId="{29F1DEE4-E410-409A-B090-7BE3DDC6EE78}">
      <dsp:nvSpPr>
        <dsp:cNvPr id="0" name=""/>
        <dsp:cNvSpPr/>
      </dsp:nvSpPr>
      <dsp:spPr>
        <a:xfrm>
          <a:off x="48283" y="249555"/>
          <a:ext cx="831850" cy="8318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5B9CE-DEFB-4223-98EC-F10D95CC9A68}">
      <dsp:nvSpPr>
        <dsp:cNvPr id="0" name=""/>
        <dsp:cNvSpPr/>
      </dsp:nvSpPr>
      <dsp:spPr>
        <a:xfrm>
          <a:off x="706110" y="1330960"/>
          <a:ext cx="7708536" cy="6654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22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kekuatan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yang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mampu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memberi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semangat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dan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motivasi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bagi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individu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,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, dan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untuk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mencapai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tujuan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.</a:t>
          </a:r>
          <a:endParaRPr lang="id-ID" sz="1800" b="1" kern="1200" dirty="0">
            <a:solidFill>
              <a:schemeClr val="tx1"/>
            </a:solidFill>
            <a:latin typeface="Abadi MT"/>
          </a:endParaRPr>
        </a:p>
      </dsp:txBody>
      <dsp:txXfrm>
        <a:off x="706110" y="1330960"/>
        <a:ext cx="7708536" cy="665480"/>
      </dsp:txXfrm>
    </dsp:sp>
    <dsp:sp modelId="{D1AA1273-FCE0-4030-88AE-EB9D94943619}">
      <dsp:nvSpPr>
        <dsp:cNvPr id="0" name=""/>
        <dsp:cNvSpPr/>
      </dsp:nvSpPr>
      <dsp:spPr>
        <a:xfrm>
          <a:off x="290185" y="1247774"/>
          <a:ext cx="831850" cy="8318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20712C-B4EF-491B-B03E-878B106E464B}">
      <dsp:nvSpPr>
        <dsp:cNvPr id="0" name=""/>
        <dsp:cNvSpPr/>
      </dsp:nvSpPr>
      <dsp:spPr>
        <a:xfrm>
          <a:off x="464208" y="2329180"/>
          <a:ext cx="7950438" cy="6654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22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Menjadi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upaya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dalam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menghadapi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berbagai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persoalan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masyarakat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dan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bangsa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dalam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segala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aspek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 </a:t>
          </a:r>
          <a:r>
            <a:rPr lang="en-US" sz="1800" b="1" i="0" kern="1200" dirty="0" err="1">
              <a:solidFill>
                <a:schemeClr val="tx1"/>
              </a:solidFill>
              <a:latin typeface="Abadi MT"/>
            </a:rPr>
            <a:t>kehidupan</a:t>
          </a:r>
          <a:r>
            <a:rPr lang="en-US" sz="1800" b="1" i="0" kern="1200" dirty="0">
              <a:solidFill>
                <a:schemeClr val="tx1"/>
              </a:solidFill>
              <a:latin typeface="Abadi MT"/>
            </a:rPr>
            <a:t>.</a:t>
          </a:r>
          <a:endParaRPr lang="id-ID" sz="1800" b="1" kern="1200" dirty="0">
            <a:solidFill>
              <a:schemeClr val="tx1"/>
            </a:solidFill>
            <a:latin typeface="Abadi MT"/>
          </a:endParaRPr>
        </a:p>
      </dsp:txBody>
      <dsp:txXfrm>
        <a:off x="464208" y="2329180"/>
        <a:ext cx="7950438" cy="665480"/>
      </dsp:txXfrm>
    </dsp:sp>
    <dsp:sp modelId="{4561C31A-1841-4FDC-B5C0-D15BFA2D6FE7}">
      <dsp:nvSpPr>
        <dsp:cNvPr id="0" name=""/>
        <dsp:cNvSpPr/>
      </dsp:nvSpPr>
      <dsp:spPr>
        <a:xfrm>
          <a:off x="48283" y="2245995"/>
          <a:ext cx="831850" cy="8318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cover</a:t>
            </a:r>
            <a:r>
              <a:rPr lang="en-US" baseline="0" dirty="0"/>
              <a:t> </a:t>
            </a:r>
            <a:r>
              <a:rPr lang="en-US" baseline="0" dirty="0" err="1"/>
              <a:t>buku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71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1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68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4852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21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47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5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0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94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7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5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omments" Target="../comments/commen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1479" y="1428750"/>
            <a:ext cx="4834962" cy="923322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5400" b="1" noProof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1" y="2394295"/>
            <a:ext cx="5059679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40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Pendidikan Pancasila</a:t>
            </a:r>
            <a:endParaRPr lang="id-ID" sz="66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  <a:p>
            <a:pPr algn="ctr"/>
            <a:r>
              <a:rPr lang="id-ID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untuk SMA/MA Kelas </a:t>
            </a:r>
            <a:r>
              <a:rPr lang="en-US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XI</a:t>
            </a:r>
            <a:endParaRPr lang="id-ID" sz="28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2920" y="23431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804" r="2869" b="1925"/>
          <a:stretch/>
        </p:blipFill>
        <p:spPr bwMode="auto">
          <a:xfrm rot="297755">
            <a:off x="5925714" y="566571"/>
            <a:ext cx="2416148" cy="3553159"/>
          </a:xfrm>
          <a:prstGeom prst="rect">
            <a:avLst/>
          </a:prstGeom>
          <a:ln>
            <a:noFill/>
          </a:ln>
          <a:effectLst>
            <a:outerShdw blurRad="76200" dist="76200" dir="20400000" sx="102000" sy="102000" algn="b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02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SMA/MA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788920" y="723840"/>
            <a:ext cx="335280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Fungsi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Ideologi</a:t>
            </a:r>
            <a:r>
              <a:rPr lang="id-ID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37B0F09-B355-B92D-D9B5-59E0A96283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5905826"/>
              </p:ext>
            </p:extLst>
          </p:nvPr>
        </p:nvGraphicFramePr>
        <p:xfrm>
          <a:off x="0" y="1319391"/>
          <a:ext cx="8458200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64821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51610"/>
            <a:ext cx="4572000" cy="2678531"/>
            <a:chOff x="0" y="1472233"/>
            <a:chExt cx="4572000" cy="412835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2041475"/>
              <a:ext cx="4572000" cy="3559110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>
                  <a:latin typeface="Candara" panose="020E0502030303020204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makna dan hakikat ideologi;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mengidentifikasi perbedaan ideologi terbuka dan ideologi tertutup</a:t>
              </a:r>
              <a:r>
                <a:rPr lang="en-US" sz="1400" dirty="0">
                  <a:latin typeface="Candara" panose="020E0502030303020204" pitchFamily="34" charset="0"/>
                </a:rPr>
                <a:t>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menganalisis kedudukan Pancasila sebagai ideologi terbuka; dan </a:t>
              </a:r>
              <a:endParaRPr lang="en-US" sz="1400" dirty="0">
                <a:latin typeface="Candara" panose="020E0502030303020204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sz="1400" dirty="0">
                  <a:latin typeface="Candara" panose="020E0502030303020204" pitchFamily="34" charset="0"/>
                </a:rPr>
                <a:t>menjelaskan perwujudan Pancasila sebagai ideologi dalam kehidupan berbangsa dan bernegara</a:t>
              </a:r>
              <a:endParaRPr lang="id-ID" sz="1400" noProof="1">
                <a:latin typeface="Candara" panose="020E0502030303020204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72233"/>
              <a:ext cx="4572000" cy="56924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  <a:solidFill>
            <a:srgbClr val="2EA085"/>
          </a:solidFill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1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408739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PANCASILA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2" name="Picture 2" descr="D:\Kurikulum Merdeka\PP\PP SMP 7\Bab 2\Gambar Bab 2\Lambang Pancasila.png">
            <a:extLst>
              <a:ext uri="{FF2B5EF4-FFF2-40B4-BE49-F238E27FC236}">
                <a16:creationId xmlns:a16="http://schemas.microsoft.com/office/drawing/2014/main" id="{CEC12C40-29F1-8068-3C31-0993E75F1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72" y="1276350"/>
            <a:ext cx="2627328" cy="321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ndara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2D477F3A-932F-84C8-C6E4-90188E68A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1182534"/>
            <a:ext cx="2837016" cy="283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63BBD3F9-9A5F-13A7-1A97-99A320D46FF5}"/>
              </a:ext>
            </a:extLst>
          </p:cNvPr>
          <p:cNvSpPr/>
          <p:nvPr/>
        </p:nvSpPr>
        <p:spPr>
          <a:xfrm>
            <a:off x="3200400" y="853885"/>
            <a:ext cx="5849784" cy="2556065"/>
          </a:xfrm>
          <a:prstGeom prst="cloudCallout">
            <a:avLst>
              <a:gd name="adj1" fmla="val -51244"/>
              <a:gd name="adj2" fmla="val 41513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d-ID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Ideologi berasal dari kata idea yang berarti ‘gagasan, konsep, pengertian dasar, cita-cita’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</a:t>
            </a:r>
            <a:r>
              <a:rPr lang="id-ID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ementara logos berarti ‘ilmu’. Secara harfiah, ideologi berarti 'ilmu pengetahuan mengenai ide-ide atau gagasan'. </a:t>
            </a:r>
          </a:p>
          <a:p>
            <a:pPr algn="just"/>
            <a:endParaRPr lang="id-ID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>
                <a:solidFill>
                  <a:schemeClr val="bg1"/>
                </a:solidFill>
                <a:latin typeface="Candara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2398" y="1669375"/>
            <a:ext cx="3657601" cy="180474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d-ID" sz="2000" dirty="0"/>
              <a:t>Padmo Wahjono (1991)</a:t>
            </a:r>
            <a:endParaRPr lang="id-ID" sz="2000" dirty="0">
              <a:latin typeface="Abadi MT"/>
            </a:endParaRPr>
          </a:p>
          <a:p>
            <a:endParaRPr lang="en-US" sz="2000" dirty="0"/>
          </a:p>
          <a:p>
            <a:r>
              <a:rPr lang="en-US" sz="2000" dirty="0"/>
              <a:t>I</a:t>
            </a:r>
            <a:r>
              <a:rPr lang="id-ID" sz="2000" dirty="0"/>
              <a:t>deologi adalah kesatuan yang bulat dan utuh dari ide-ide dasar.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7FADD6-E754-3451-0F5D-3DA662B069D7}"/>
              </a:ext>
            </a:extLst>
          </p:cNvPr>
          <p:cNvSpPr txBox="1"/>
          <p:nvPr/>
        </p:nvSpPr>
        <p:spPr>
          <a:xfrm>
            <a:off x="4876799" y="1200150"/>
            <a:ext cx="4114801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d-ID" sz="2000" dirty="0"/>
              <a:t>W. </a:t>
            </a:r>
            <a:r>
              <a:rPr lang="en-US" sz="2000" dirty="0"/>
              <a:t> </a:t>
            </a:r>
            <a:r>
              <a:rPr lang="id-ID" sz="2000" dirty="0"/>
              <a:t>White</a:t>
            </a:r>
            <a:endParaRPr lang="id-ID" sz="2000" dirty="0">
              <a:latin typeface="Abadi MT"/>
            </a:endParaRPr>
          </a:p>
          <a:p>
            <a:endParaRPr lang="en-US" sz="2000" dirty="0"/>
          </a:p>
          <a:p>
            <a:r>
              <a:rPr lang="en-US" sz="2000" dirty="0"/>
              <a:t>I</a:t>
            </a:r>
            <a:r>
              <a:rPr lang="id-ID" sz="2000" dirty="0"/>
              <a:t>deologi adalah asas pendapat, pandangan, atau keyakinan yang dipakai atau dicita</a:t>
            </a:r>
            <a:r>
              <a:rPr lang="en-US" sz="2000" dirty="0"/>
              <a:t>-</a:t>
            </a:r>
            <a:r>
              <a:rPr lang="id-ID" sz="2000" dirty="0"/>
              <a:t>citakan oleh perorangan atau golongan dalam masyarakat atau oleh suatu bangsa (Ishaq, 2021)</a:t>
            </a:r>
            <a:r>
              <a:rPr lang="en-US" sz="2000" dirty="0"/>
              <a:t>.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341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SMA/MA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2400" y="1047750"/>
            <a:ext cx="4114800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S. Hornby</a:t>
            </a:r>
          </a:p>
          <a:p>
            <a:pPr marL="457200" indent="-457200">
              <a:buAutoNum type="alphaUcPeriod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deologi adalah seperangkat gagasan yang membentuk landasan teori ekonomi dan politik atau yang dipegangi oleh seorang atau sekelompok orang (Herdiawanto, dkk., 2019)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sz="2000" noProof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7FADD6-E754-3451-0F5D-3DA662B069D7}"/>
              </a:ext>
            </a:extLst>
          </p:cNvPr>
          <p:cNvSpPr txBox="1"/>
          <p:nvPr/>
        </p:nvSpPr>
        <p:spPr>
          <a:xfrm>
            <a:off x="4419600" y="1047750"/>
            <a:ext cx="4572000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anfred B. Steger (2003)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deologi sebagai sistem ide-ide yang dimiliki bersama secara luas, keyakinan yang berpola, norma-norma dan nilai-nilai yang menjadi pedoman, dan cita-cita yang diterima sebagai kebenaran oleh sekelompok orang tertentu.</a:t>
            </a:r>
            <a:endParaRPr lang="id-ID" sz="2000" noProof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874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>
                <a:solidFill>
                  <a:schemeClr val="bg1"/>
                </a:solidFill>
                <a:latin typeface="Candara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2398" y="1047750"/>
            <a:ext cx="4114801" cy="3166824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err="1">
                <a:latin typeface="Abadi MT"/>
              </a:rPr>
              <a:t>Mubyarto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I</a:t>
            </a:r>
            <a:r>
              <a:rPr lang="id-ID" sz="2000" dirty="0"/>
              <a:t>deologi adalah sejumlah doktrin, kepercayaan, dan simbol-simbol kelompok masyarakat atau suatu bangsa yang menjadi pegangan dan pedoman kerja atau perjuangan untuk mencapai tujuan masyarakat bangsa (Ishaq, 2021).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7FADD6-E754-3451-0F5D-3DA662B069D7}"/>
              </a:ext>
            </a:extLst>
          </p:cNvPr>
          <p:cNvSpPr txBox="1"/>
          <p:nvPr/>
        </p:nvSpPr>
        <p:spPr>
          <a:xfrm>
            <a:off x="4495800" y="1269444"/>
            <a:ext cx="4495801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d-ID" sz="2000" dirty="0"/>
              <a:t>David Miller (Kusumohamidjojo, 2015)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</a:t>
            </a:r>
            <a:r>
              <a:rPr lang="id-ID" sz="2000" dirty="0"/>
              <a:t>deologi sebagai seperangkat keyakinan alam sosial dan politik yang secara bersamaan memberi makna kepada sesuatu yang berlangsung dalam masyarakat dan membimbing respons praktis masyarakat terhadapnya.</a:t>
            </a:r>
            <a:endParaRPr lang="id-ID" sz="2000" noProof="1">
              <a:latin typeface="Abadi M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60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SMA/MA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191000" y="1428750"/>
            <a:ext cx="3886200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Keyakinan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etiap ideologi selalu menunjuk adanya gagasan vital yang sudah diyakini kebenarannya untuk dijadikan dasar dan arah strategi bagi tercapainya tujuan yang telah ditentukan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d-ID" sz="2000" noProof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Free vector self confidence concept illustration">
            <a:extLst>
              <a:ext uri="{FF2B5EF4-FFF2-40B4-BE49-F238E27FC236}">
                <a16:creationId xmlns:a16="http://schemas.microsoft.com/office/drawing/2014/main" id="{37D9CDBB-BB05-4E20-FAC6-2C6AD6BFFA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82" t="12375" r="13872" b="11728"/>
          <a:stretch/>
        </p:blipFill>
        <p:spPr bwMode="auto">
          <a:xfrm>
            <a:off x="342900" y="1047750"/>
            <a:ext cx="3390900" cy="348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2716E9-A5A2-5B33-55F7-C173CA90CD1A}"/>
              </a:ext>
            </a:extLst>
          </p:cNvPr>
          <p:cNvSpPr txBox="1"/>
          <p:nvPr/>
        </p:nvSpPr>
        <p:spPr>
          <a:xfrm>
            <a:off x="76200" y="60221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Unsur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Ideologi</a:t>
            </a:r>
            <a:endParaRPr lang="id-ID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72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SMA/MA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800600" y="1733550"/>
            <a:ext cx="4114800" cy="2145268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Loyalitas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deologi selalu menuntut keterlibatan optimal atas dasar loyalitas atau kesetiaan dari para subjek penduduknya</a:t>
            </a:r>
            <a:endParaRPr lang="id-ID" sz="2000" noProof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2716E9-A5A2-5B33-55F7-C173CA90CD1A}"/>
              </a:ext>
            </a:extLst>
          </p:cNvPr>
          <p:cNvSpPr txBox="1"/>
          <p:nvPr/>
        </p:nvSpPr>
        <p:spPr>
          <a:xfrm>
            <a:off x="76200" y="60221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Unsur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Ideologi</a:t>
            </a:r>
            <a:endParaRPr lang="id-ID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44144-0D0D-762C-D7CC-A770C215CAC2}"/>
              </a:ext>
            </a:extLst>
          </p:cNvPr>
          <p:cNvSpPr txBox="1"/>
          <p:nvPr/>
        </p:nvSpPr>
        <p:spPr>
          <a:xfrm>
            <a:off x="152400" y="1421844"/>
            <a:ext cx="4343400" cy="282630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Mitos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onsep ideologi selalu memitoskan suatu ajaran yang secara optimis dan dengan keyakinan bahwa gagasan atau ideologi tersebut secara pasti menjamin tercapainya tujuan melalui cara-cara yang telah ditentukan pula.</a:t>
            </a:r>
            <a:endParaRPr lang="id-ID" sz="2000" noProof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99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Makna dan Hakikat Ideologi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SMA/MA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9624" y="535166"/>
            <a:ext cx="515902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Batasan 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Ideologi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d-ID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Herdiawanto, dkk., 2019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d-ID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1657350"/>
            <a:ext cx="883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Sekumpulan ide atau gagasan.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Tersusun secara sistematis.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Bersumber dari pikiran manusia.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Mempunyai tujuan dan arah yang jelas.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Pedoman tentang cara hidup.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Dianut oleh masyarakat.</a:t>
            </a:r>
          </a:p>
        </p:txBody>
      </p:sp>
    </p:spTree>
    <p:extLst>
      <p:ext uri="{BB962C8B-B14F-4D97-AF65-F5344CB8AC3E}">
        <p14:creationId xmlns:p14="http://schemas.microsoft.com/office/powerpoint/2010/main" val="22910391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272</TotalTime>
  <Words>534</Words>
  <Application>Microsoft Office PowerPoint</Application>
  <PresentationFormat>On-screen Show (16:9)</PresentationFormat>
  <Paragraphs>85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Abadi MT</vt:lpstr>
      <vt:lpstr>Arial</vt:lpstr>
      <vt:lpstr>Batang</vt:lpstr>
      <vt:lpstr>Bodoni MT Condensed</vt:lpstr>
      <vt:lpstr>Calibri</vt:lpstr>
      <vt:lpstr>Cambria</vt:lpstr>
      <vt:lpstr>Candara</vt:lpstr>
      <vt:lpstr>Candara Light</vt:lpstr>
      <vt:lpstr>Courier New</vt:lpstr>
      <vt:lpstr>Gill Sans MT</vt:lpstr>
      <vt:lpstr>Tahoma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Maya Yulianti</cp:lastModifiedBy>
  <cp:revision>20</cp:revision>
  <dcterms:created xsi:type="dcterms:W3CDTF">2006-08-16T00:00:00Z</dcterms:created>
  <dcterms:modified xsi:type="dcterms:W3CDTF">2023-02-17T07:07:57Z</dcterms:modified>
</cp:coreProperties>
</file>