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s/comment5.xml" ContentType="application/vnd.openxmlformats-officedocument.presentationml.comments+xml"/>
  <Override PartName="/ppt/comments/comment6.xml" ContentType="application/vnd.openxmlformats-officedocument.presentationml.comments+xml"/>
  <Override PartName="/ppt/comments/comment7.xml" ContentType="application/vnd.openxmlformats-officedocument.presentationml.comments+xml"/>
  <Override PartName="/ppt/comments/comment8.xml" ContentType="application/vnd.openxmlformats-officedocument.presentationml.comments+xml"/>
  <Override PartName="/ppt/comments/comment9.xml" ContentType="application/vnd.openxmlformats-officedocument.presentationml.comments+xml"/>
  <Override PartName="/ppt/comments/comment10.xml" ContentType="application/vnd.openxmlformats-officedocument.presentationml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omments/comment11.xml" ContentType="application/vnd.openxmlformats-officedocument.presentationml.comment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omments/comment12.xml" ContentType="application/vnd.openxmlformats-officedocument.presentationml.comments+xml"/>
  <Override PartName="/ppt/comments/comment13.xml" ContentType="application/vnd.openxmlformats-officedocument.presentationml.comments+xml"/>
  <Override PartName="/ppt/comments/comment14.xml" ContentType="application/vnd.openxmlformats-officedocument.presentationml.comments+xml"/>
  <Override PartName="/ppt/comments/comment15.xml" ContentType="application/vnd.openxmlformats-officedocument.presentationml.comments+xml"/>
  <Override PartName="/ppt/comments/comment16.xml" ContentType="application/vnd.openxmlformats-officedocument.presentationml.comments+xml"/>
  <Override PartName="/ppt/comments/comment17.xml" ContentType="application/vnd.openxmlformats-officedocument.presentationml.comments+xml"/>
  <Override PartName="/ppt/comments/comment18.xml" ContentType="application/vnd.openxmlformats-officedocument.presentationml.comments+xml"/>
  <Override PartName="/ppt/comments/comment19.xml" ContentType="application/vnd.openxmlformats-officedocument.presentationml.comments+xml"/>
  <Override PartName="/ppt/comments/comment20.xml" ContentType="application/vnd.openxmlformats-officedocument.presentationml.comments+xml"/>
  <Override PartName="/ppt/comments/comment2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0" r:id="rId1"/>
  </p:sldMasterIdLst>
  <p:notesMasterIdLst>
    <p:notesMasterId r:id="rId38"/>
  </p:notesMasterIdLst>
  <p:sldIdLst>
    <p:sldId id="257" r:id="rId2"/>
    <p:sldId id="258" r:id="rId3"/>
    <p:sldId id="259" r:id="rId4"/>
    <p:sldId id="260" r:id="rId5"/>
    <p:sldId id="261" r:id="rId6"/>
    <p:sldId id="291" r:id="rId7"/>
    <p:sldId id="292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69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flah Faiz Rizqullah" initials="AFR" lastIdx="14" clrIdx="0">
    <p:extLst>
      <p:ext uri="{19B8F6BF-5375-455C-9EA6-DF929625EA0E}">
        <p15:presenceInfo xmlns:p15="http://schemas.microsoft.com/office/powerpoint/2012/main" userId="a2907fa79f4885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4T08:25:00.483" idx="1">
    <p:pos x="7680" y="1265"/>
    <p:text>link untuk gambarnya: https://www.shutterstock.com/search/island-of-indonesia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1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4T10:18:22.132" idx="8">
    <p:pos x="7680" y="1178"/>
    <p:text>link gambar: https://www.shutterstock.com/image-photo/business-team-connect-pieces-gears-teamwork-1086486185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1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4T11:06:49.606" idx="10">
    <p:pos x="10" y="10"/>
    <p:text>link gambar: https://www.shutterstock.com/image-photo/vinnitsa-ukraine-january-18-2017-indonesia-741585124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1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4T11:46:06.375" idx="11">
    <p:pos x="10" y="10"/>
    <p:text>link gambar: https://www.shutterstock.com/image-photo/war-concept-military-silhouettes-fighting-scene-662146195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1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4T11:46:35.175" idx="12">
    <p:pos x="10" y="10"/>
    <p:text>link gambar: https://www.shutterstock.com/image-illustration/ideology-inside-human-mind-pictured-word-1848667408</p:text>
    <p:extLst mod="1">
      <p:ext uri="{C676402C-5697-4E1C-873F-D02D1690AC5C}">
        <p15:threadingInfo xmlns:p15="http://schemas.microsoft.com/office/powerpoint/2012/main" timeZoneBias="-420"/>
      </p:ext>
    </p:extLst>
  </p:cm>
</p:cmLst>
</file>

<file path=ppt/comments/comment1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4T11:46:35.175" idx="12">
    <p:pos x="10" y="10"/>
    <p:text>Link gambar: https://www.shutterstock.com/image-photo/bar-chart-graph-marketing-profit-improvement-447913204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1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4T11:46:35.175" idx="12">
    <p:pos x="10" y="10"/>
    <p:text>Link gambar: https://www.shutterstock.com/image-photo/robot-hand-ai-artificial-intelligence-assistance-2118695231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1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4T11:46:35.175" idx="12">
    <p:pos x="10" y="10"/>
    <p:text>link gambar: https://www.shutterstock.com/image-photo/high-mountain-morning-time-beautiful-natural-1384588922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1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4T11:46:35.175" idx="12">
    <p:pos x="10" y="10"/>
    <p:text>link gambar: https://www.shutterstock.com/image-photo/team-spirit-necessity-during-any-work-1875779068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1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4T11:46:35.175" idx="12">
    <p:pos x="10" y="10"/>
    <p:text>link gambar: https://www.shutterstock.com/image-photo/text-politics-on-cubes-452319070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1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4T11:46:35.175" idx="12">
    <p:pos x="10" y="10"/>
    <p:text>link gambar https://www.shutterstock.com/image-photo/stack-money-coin-trading-graph-financial-1389723656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4T08:38:07.695" idx="2">
    <p:pos x="2742" y="1519"/>
    <p:text>link untuk gambarnya: https://www.shutterstock.com/image-vector/student-studying-thingking-about-math-1458682196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2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4T11:46:35.175" idx="12">
    <p:pos x="10" y="10"/>
    <p:text>link gambar https://www.shutterstock.com/image-photo/culture-word-written-on-wood-block-298310954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2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7T20:49:45.799" idx="14">
    <p:pos x="7500" y="1210"/>
    <p:text>link gambar: https://www.shutterstock.com/image-vector/woman-headache-anxiety-attack-crisis-frustrated-1846354129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4T08:45:04.964" idx="3">
    <p:pos x="7680" y="1063"/>
    <p:text>link untuk gambarnya: https://www.shutterstock.com/image-vector/making-business-decisions-men-discuss-problem-2069213363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4T08:45:04.964" idx="3">
    <p:pos x="7680" y="1063"/>
    <p:text>link untuk gambarnya: https:https://www.shutterstock.com/image-vector/businessman-jumping-over-series-hurdles-text-570593830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4T09:10:48.078" idx="4">
    <p:pos x="2583" y="2541"/>
    <p:text>link gambar pertama: https://www.shutterstock.com/image-photo/kharkiv-ukraine-january-31-2022-column-2120015726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4T09:38:44.402" idx="6">
    <p:pos x="10" y="10"/>
    <p:text>link gambar: https://www.shutterstock.com/image-photo/hands-passing-money-under-table-corruption-717005518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4T09:38:44.402" idx="6">
    <p:pos x="10" y="10"/>
    <p:text>link gambar: https://www.shutterstock.com/image-photo/police-steel-handcuffspolice-arrestedprofessional-officer-has-659470504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4T09:50:05.522" idx="7">
    <p:pos x="10" y="10"/>
    <p:text>link gambar: https://www.shutterstock.com/image-photo/overcoming-obstacles-achieving-success-641432830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14T10:52:39.529" idx="9">
    <p:pos x="3158" y="911"/>
    <p:text>link gambar: https://www.shutterstock.com/image-photo/do-not-distrub-sign-front-room-1491330950</p:text>
    <p:extLst>
      <p:ext uri="{C676402C-5697-4E1C-873F-D02D1690AC5C}">
        <p15:threadingInfo xmlns:p15="http://schemas.microsoft.com/office/powerpoint/2012/main" timeZoneBias="-42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729E98-428B-47B4-9FCD-885EAC3CABC4}" type="doc">
      <dgm:prSet loTypeId="urn:microsoft.com/office/officeart/2005/8/layout/hList3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69C7162-3E5B-4D48-89F2-CB812574DC89}">
      <dgm:prSet phldrT="[Text]" custT="1"/>
      <dgm:spPr/>
      <dgm:t>
        <a:bodyPr/>
        <a:lstStyle/>
        <a:p>
          <a:r>
            <a:rPr lang="en-US" sz="3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Syarat</a:t>
          </a:r>
          <a:r>
            <a:rPr lang="en-US" sz="3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3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Integrasi</a:t>
          </a:r>
          <a:r>
            <a:rPr lang="en-US" sz="3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3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menurut</a:t>
          </a:r>
          <a:r>
            <a:rPr lang="en-US" sz="3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3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Willian</a:t>
          </a:r>
          <a:r>
            <a:rPr lang="en-US" sz="3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F. </a:t>
          </a:r>
          <a:r>
            <a:rPr lang="en-US" sz="3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Ogburn</a:t>
          </a:r>
          <a:r>
            <a:rPr lang="en-US" sz="3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3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3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Mayer </a:t>
          </a:r>
          <a:r>
            <a:rPr lang="en-US" sz="3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Nimkoff</a:t>
          </a:r>
          <a:endParaRPr lang="en-US" sz="3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DCB71A41-B9C3-41A9-804D-DC0B98C87C76}" type="parTrans" cxnId="{DF4E77C3-4509-4A5A-ACD2-12BB31D0BE0B}">
      <dgm:prSet/>
      <dgm:spPr/>
      <dgm:t>
        <a:bodyPr/>
        <a:lstStyle/>
        <a:p>
          <a:endParaRPr lang="en-US"/>
        </a:p>
      </dgm:t>
    </dgm:pt>
    <dgm:pt modelId="{AAF5EA62-ED83-4920-8004-E7FDFF583642}" type="sibTrans" cxnId="{DF4E77C3-4509-4A5A-ACD2-12BB31D0BE0B}">
      <dgm:prSet/>
      <dgm:spPr/>
      <dgm:t>
        <a:bodyPr/>
        <a:lstStyle/>
        <a:p>
          <a:endParaRPr lang="en-US"/>
        </a:p>
      </dgm:t>
    </dgm:pt>
    <dgm:pt modelId="{CBA7604E-A87D-4D3A-B288-B396E7F28695}">
      <dgm:prSet phldrT="[Text]" custT="1"/>
      <dgm:spPr/>
      <dgm:t>
        <a:bodyPr/>
        <a:lstStyle/>
        <a:p>
          <a:pPr algn="ctr"/>
          <a:r>
            <a:rPr lang="sv-SE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Anggota masyarakat merasa berhasil saling mengisi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kebutuhan-kebutuhan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di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antara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mereka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.</a:t>
          </a:r>
          <a:endParaRPr lang="en-US" sz="20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BBEC5F0B-5900-45E7-AAAC-65E755197079}" type="parTrans" cxnId="{84DDDDF0-9CE9-47A3-A222-EEA532E7E38B}">
      <dgm:prSet/>
      <dgm:spPr/>
      <dgm:t>
        <a:bodyPr/>
        <a:lstStyle/>
        <a:p>
          <a:endParaRPr lang="en-US"/>
        </a:p>
      </dgm:t>
    </dgm:pt>
    <dgm:pt modelId="{C1536044-5772-44BB-87BA-A9F1EC6BE9B1}" type="sibTrans" cxnId="{84DDDDF0-9CE9-47A3-A222-EEA532E7E38B}">
      <dgm:prSet/>
      <dgm:spPr/>
      <dgm:t>
        <a:bodyPr/>
        <a:lstStyle/>
        <a:p>
          <a:endParaRPr lang="en-US"/>
        </a:p>
      </dgm:t>
    </dgm:pt>
    <dgm:pt modelId="{A80E0EB5-7EC5-4330-8D67-CEDB268C426B}">
      <dgm:prSet phldrT="[Text]" custT="1"/>
      <dgm:spPr/>
      <dgm:t>
        <a:bodyPr/>
        <a:lstStyle/>
        <a:p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Masyarakat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berhasil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menciptakan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kesepakatan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(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konsensus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) </a:t>
          </a:r>
          <a:r>
            <a:rPr lang="nn-NO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bersama mengenai norma dan nilai-nilai sosial yang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dilestarikan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dijadikan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pedoman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.</a:t>
          </a:r>
          <a:endParaRPr lang="en-US" sz="20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8F91679B-CCB7-4727-987E-20687ABBB71D}" type="parTrans" cxnId="{6326EB3A-BA1B-4E5E-BD34-2CFBA4331E07}">
      <dgm:prSet/>
      <dgm:spPr/>
      <dgm:t>
        <a:bodyPr/>
        <a:lstStyle/>
        <a:p>
          <a:endParaRPr lang="en-US"/>
        </a:p>
      </dgm:t>
    </dgm:pt>
    <dgm:pt modelId="{D6F5FC40-96AC-4140-BFE6-3B2D27EA27B6}" type="sibTrans" cxnId="{6326EB3A-BA1B-4E5E-BD34-2CFBA4331E07}">
      <dgm:prSet/>
      <dgm:spPr/>
      <dgm:t>
        <a:bodyPr/>
        <a:lstStyle/>
        <a:p>
          <a:endParaRPr lang="en-US"/>
        </a:p>
      </dgm:t>
    </dgm:pt>
    <dgm:pt modelId="{137B0210-EAC4-4C86-BFD0-5448E134F82F}">
      <dgm:prSet phldrT="[Text]" custT="1"/>
      <dgm:spPr/>
      <dgm:t>
        <a:bodyPr/>
        <a:lstStyle/>
        <a:p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Norma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nilai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sosial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itu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berlaku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cukup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lama,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tidak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mudah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berubah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,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dijalankan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secara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konsisten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oleh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seluruh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anggota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masyarakat</a:t>
          </a:r>
          <a:endParaRPr lang="en-US" sz="20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03A7CB6D-D0C7-47A7-B8F3-4648CF58D2D6}" type="parTrans" cxnId="{8BB131DC-15FA-46D1-8DD4-8E04EC8D63E7}">
      <dgm:prSet/>
      <dgm:spPr/>
      <dgm:t>
        <a:bodyPr/>
        <a:lstStyle/>
        <a:p>
          <a:endParaRPr lang="en-US"/>
        </a:p>
      </dgm:t>
    </dgm:pt>
    <dgm:pt modelId="{4850DE92-9D60-4CAA-83FA-C57DDF8182E3}" type="sibTrans" cxnId="{8BB131DC-15FA-46D1-8DD4-8E04EC8D63E7}">
      <dgm:prSet/>
      <dgm:spPr/>
      <dgm:t>
        <a:bodyPr/>
        <a:lstStyle/>
        <a:p>
          <a:endParaRPr lang="en-US"/>
        </a:p>
      </dgm:t>
    </dgm:pt>
    <dgm:pt modelId="{00AAF60E-DAD9-443A-BD37-B778D06D845A}" type="pres">
      <dgm:prSet presAssocID="{A4729E98-428B-47B4-9FCD-885EAC3CABC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3471C5C-DBBA-467C-B13B-3701174BEAC0}" type="pres">
      <dgm:prSet presAssocID="{669C7162-3E5B-4D48-89F2-CB812574DC89}" presName="roof" presStyleLbl="dkBgShp" presStyleIdx="0" presStyleCnt="2"/>
      <dgm:spPr/>
      <dgm:t>
        <a:bodyPr/>
        <a:lstStyle/>
        <a:p>
          <a:endParaRPr lang="en-US"/>
        </a:p>
      </dgm:t>
    </dgm:pt>
    <dgm:pt modelId="{5C76DA35-C02E-46AF-954B-8520DDB7AA95}" type="pres">
      <dgm:prSet presAssocID="{669C7162-3E5B-4D48-89F2-CB812574DC89}" presName="pillars" presStyleCnt="0"/>
      <dgm:spPr/>
      <dgm:t>
        <a:bodyPr/>
        <a:lstStyle/>
        <a:p>
          <a:endParaRPr lang="en-US"/>
        </a:p>
      </dgm:t>
    </dgm:pt>
    <dgm:pt modelId="{7559DD73-FCC4-41BA-9CAA-5874A6A69249}" type="pres">
      <dgm:prSet presAssocID="{669C7162-3E5B-4D48-89F2-CB812574DC89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138A3E-CAC4-411C-8494-7741F9F3ACEF}" type="pres">
      <dgm:prSet presAssocID="{A80E0EB5-7EC5-4330-8D67-CEDB268C426B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664AD7-DEED-4BB4-A21B-617BDBBC8DA1}" type="pres">
      <dgm:prSet presAssocID="{137B0210-EAC4-4C86-BFD0-5448E134F82F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BA288E-EDB4-4DF2-8825-5441AA20EF61}" type="pres">
      <dgm:prSet presAssocID="{669C7162-3E5B-4D48-89F2-CB812574DC89}" presName="base" presStyleLbl="dkBgShp" presStyleIdx="1" presStyleCnt="2"/>
      <dgm:spPr/>
      <dgm:t>
        <a:bodyPr/>
        <a:lstStyle/>
        <a:p>
          <a:endParaRPr lang="en-US"/>
        </a:p>
      </dgm:t>
    </dgm:pt>
  </dgm:ptLst>
  <dgm:cxnLst>
    <dgm:cxn modelId="{DF4E77C3-4509-4A5A-ACD2-12BB31D0BE0B}" srcId="{A4729E98-428B-47B4-9FCD-885EAC3CABC4}" destId="{669C7162-3E5B-4D48-89F2-CB812574DC89}" srcOrd="0" destOrd="0" parTransId="{DCB71A41-B9C3-41A9-804D-DC0B98C87C76}" sibTransId="{AAF5EA62-ED83-4920-8004-E7FDFF583642}"/>
    <dgm:cxn modelId="{FB8DF658-A199-40F6-81DD-9EE46E610F20}" type="presOf" srcId="{A4729E98-428B-47B4-9FCD-885EAC3CABC4}" destId="{00AAF60E-DAD9-443A-BD37-B778D06D845A}" srcOrd="0" destOrd="0" presId="urn:microsoft.com/office/officeart/2005/8/layout/hList3"/>
    <dgm:cxn modelId="{7187B1D9-6668-44F8-9030-8CDFA556EAEC}" type="presOf" srcId="{CBA7604E-A87D-4D3A-B288-B396E7F28695}" destId="{7559DD73-FCC4-41BA-9CAA-5874A6A69249}" srcOrd="0" destOrd="0" presId="urn:microsoft.com/office/officeart/2005/8/layout/hList3"/>
    <dgm:cxn modelId="{0596727F-6289-475F-8933-386E9A777D7C}" type="presOf" srcId="{669C7162-3E5B-4D48-89F2-CB812574DC89}" destId="{83471C5C-DBBA-467C-B13B-3701174BEAC0}" srcOrd="0" destOrd="0" presId="urn:microsoft.com/office/officeart/2005/8/layout/hList3"/>
    <dgm:cxn modelId="{6326EB3A-BA1B-4E5E-BD34-2CFBA4331E07}" srcId="{669C7162-3E5B-4D48-89F2-CB812574DC89}" destId="{A80E0EB5-7EC5-4330-8D67-CEDB268C426B}" srcOrd="1" destOrd="0" parTransId="{8F91679B-CCB7-4727-987E-20687ABBB71D}" sibTransId="{D6F5FC40-96AC-4140-BFE6-3B2D27EA27B6}"/>
    <dgm:cxn modelId="{440C9A37-B549-4535-9ABE-DAB27B908326}" type="presOf" srcId="{137B0210-EAC4-4C86-BFD0-5448E134F82F}" destId="{5E664AD7-DEED-4BB4-A21B-617BDBBC8DA1}" srcOrd="0" destOrd="0" presId="urn:microsoft.com/office/officeart/2005/8/layout/hList3"/>
    <dgm:cxn modelId="{8BB131DC-15FA-46D1-8DD4-8E04EC8D63E7}" srcId="{669C7162-3E5B-4D48-89F2-CB812574DC89}" destId="{137B0210-EAC4-4C86-BFD0-5448E134F82F}" srcOrd="2" destOrd="0" parTransId="{03A7CB6D-D0C7-47A7-B8F3-4648CF58D2D6}" sibTransId="{4850DE92-9D60-4CAA-83FA-C57DDF8182E3}"/>
    <dgm:cxn modelId="{B5AFC091-B21B-430D-A849-CED4223DE110}" type="presOf" srcId="{A80E0EB5-7EC5-4330-8D67-CEDB268C426B}" destId="{6D138A3E-CAC4-411C-8494-7741F9F3ACEF}" srcOrd="0" destOrd="0" presId="urn:microsoft.com/office/officeart/2005/8/layout/hList3"/>
    <dgm:cxn modelId="{84DDDDF0-9CE9-47A3-A222-EEA532E7E38B}" srcId="{669C7162-3E5B-4D48-89F2-CB812574DC89}" destId="{CBA7604E-A87D-4D3A-B288-B396E7F28695}" srcOrd="0" destOrd="0" parTransId="{BBEC5F0B-5900-45E7-AAAC-65E755197079}" sibTransId="{C1536044-5772-44BB-87BA-A9F1EC6BE9B1}"/>
    <dgm:cxn modelId="{E2DEEAD9-5402-4D5B-8C3D-83AF92A3B203}" type="presParOf" srcId="{00AAF60E-DAD9-443A-BD37-B778D06D845A}" destId="{83471C5C-DBBA-467C-B13B-3701174BEAC0}" srcOrd="0" destOrd="0" presId="urn:microsoft.com/office/officeart/2005/8/layout/hList3"/>
    <dgm:cxn modelId="{CB602E17-1E7E-42D2-93A2-F8FB03C1F1A4}" type="presParOf" srcId="{00AAF60E-DAD9-443A-BD37-B778D06D845A}" destId="{5C76DA35-C02E-46AF-954B-8520DDB7AA95}" srcOrd="1" destOrd="0" presId="urn:microsoft.com/office/officeart/2005/8/layout/hList3"/>
    <dgm:cxn modelId="{BCCB558A-F6C6-449E-A036-EA3E3CE72CD6}" type="presParOf" srcId="{5C76DA35-C02E-46AF-954B-8520DDB7AA95}" destId="{7559DD73-FCC4-41BA-9CAA-5874A6A69249}" srcOrd="0" destOrd="0" presId="urn:microsoft.com/office/officeart/2005/8/layout/hList3"/>
    <dgm:cxn modelId="{F5857407-3C3E-4D46-8C42-8210F2B39D5E}" type="presParOf" srcId="{5C76DA35-C02E-46AF-954B-8520DDB7AA95}" destId="{6D138A3E-CAC4-411C-8494-7741F9F3ACEF}" srcOrd="1" destOrd="0" presId="urn:microsoft.com/office/officeart/2005/8/layout/hList3"/>
    <dgm:cxn modelId="{639BFA2E-521B-476A-86C4-C1B165DE8363}" type="presParOf" srcId="{5C76DA35-C02E-46AF-954B-8520DDB7AA95}" destId="{5E664AD7-DEED-4BB4-A21B-617BDBBC8DA1}" srcOrd="2" destOrd="0" presId="urn:microsoft.com/office/officeart/2005/8/layout/hList3"/>
    <dgm:cxn modelId="{44E77E1F-7810-4BF4-8161-4D5F71D91BB4}" type="presParOf" srcId="{00AAF60E-DAD9-443A-BD37-B778D06D845A}" destId="{8EBA288E-EDB4-4DF2-8825-5441AA20EF61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729E98-428B-47B4-9FCD-885EAC3CABC4}" type="doc">
      <dgm:prSet loTypeId="urn:microsoft.com/office/officeart/2005/8/layout/hList3" loCatId="list" qsTypeId="urn:microsoft.com/office/officeart/2005/8/quickstyle/simple5" qsCatId="simple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669C7162-3E5B-4D48-89F2-CB812574DC89}">
      <dgm:prSet phldrT="[Text]" custT="1"/>
      <dgm:spPr/>
      <dgm:t>
        <a:bodyPr/>
        <a:lstStyle/>
        <a:p>
          <a:r>
            <a:rPr lang="en-US" sz="3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Syarat</a:t>
          </a:r>
          <a:r>
            <a:rPr lang="en-US" sz="3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3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Integrasi</a:t>
          </a:r>
          <a:r>
            <a:rPr lang="en-US" sz="3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3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menurut</a:t>
          </a:r>
          <a:r>
            <a:rPr lang="en-US" sz="3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3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Sunyoto</a:t>
          </a:r>
          <a:r>
            <a:rPr lang="en-US" sz="3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Usman</a:t>
          </a:r>
          <a:endParaRPr lang="en-US" sz="3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DCB71A41-B9C3-41A9-804D-DC0B98C87C76}" type="parTrans" cxnId="{DF4E77C3-4509-4A5A-ACD2-12BB31D0BE0B}">
      <dgm:prSet/>
      <dgm:spPr/>
      <dgm:t>
        <a:bodyPr/>
        <a:lstStyle/>
        <a:p>
          <a:endParaRPr lang="en-US"/>
        </a:p>
      </dgm:t>
    </dgm:pt>
    <dgm:pt modelId="{AAF5EA62-ED83-4920-8004-E7FDFF583642}" type="sibTrans" cxnId="{DF4E77C3-4509-4A5A-ACD2-12BB31D0BE0B}">
      <dgm:prSet/>
      <dgm:spPr/>
      <dgm:t>
        <a:bodyPr/>
        <a:lstStyle/>
        <a:p>
          <a:endParaRPr lang="en-US"/>
        </a:p>
      </dgm:t>
    </dgm:pt>
    <dgm:pt modelId="{CBA7604E-A87D-4D3A-B288-B396E7F28695}">
      <dgm:prSet phldrT="[Text]" custT="1"/>
      <dgm:spPr/>
      <dgm:t>
        <a:bodyPr/>
        <a:lstStyle/>
        <a:p>
          <a:r>
            <a:rPr lang="fi-FI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Masyarakat dapat menemukan dan menyepakati nilai-nilai </a:t>
          </a:r>
          <a:r>
            <a:rPr lang="sv-SE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fundamental yang menjadi rujukan bersama.</a:t>
          </a:r>
          <a:endParaRPr lang="en-US" sz="20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BBEC5F0B-5900-45E7-AAAC-65E755197079}" type="parTrans" cxnId="{84DDDDF0-9CE9-47A3-A222-EEA532E7E38B}">
      <dgm:prSet/>
      <dgm:spPr/>
      <dgm:t>
        <a:bodyPr/>
        <a:lstStyle/>
        <a:p>
          <a:endParaRPr lang="en-US"/>
        </a:p>
      </dgm:t>
    </dgm:pt>
    <dgm:pt modelId="{C1536044-5772-44BB-87BA-A9F1EC6BE9B1}" type="sibTrans" cxnId="{84DDDDF0-9CE9-47A3-A222-EEA532E7E38B}">
      <dgm:prSet/>
      <dgm:spPr/>
      <dgm:t>
        <a:bodyPr/>
        <a:lstStyle/>
        <a:p>
          <a:endParaRPr lang="en-US"/>
        </a:p>
      </dgm:t>
    </dgm:pt>
    <dgm:pt modelId="{A80E0EB5-7EC5-4330-8D67-CEDB268C426B}">
      <dgm:prSet phldrT="[Text]" custT="1"/>
      <dgm:spPr/>
      <dgm:t>
        <a:bodyPr/>
        <a:lstStyle/>
        <a:p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Masyarakat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terhimpun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dalam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unit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sosial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memiliki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i="1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cross cutting affiliation 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(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berbagai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kesatuan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sosial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)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sehingga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menghasilkan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i="1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cross cutting loyalties 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(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loyalitas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ganda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).</a:t>
          </a:r>
          <a:endParaRPr lang="en-US" sz="20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8F91679B-CCB7-4727-987E-20687ABBB71D}" type="parTrans" cxnId="{6326EB3A-BA1B-4E5E-BD34-2CFBA4331E07}">
      <dgm:prSet/>
      <dgm:spPr/>
      <dgm:t>
        <a:bodyPr/>
        <a:lstStyle/>
        <a:p>
          <a:endParaRPr lang="en-US"/>
        </a:p>
      </dgm:t>
    </dgm:pt>
    <dgm:pt modelId="{D6F5FC40-96AC-4140-BFE6-3B2D27EA27B6}" type="sibTrans" cxnId="{6326EB3A-BA1B-4E5E-BD34-2CFBA4331E07}">
      <dgm:prSet/>
      <dgm:spPr/>
      <dgm:t>
        <a:bodyPr/>
        <a:lstStyle/>
        <a:p>
          <a:endParaRPr lang="en-US"/>
        </a:p>
      </dgm:t>
    </dgm:pt>
    <dgm:pt modelId="{137B0210-EAC4-4C86-BFD0-5448E134F82F}">
      <dgm:prSet phldrT="[Text]" custT="1"/>
      <dgm:spPr/>
      <dgm:t>
        <a:bodyPr/>
        <a:lstStyle/>
        <a:p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Masyarakat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berada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di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atas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ketergantungan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di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antara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unit-unit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sosial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yang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terhimpun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di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dalamnya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untuk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memenuhi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kebutuhan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ekonomi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.</a:t>
          </a:r>
          <a:endParaRPr lang="en-US" sz="20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03A7CB6D-D0C7-47A7-B8F3-4648CF58D2D6}" type="parTrans" cxnId="{8BB131DC-15FA-46D1-8DD4-8E04EC8D63E7}">
      <dgm:prSet/>
      <dgm:spPr/>
      <dgm:t>
        <a:bodyPr/>
        <a:lstStyle/>
        <a:p>
          <a:endParaRPr lang="en-US"/>
        </a:p>
      </dgm:t>
    </dgm:pt>
    <dgm:pt modelId="{4850DE92-9D60-4CAA-83FA-C57DDF8182E3}" type="sibTrans" cxnId="{8BB131DC-15FA-46D1-8DD4-8E04EC8D63E7}">
      <dgm:prSet/>
      <dgm:spPr/>
      <dgm:t>
        <a:bodyPr/>
        <a:lstStyle/>
        <a:p>
          <a:endParaRPr lang="en-US"/>
        </a:p>
      </dgm:t>
    </dgm:pt>
    <dgm:pt modelId="{00AAF60E-DAD9-443A-BD37-B778D06D845A}" type="pres">
      <dgm:prSet presAssocID="{A4729E98-428B-47B4-9FCD-885EAC3CABC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3471C5C-DBBA-467C-B13B-3701174BEAC0}" type="pres">
      <dgm:prSet presAssocID="{669C7162-3E5B-4D48-89F2-CB812574DC89}" presName="roof" presStyleLbl="dkBgShp" presStyleIdx="0" presStyleCnt="2"/>
      <dgm:spPr/>
      <dgm:t>
        <a:bodyPr/>
        <a:lstStyle/>
        <a:p>
          <a:endParaRPr lang="en-US"/>
        </a:p>
      </dgm:t>
    </dgm:pt>
    <dgm:pt modelId="{5C76DA35-C02E-46AF-954B-8520DDB7AA95}" type="pres">
      <dgm:prSet presAssocID="{669C7162-3E5B-4D48-89F2-CB812574DC89}" presName="pillars" presStyleCnt="0"/>
      <dgm:spPr/>
      <dgm:t>
        <a:bodyPr/>
        <a:lstStyle/>
        <a:p>
          <a:endParaRPr lang="en-US"/>
        </a:p>
      </dgm:t>
    </dgm:pt>
    <dgm:pt modelId="{7559DD73-FCC4-41BA-9CAA-5874A6A69249}" type="pres">
      <dgm:prSet presAssocID="{669C7162-3E5B-4D48-89F2-CB812574DC89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138A3E-CAC4-411C-8494-7741F9F3ACEF}" type="pres">
      <dgm:prSet presAssocID="{A80E0EB5-7EC5-4330-8D67-CEDB268C426B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664AD7-DEED-4BB4-A21B-617BDBBC8DA1}" type="pres">
      <dgm:prSet presAssocID="{137B0210-EAC4-4C86-BFD0-5448E134F82F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BA288E-EDB4-4DF2-8825-5441AA20EF61}" type="pres">
      <dgm:prSet presAssocID="{669C7162-3E5B-4D48-89F2-CB812574DC89}" presName="base" presStyleLbl="dkBgShp" presStyleIdx="1" presStyleCnt="2"/>
      <dgm:spPr/>
      <dgm:t>
        <a:bodyPr/>
        <a:lstStyle/>
        <a:p>
          <a:endParaRPr lang="en-US"/>
        </a:p>
      </dgm:t>
    </dgm:pt>
  </dgm:ptLst>
  <dgm:cxnLst>
    <dgm:cxn modelId="{DF4E77C3-4509-4A5A-ACD2-12BB31D0BE0B}" srcId="{A4729E98-428B-47B4-9FCD-885EAC3CABC4}" destId="{669C7162-3E5B-4D48-89F2-CB812574DC89}" srcOrd="0" destOrd="0" parTransId="{DCB71A41-B9C3-41A9-804D-DC0B98C87C76}" sibTransId="{AAF5EA62-ED83-4920-8004-E7FDFF583642}"/>
    <dgm:cxn modelId="{0F6A435E-E0DF-40C7-9E34-DDDDF7BF694A}" type="presOf" srcId="{A80E0EB5-7EC5-4330-8D67-CEDB268C426B}" destId="{6D138A3E-CAC4-411C-8494-7741F9F3ACEF}" srcOrd="0" destOrd="0" presId="urn:microsoft.com/office/officeart/2005/8/layout/hList3"/>
    <dgm:cxn modelId="{EE081FFE-A5B1-429F-8754-84177DF1D805}" type="presOf" srcId="{137B0210-EAC4-4C86-BFD0-5448E134F82F}" destId="{5E664AD7-DEED-4BB4-A21B-617BDBBC8DA1}" srcOrd="0" destOrd="0" presId="urn:microsoft.com/office/officeart/2005/8/layout/hList3"/>
    <dgm:cxn modelId="{6326EB3A-BA1B-4E5E-BD34-2CFBA4331E07}" srcId="{669C7162-3E5B-4D48-89F2-CB812574DC89}" destId="{A80E0EB5-7EC5-4330-8D67-CEDB268C426B}" srcOrd="1" destOrd="0" parTransId="{8F91679B-CCB7-4727-987E-20687ABBB71D}" sibTransId="{D6F5FC40-96AC-4140-BFE6-3B2D27EA27B6}"/>
    <dgm:cxn modelId="{FC18391B-A12C-46D3-9258-C4DDC8B7FDFA}" type="presOf" srcId="{A4729E98-428B-47B4-9FCD-885EAC3CABC4}" destId="{00AAF60E-DAD9-443A-BD37-B778D06D845A}" srcOrd="0" destOrd="0" presId="urn:microsoft.com/office/officeart/2005/8/layout/hList3"/>
    <dgm:cxn modelId="{8BB131DC-15FA-46D1-8DD4-8E04EC8D63E7}" srcId="{669C7162-3E5B-4D48-89F2-CB812574DC89}" destId="{137B0210-EAC4-4C86-BFD0-5448E134F82F}" srcOrd="2" destOrd="0" parTransId="{03A7CB6D-D0C7-47A7-B8F3-4648CF58D2D6}" sibTransId="{4850DE92-9D60-4CAA-83FA-C57DDF8182E3}"/>
    <dgm:cxn modelId="{84DDDDF0-9CE9-47A3-A222-EEA532E7E38B}" srcId="{669C7162-3E5B-4D48-89F2-CB812574DC89}" destId="{CBA7604E-A87D-4D3A-B288-B396E7F28695}" srcOrd="0" destOrd="0" parTransId="{BBEC5F0B-5900-45E7-AAAC-65E755197079}" sibTransId="{C1536044-5772-44BB-87BA-A9F1EC6BE9B1}"/>
    <dgm:cxn modelId="{DDBD74DA-BDEB-44D4-8E7F-83CF00161FB5}" type="presOf" srcId="{CBA7604E-A87D-4D3A-B288-B396E7F28695}" destId="{7559DD73-FCC4-41BA-9CAA-5874A6A69249}" srcOrd="0" destOrd="0" presId="urn:microsoft.com/office/officeart/2005/8/layout/hList3"/>
    <dgm:cxn modelId="{3A4AE1C9-D31C-4424-B350-91E183D2101A}" type="presOf" srcId="{669C7162-3E5B-4D48-89F2-CB812574DC89}" destId="{83471C5C-DBBA-467C-B13B-3701174BEAC0}" srcOrd="0" destOrd="0" presId="urn:microsoft.com/office/officeart/2005/8/layout/hList3"/>
    <dgm:cxn modelId="{5534135D-395A-4D42-B42C-2F016BD2A505}" type="presParOf" srcId="{00AAF60E-DAD9-443A-BD37-B778D06D845A}" destId="{83471C5C-DBBA-467C-B13B-3701174BEAC0}" srcOrd="0" destOrd="0" presId="urn:microsoft.com/office/officeart/2005/8/layout/hList3"/>
    <dgm:cxn modelId="{D96CFDA5-E59E-4DA4-8672-DE9F8B874871}" type="presParOf" srcId="{00AAF60E-DAD9-443A-BD37-B778D06D845A}" destId="{5C76DA35-C02E-46AF-954B-8520DDB7AA95}" srcOrd="1" destOrd="0" presId="urn:microsoft.com/office/officeart/2005/8/layout/hList3"/>
    <dgm:cxn modelId="{41A3603A-BC0C-4BBF-834D-694D71810C48}" type="presParOf" srcId="{5C76DA35-C02E-46AF-954B-8520DDB7AA95}" destId="{7559DD73-FCC4-41BA-9CAA-5874A6A69249}" srcOrd="0" destOrd="0" presId="urn:microsoft.com/office/officeart/2005/8/layout/hList3"/>
    <dgm:cxn modelId="{86608FFE-AD9A-44DB-B537-B06669C5D5EC}" type="presParOf" srcId="{5C76DA35-C02E-46AF-954B-8520DDB7AA95}" destId="{6D138A3E-CAC4-411C-8494-7741F9F3ACEF}" srcOrd="1" destOrd="0" presId="urn:microsoft.com/office/officeart/2005/8/layout/hList3"/>
    <dgm:cxn modelId="{0EFF6630-B53F-4FA9-8677-9C2AED4B3FDE}" type="presParOf" srcId="{5C76DA35-C02E-46AF-954B-8520DDB7AA95}" destId="{5E664AD7-DEED-4BB4-A21B-617BDBBC8DA1}" srcOrd="2" destOrd="0" presId="urn:microsoft.com/office/officeart/2005/8/layout/hList3"/>
    <dgm:cxn modelId="{033F2D6D-5555-43EF-8B80-2D42B141897B}" type="presParOf" srcId="{00AAF60E-DAD9-443A-BD37-B778D06D845A}" destId="{8EBA288E-EDB4-4DF2-8825-5441AA20EF61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A36239D-A2F3-4FBE-B69B-17B1BF2FC755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24D9F04-E081-425A-9579-BDAD72C73F82}">
      <dgm:prSet phldrT="[Text]" custT="1"/>
      <dgm:spPr/>
      <dgm:t>
        <a:bodyPr/>
        <a:lstStyle/>
        <a:p>
          <a:r>
            <a:rPr lang="en-US" sz="1300" dirty="0" smtClean="0"/>
            <a:t>1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.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Masyarakat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Indonesia yang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heterogen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atau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beraneka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ragam</a:t>
          </a:r>
          <a:r>
            <a:rPr lang="en-US" sz="1300" dirty="0" smtClean="0"/>
            <a:t>.</a:t>
          </a:r>
          <a:endParaRPr lang="en-US" sz="1300" dirty="0"/>
        </a:p>
      </dgm:t>
    </dgm:pt>
    <dgm:pt modelId="{96324429-2573-4E38-A2E0-FAA94DE8D3C1}" type="parTrans" cxnId="{082E669C-F4A2-45F1-9488-C5EE8731AAFC}">
      <dgm:prSet/>
      <dgm:spPr/>
      <dgm:t>
        <a:bodyPr/>
        <a:lstStyle/>
        <a:p>
          <a:endParaRPr lang="en-US"/>
        </a:p>
      </dgm:t>
    </dgm:pt>
    <dgm:pt modelId="{0335FBAB-E47C-4E7C-A360-1721CF397FB5}" type="sibTrans" cxnId="{082E669C-F4A2-45F1-9488-C5EE8731AAFC}">
      <dgm:prSet/>
      <dgm:spPr/>
      <dgm:t>
        <a:bodyPr/>
        <a:lstStyle/>
        <a:p>
          <a:endParaRPr lang="en-US"/>
        </a:p>
      </dgm:t>
    </dgm:pt>
    <dgm:pt modelId="{7AF75DF8-7619-4362-841F-437ED5AC3E7D}">
      <dgm:prSet phldrT="[Text]" custT="1"/>
      <dgm:spPr/>
      <dgm:t>
        <a:bodyPr/>
        <a:lstStyle/>
        <a:p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2. Wilayah Indonesia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sangat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luas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,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terdiri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dari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ribuan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pulau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yang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dikelilingi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lautan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.</a:t>
          </a:r>
          <a:endParaRPr lang="en-US" sz="20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5B86D5D4-FC9C-4E0C-B889-E66FAED1EB46}" type="parTrans" cxnId="{EE4BC9AA-11F8-411A-B132-7790F3D953E9}">
      <dgm:prSet/>
      <dgm:spPr/>
      <dgm:t>
        <a:bodyPr/>
        <a:lstStyle/>
        <a:p>
          <a:endParaRPr lang="en-US"/>
        </a:p>
      </dgm:t>
    </dgm:pt>
    <dgm:pt modelId="{CA3835A8-1E0F-4B0D-B1CD-BEF52B19AFFC}" type="sibTrans" cxnId="{EE4BC9AA-11F8-411A-B132-7790F3D953E9}">
      <dgm:prSet/>
      <dgm:spPr/>
      <dgm:t>
        <a:bodyPr/>
        <a:lstStyle/>
        <a:p>
          <a:endParaRPr lang="en-US"/>
        </a:p>
      </dgm:t>
    </dgm:pt>
    <dgm:pt modelId="{0E09218E-2C0D-4048-A032-3F8482408125}">
      <dgm:prSet phldrT="[Text]" custT="1"/>
      <dgm:spPr/>
      <dgm:t>
        <a:bodyPr/>
        <a:lstStyle/>
        <a:p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3. </a:t>
          </a:r>
          <a:r>
            <a:rPr lang="es-E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Adanya</a:t>
          </a:r>
          <a:r>
            <a:rPr lang="es-E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s-E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ancaman</a:t>
          </a:r>
          <a:r>
            <a:rPr lang="es-E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, </a:t>
          </a:r>
          <a:r>
            <a:rPr lang="es-E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tantangan</a:t>
          </a:r>
          <a:r>
            <a:rPr lang="es-E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, dan </a:t>
          </a:r>
          <a:r>
            <a:rPr lang="es-E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gangguan</a:t>
          </a:r>
          <a:r>
            <a:rPr lang="es-E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s-E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terhadap</a:t>
          </a:r>
          <a:r>
            <a:rPr lang="es-E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keutuhan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nasional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,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baik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dari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dalam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maupun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luar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negeri</a:t>
          </a:r>
          <a:r>
            <a:rPr lang="en-US" sz="1200" dirty="0" smtClean="0"/>
            <a:t>.</a:t>
          </a:r>
          <a:endParaRPr lang="en-US" sz="1200" dirty="0"/>
        </a:p>
      </dgm:t>
    </dgm:pt>
    <dgm:pt modelId="{5888D350-6FA5-482E-B362-8DA0DB6864C1}" type="parTrans" cxnId="{87BCF439-4433-4EA3-BC51-2FF97DC578C1}">
      <dgm:prSet/>
      <dgm:spPr/>
      <dgm:t>
        <a:bodyPr/>
        <a:lstStyle/>
        <a:p>
          <a:endParaRPr lang="en-US"/>
        </a:p>
      </dgm:t>
    </dgm:pt>
    <dgm:pt modelId="{086AE267-8FCC-4CAD-AD34-A0BBEBE1303D}" type="sibTrans" cxnId="{87BCF439-4433-4EA3-BC51-2FF97DC578C1}">
      <dgm:prSet/>
      <dgm:spPr/>
      <dgm:t>
        <a:bodyPr/>
        <a:lstStyle/>
        <a:p>
          <a:endParaRPr lang="en-US"/>
        </a:p>
      </dgm:t>
    </dgm:pt>
    <dgm:pt modelId="{558403FA-D9C0-4D33-B5C0-B1C35FB8C235}" type="pres">
      <dgm:prSet presAssocID="{BA36239D-A2F3-4FBE-B69B-17B1BF2FC75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056FE59-26F2-4C1F-A6D1-0AE9BF1CC4A2}" type="pres">
      <dgm:prSet presAssocID="{724D9F04-E081-425A-9579-BDAD72C73F82}" presName="parentLin" presStyleCnt="0"/>
      <dgm:spPr/>
      <dgm:t>
        <a:bodyPr/>
        <a:lstStyle/>
        <a:p>
          <a:endParaRPr lang="en-US"/>
        </a:p>
      </dgm:t>
    </dgm:pt>
    <dgm:pt modelId="{3B908787-F489-46E0-BD61-0DA7441737E9}" type="pres">
      <dgm:prSet presAssocID="{724D9F04-E081-425A-9579-BDAD72C73F82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5E6E5B7C-2B86-47CC-B06E-83360D614AF0}" type="pres">
      <dgm:prSet presAssocID="{724D9F04-E081-425A-9579-BDAD72C73F82}" presName="parentText" presStyleLbl="node1" presStyleIdx="0" presStyleCnt="3" custScaleY="334992" custLinFactNeighborX="11841" custLinFactNeighborY="1621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5024ED-0C0B-4B1F-B89C-376636D2ED6C}" type="pres">
      <dgm:prSet presAssocID="{724D9F04-E081-425A-9579-BDAD72C73F82}" presName="negativeSpace" presStyleCnt="0"/>
      <dgm:spPr/>
      <dgm:t>
        <a:bodyPr/>
        <a:lstStyle/>
        <a:p>
          <a:endParaRPr lang="en-US"/>
        </a:p>
      </dgm:t>
    </dgm:pt>
    <dgm:pt modelId="{D6E3B4A5-2F0D-46EE-BEA6-7331A4486F78}" type="pres">
      <dgm:prSet presAssocID="{724D9F04-E081-425A-9579-BDAD72C73F82}" presName="childText" presStyleLbl="conFgAcc1" presStyleIdx="0" presStyleCnt="3" custLinFactY="-100000" custLinFactNeighborY="-1810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8B1638-CD7A-4FEA-85CB-3161BE522669}" type="pres">
      <dgm:prSet presAssocID="{0335FBAB-E47C-4E7C-A360-1721CF397FB5}" presName="spaceBetweenRectangles" presStyleCnt="0"/>
      <dgm:spPr/>
      <dgm:t>
        <a:bodyPr/>
        <a:lstStyle/>
        <a:p>
          <a:endParaRPr lang="en-US"/>
        </a:p>
      </dgm:t>
    </dgm:pt>
    <dgm:pt modelId="{56EE8B4A-306D-4055-9417-5AD756B3F834}" type="pres">
      <dgm:prSet presAssocID="{7AF75DF8-7619-4362-841F-437ED5AC3E7D}" presName="parentLin" presStyleCnt="0"/>
      <dgm:spPr/>
      <dgm:t>
        <a:bodyPr/>
        <a:lstStyle/>
        <a:p>
          <a:endParaRPr lang="en-US"/>
        </a:p>
      </dgm:t>
    </dgm:pt>
    <dgm:pt modelId="{623137ED-7FE2-44FC-8AB0-3C2EEC19B51D}" type="pres">
      <dgm:prSet presAssocID="{7AF75DF8-7619-4362-841F-437ED5AC3E7D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67723459-7B0E-4301-B10E-4639B1284951}" type="pres">
      <dgm:prSet presAssocID="{7AF75DF8-7619-4362-841F-437ED5AC3E7D}" presName="parentText" presStyleLbl="node1" presStyleIdx="1" presStyleCnt="3" custScaleY="592951" custLinFactNeighborX="11841" custLinFactNeighborY="5917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4E560A-2881-4857-B16D-3152D1151A4C}" type="pres">
      <dgm:prSet presAssocID="{7AF75DF8-7619-4362-841F-437ED5AC3E7D}" presName="negativeSpace" presStyleCnt="0"/>
      <dgm:spPr/>
      <dgm:t>
        <a:bodyPr/>
        <a:lstStyle/>
        <a:p>
          <a:endParaRPr lang="en-US"/>
        </a:p>
      </dgm:t>
    </dgm:pt>
    <dgm:pt modelId="{2172A39B-B5FB-408A-A4F2-C3362B0A217E}" type="pres">
      <dgm:prSet presAssocID="{7AF75DF8-7619-4362-841F-437ED5AC3E7D}" presName="childText" presStyleLbl="conFgAcc1" presStyleIdx="1" presStyleCnt="3" custLinFactY="22555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002A95-D2CA-43CE-90C4-6C325C4A0974}" type="pres">
      <dgm:prSet presAssocID="{CA3835A8-1E0F-4B0D-B1CD-BEF52B19AFFC}" presName="spaceBetweenRectangles" presStyleCnt="0"/>
      <dgm:spPr/>
      <dgm:t>
        <a:bodyPr/>
        <a:lstStyle/>
        <a:p>
          <a:endParaRPr lang="en-US"/>
        </a:p>
      </dgm:t>
    </dgm:pt>
    <dgm:pt modelId="{5DFC729C-CF77-4ABA-B423-CBEB3AAD286C}" type="pres">
      <dgm:prSet presAssocID="{0E09218E-2C0D-4048-A032-3F8482408125}" presName="parentLin" presStyleCnt="0"/>
      <dgm:spPr/>
      <dgm:t>
        <a:bodyPr/>
        <a:lstStyle/>
        <a:p>
          <a:endParaRPr lang="en-US"/>
        </a:p>
      </dgm:t>
    </dgm:pt>
    <dgm:pt modelId="{909FF9A9-8C46-4FD4-8D38-984BE794E4A8}" type="pres">
      <dgm:prSet presAssocID="{0E09218E-2C0D-4048-A032-3F8482408125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8399AFCE-84EA-498C-9702-70CAE8403818}" type="pres">
      <dgm:prSet presAssocID="{0E09218E-2C0D-4048-A032-3F8482408125}" presName="parentText" presStyleLbl="node1" presStyleIdx="2" presStyleCnt="3" custScaleY="757852" custLinFactY="67617" custLinFactNeighborX="36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CD5CDA-3F6D-4F03-A04B-F38D0B19E6B3}" type="pres">
      <dgm:prSet presAssocID="{0E09218E-2C0D-4048-A032-3F8482408125}" presName="negativeSpace" presStyleCnt="0"/>
      <dgm:spPr/>
      <dgm:t>
        <a:bodyPr/>
        <a:lstStyle/>
        <a:p>
          <a:endParaRPr lang="en-US"/>
        </a:p>
      </dgm:t>
    </dgm:pt>
    <dgm:pt modelId="{5A5CE35A-4786-42C0-A146-CFEBE4C95FA6}" type="pres">
      <dgm:prSet presAssocID="{0E09218E-2C0D-4048-A032-3F8482408125}" presName="childText" presStyleLbl="conFgAcc1" presStyleIdx="2" presStyleCnt="3" custLinFactY="100000" custLinFactNeighborX="-14885" custLinFactNeighborY="1202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FF188F1-90F3-4156-8388-51E644A3B409}" type="presOf" srcId="{724D9F04-E081-425A-9579-BDAD72C73F82}" destId="{5E6E5B7C-2B86-47CC-B06E-83360D614AF0}" srcOrd="1" destOrd="0" presId="urn:microsoft.com/office/officeart/2005/8/layout/list1"/>
    <dgm:cxn modelId="{8E71B7EA-DA82-4791-8CD9-F53576EABE5E}" type="presOf" srcId="{0E09218E-2C0D-4048-A032-3F8482408125}" destId="{8399AFCE-84EA-498C-9702-70CAE8403818}" srcOrd="1" destOrd="0" presId="urn:microsoft.com/office/officeart/2005/8/layout/list1"/>
    <dgm:cxn modelId="{0E880ECB-58EA-42F3-9BD2-432C78BAFC0B}" type="presOf" srcId="{7AF75DF8-7619-4362-841F-437ED5AC3E7D}" destId="{67723459-7B0E-4301-B10E-4639B1284951}" srcOrd="1" destOrd="0" presId="urn:microsoft.com/office/officeart/2005/8/layout/list1"/>
    <dgm:cxn modelId="{356E61E4-D399-4478-87B1-E08AA71B4D7C}" type="presOf" srcId="{7AF75DF8-7619-4362-841F-437ED5AC3E7D}" destId="{623137ED-7FE2-44FC-8AB0-3C2EEC19B51D}" srcOrd="0" destOrd="0" presId="urn:microsoft.com/office/officeart/2005/8/layout/list1"/>
    <dgm:cxn modelId="{EE4BC9AA-11F8-411A-B132-7790F3D953E9}" srcId="{BA36239D-A2F3-4FBE-B69B-17B1BF2FC755}" destId="{7AF75DF8-7619-4362-841F-437ED5AC3E7D}" srcOrd="1" destOrd="0" parTransId="{5B86D5D4-FC9C-4E0C-B889-E66FAED1EB46}" sibTransId="{CA3835A8-1E0F-4B0D-B1CD-BEF52B19AFFC}"/>
    <dgm:cxn modelId="{62C60795-4CE0-4142-A1D2-BCACA3B4283B}" type="presOf" srcId="{0E09218E-2C0D-4048-A032-3F8482408125}" destId="{909FF9A9-8C46-4FD4-8D38-984BE794E4A8}" srcOrd="0" destOrd="0" presId="urn:microsoft.com/office/officeart/2005/8/layout/list1"/>
    <dgm:cxn modelId="{87BCF439-4433-4EA3-BC51-2FF97DC578C1}" srcId="{BA36239D-A2F3-4FBE-B69B-17B1BF2FC755}" destId="{0E09218E-2C0D-4048-A032-3F8482408125}" srcOrd="2" destOrd="0" parTransId="{5888D350-6FA5-482E-B362-8DA0DB6864C1}" sibTransId="{086AE267-8FCC-4CAD-AD34-A0BBEBE1303D}"/>
    <dgm:cxn modelId="{F6BC3912-59D6-4039-BC28-8E0F8FC7BDAF}" type="presOf" srcId="{724D9F04-E081-425A-9579-BDAD72C73F82}" destId="{3B908787-F489-46E0-BD61-0DA7441737E9}" srcOrd="0" destOrd="0" presId="urn:microsoft.com/office/officeart/2005/8/layout/list1"/>
    <dgm:cxn modelId="{082E669C-F4A2-45F1-9488-C5EE8731AAFC}" srcId="{BA36239D-A2F3-4FBE-B69B-17B1BF2FC755}" destId="{724D9F04-E081-425A-9579-BDAD72C73F82}" srcOrd="0" destOrd="0" parTransId="{96324429-2573-4E38-A2E0-FAA94DE8D3C1}" sibTransId="{0335FBAB-E47C-4E7C-A360-1721CF397FB5}"/>
    <dgm:cxn modelId="{0E0DB31C-EF0A-4EA8-81F8-867DE8BE81AA}" type="presOf" srcId="{BA36239D-A2F3-4FBE-B69B-17B1BF2FC755}" destId="{558403FA-D9C0-4D33-B5C0-B1C35FB8C235}" srcOrd="0" destOrd="0" presId="urn:microsoft.com/office/officeart/2005/8/layout/list1"/>
    <dgm:cxn modelId="{618A74F4-163C-4E32-B4A7-60E933B51FEE}" type="presParOf" srcId="{558403FA-D9C0-4D33-B5C0-B1C35FB8C235}" destId="{C056FE59-26F2-4C1F-A6D1-0AE9BF1CC4A2}" srcOrd="0" destOrd="0" presId="urn:microsoft.com/office/officeart/2005/8/layout/list1"/>
    <dgm:cxn modelId="{A46D2B4E-3D88-44C2-9208-F6FFF1D36C11}" type="presParOf" srcId="{C056FE59-26F2-4C1F-A6D1-0AE9BF1CC4A2}" destId="{3B908787-F489-46E0-BD61-0DA7441737E9}" srcOrd="0" destOrd="0" presId="urn:microsoft.com/office/officeart/2005/8/layout/list1"/>
    <dgm:cxn modelId="{5B174E46-15E2-4BB7-BB5A-1F00E48275E9}" type="presParOf" srcId="{C056FE59-26F2-4C1F-A6D1-0AE9BF1CC4A2}" destId="{5E6E5B7C-2B86-47CC-B06E-83360D614AF0}" srcOrd="1" destOrd="0" presId="urn:microsoft.com/office/officeart/2005/8/layout/list1"/>
    <dgm:cxn modelId="{59EF1798-22CC-408D-B1F0-F5125086A13F}" type="presParOf" srcId="{558403FA-D9C0-4D33-B5C0-B1C35FB8C235}" destId="{BB5024ED-0C0B-4B1F-B89C-376636D2ED6C}" srcOrd="1" destOrd="0" presId="urn:microsoft.com/office/officeart/2005/8/layout/list1"/>
    <dgm:cxn modelId="{3A6C5143-CA6B-4C95-A00C-913399265443}" type="presParOf" srcId="{558403FA-D9C0-4D33-B5C0-B1C35FB8C235}" destId="{D6E3B4A5-2F0D-46EE-BEA6-7331A4486F78}" srcOrd="2" destOrd="0" presId="urn:microsoft.com/office/officeart/2005/8/layout/list1"/>
    <dgm:cxn modelId="{E502B97D-2630-4A67-879D-DEDDE385BBA1}" type="presParOf" srcId="{558403FA-D9C0-4D33-B5C0-B1C35FB8C235}" destId="{0E8B1638-CD7A-4FEA-85CB-3161BE522669}" srcOrd="3" destOrd="0" presId="urn:microsoft.com/office/officeart/2005/8/layout/list1"/>
    <dgm:cxn modelId="{25784E2F-415D-451D-9A99-EF1D212FB9DA}" type="presParOf" srcId="{558403FA-D9C0-4D33-B5C0-B1C35FB8C235}" destId="{56EE8B4A-306D-4055-9417-5AD756B3F834}" srcOrd="4" destOrd="0" presId="urn:microsoft.com/office/officeart/2005/8/layout/list1"/>
    <dgm:cxn modelId="{9D4808DC-72CF-4DFA-A89F-3363591E9D8E}" type="presParOf" srcId="{56EE8B4A-306D-4055-9417-5AD756B3F834}" destId="{623137ED-7FE2-44FC-8AB0-3C2EEC19B51D}" srcOrd="0" destOrd="0" presId="urn:microsoft.com/office/officeart/2005/8/layout/list1"/>
    <dgm:cxn modelId="{46937F09-64B2-4A70-8C0F-271212FA94E1}" type="presParOf" srcId="{56EE8B4A-306D-4055-9417-5AD756B3F834}" destId="{67723459-7B0E-4301-B10E-4639B1284951}" srcOrd="1" destOrd="0" presId="urn:microsoft.com/office/officeart/2005/8/layout/list1"/>
    <dgm:cxn modelId="{B840A6EC-13CA-4E14-AF61-6A4EE04B82E1}" type="presParOf" srcId="{558403FA-D9C0-4D33-B5C0-B1C35FB8C235}" destId="{064E560A-2881-4857-B16D-3152D1151A4C}" srcOrd="5" destOrd="0" presId="urn:microsoft.com/office/officeart/2005/8/layout/list1"/>
    <dgm:cxn modelId="{84BA389E-1CA7-4247-A3BD-CF85A0420E3F}" type="presParOf" srcId="{558403FA-D9C0-4D33-B5C0-B1C35FB8C235}" destId="{2172A39B-B5FB-408A-A4F2-C3362B0A217E}" srcOrd="6" destOrd="0" presId="urn:microsoft.com/office/officeart/2005/8/layout/list1"/>
    <dgm:cxn modelId="{E1133F6B-E97A-4069-A607-2C0287C36372}" type="presParOf" srcId="{558403FA-D9C0-4D33-B5C0-B1C35FB8C235}" destId="{E6002A95-D2CA-43CE-90C4-6C325C4A0974}" srcOrd="7" destOrd="0" presId="urn:microsoft.com/office/officeart/2005/8/layout/list1"/>
    <dgm:cxn modelId="{8F38ACB7-52F6-43F6-B489-D9A0E9E5A330}" type="presParOf" srcId="{558403FA-D9C0-4D33-B5C0-B1C35FB8C235}" destId="{5DFC729C-CF77-4ABA-B423-CBEB3AAD286C}" srcOrd="8" destOrd="0" presId="urn:microsoft.com/office/officeart/2005/8/layout/list1"/>
    <dgm:cxn modelId="{D7B1D62B-8B09-491A-871E-1B9AEA26D992}" type="presParOf" srcId="{5DFC729C-CF77-4ABA-B423-CBEB3AAD286C}" destId="{909FF9A9-8C46-4FD4-8D38-984BE794E4A8}" srcOrd="0" destOrd="0" presId="urn:microsoft.com/office/officeart/2005/8/layout/list1"/>
    <dgm:cxn modelId="{43745768-F69E-4B81-9403-A4ED2903A40F}" type="presParOf" srcId="{5DFC729C-CF77-4ABA-B423-CBEB3AAD286C}" destId="{8399AFCE-84EA-498C-9702-70CAE8403818}" srcOrd="1" destOrd="0" presId="urn:microsoft.com/office/officeart/2005/8/layout/list1"/>
    <dgm:cxn modelId="{CFBD46CA-4E8C-495B-ACDA-5E70AC32596C}" type="presParOf" srcId="{558403FA-D9C0-4D33-B5C0-B1C35FB8C235}" destId="{DCCD5CDA-3F6D-4F03-A04B-F38D0B19E6B3}" srcOrd="9" destOrd="0" presId="urn:microsoft.com/office/officeart/2005/8/layout/list1"/>
    <dgm:cxn modelId="{B0FF7EEA-29E2-428F-A9CC-6D7C7C504489}" type="presParOf" srcId="{558403FA-D9C0-4D33-B5C0-B1C35FB8C235}" destId="{5A5CE35A-4786-42C0-A146-CFEBE4C95FA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A36239D-A2F3-4FBE-B69B-17B1BF2FC755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24D9F04-E081-425A-9579-BDAD72C73F82}">
      <dgm:prSet phldrT="[Text]" custT="1"/>
      <dgm:spPr/>
      <dgm:t>
        <a:bodyPr/>
        <a:lstStyle/>
        <a:p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4.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Masalah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ketimpangan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ekonomi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antarmasyarakat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.</a:t>
          </a:r>
          <a:endParaRPr lang="en-US" sz="20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96324429-2573-4E38-A2E0-FAA94DE8D3C1}" type="parTrans" cxnId="{082E669C-F4A2-45F1-9488-C5EE8731AAFC}">
      <dgm:prSet/>
      <dgm:spPr/>
      <dgm:t>
        <a:bodyPr/>
        <a:lstStyle/>
        <a:p>
          <a:endParaRPr lang="en-US"/>
        </a:p>
      </dgm:t>
    </dgm:pt>
    <dgm:pt modelId="{0335FBAB-E47C-4E7C-A360-1721CF397FB5}" type="sibTrans" cxnId="{082E669C-F4A2-45F1-9488-C5EE8731AAFC}">
      <dgm:prSet/>
      <dgm:spPr/>
      <dgm:t>
        <a:bodyPr/>
        <a:lstStyle/>
        <a:p>
          <a:endParaRPr lang="en-US"/>
        </a:p>
      </dgm:t>
    </dgm:pt>
    <dgm:pt modelId="{7AF75DF8-7619-4362-841F-437ED5AC3E7D}">
      <dgm:prSet phldrT="[Text]" custT="1"/>
      <dgm:spPr/>
      <dgm:t>
        <a:bodyPr/>
        <a:lstStyle/>
        <a:p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5. </a:t>
          </a:r>
          <a:r>
            <a:rPr lang="it-IT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Masalah SARA di dalam masyarakat</a:t>
          </a:r>
          <a:r>
            <a:rPr lang="it-IT" sz="900" dirty="0" smtClean="0"/>
            <a:t>.</a:t>
          </a:r>
          <a:endParaRPr lang="en-US" sz="900" dirty="0"/>
        </a:p>
      </dgm:t>
    </dgm:pt>
    <dgm:pt modelId="{5B86D5D4-FC9C-4E0C-B889-E66FAED1EB46}" type="parTrans" cxnId="{EE4BC9AA-11F8-411A-B132-7790F3D953E9}">
      <dgm:prSet/>
      <dgm:spPr/>
      <dgm:t>
        <a:bodyPr/>
        <a:lstStyle/>
        <a:p>
          <a:endParaRPr lang="en-US"/>
        </a:p>
      </dgm:t>
    </dgm:pt>
    <dgm:pt modelId="{CA3835A8-1E0F-4B0D-B1CD-BEF52B19AFFC}" type="sibTrans" cxnId="{EE4BC9AA-11F8-411A-B132-7790F3D953E9}">
      <dgm:prSet/>
      <dgm:spPr/>
      <dgm:t>
        <a:bodyPr/>
        <a:lstStyle/>
        <a:p>
          <a:endParaRPr lang="en-US"/>
        </a:p>
      </dgm:t>
    </dgm:pt>
    <dgm:pt modelId="{0E09218E-2C0D-4048-A032-3F8482408125}">
      <dgm:prSet phldrT="[Text]" custT="1"/>
      <dgm:spPr/>
      <dgm:t>
        <a:bodyPr/>
        <a:lstStyle/>
        <a:p>
          <a:r>
            <a:rPr lang="en-US" sz="18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7.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Perilaku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yang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etnosentris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atau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menganggap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budaya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atau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daerah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sendiri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paling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baik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merendahkan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budaya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atau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daerah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lain.</a:t>
          </a:r>
          <a:endParaRPr lang="en-US" sz="20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5888D350-6FA5-482E-B362-8DA0DB6864C1}" type="parTrans" cxnId="{87BCF439-4433-4EA3-BC51-2FF97DC578C1}">
      <dgm:prSet/>
      <dgm:spPr/>
      <dgm:t>
        <a:bodyPr/>
        <a:lstStyle/>
        <a:p>
          <a:endParaRPr lang="en-US"/>
        </a:p>
      </dgm:t>
    </dgm:pt>
    <dgm:pt modelId="{086AE267-8FCC-4CAD-AD34-A0BBEBE1303D}" type="sibTrans" cxnId="{87BCF439-4433-4EA3-BC51-2FF97DC578C1}">
      <dgm:prSet/>
      <dgm:spPr/>
      <dgm:t>
        <a:bodyPr/>
        <a:lstStyle/>
        <a:p>
          <a:endParaRPr lang="en-US"/>
        </a:p>
      </dgm:t>
    </dgm:pt>
    <dgm:pt modelId="{186E8942-96A5-4E4C-8B84-AFF41E4A31B5}">
      <dgm:prSet phldrT="[Text]" custT="1"/>
      <dgm:spPr/>
      <dgm:t>
        <a:bodyPr/>
        <a:lstStyle/>
        <a:p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6.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Gerakan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separatisme</a:t>
          </a:r>
          <a:r>
            <a:rPr lang="en-US" sz="900" dirty="0" smtClean="0"/>
            <a:t>.</a:t>
          </a:r>
          <a:endParaRPr lang="en-US" sz="900" dirty="0"/>
        </a:p>
      </dgm:t>
    </dgm:pt>
    <dgm:pt modelId="{1BECB614-139F-4C04-B679-08882049D5AD}" type="parTrans" cxnId="{5DA04543-0FCA-4FDB-966F-84E172BF9754}">
      <dgm:prSet/>
      <dgm:spPr/>
      <dgm:t>
        <a:bodyPr/>
        <a:lstStyle/>
        <a:p>
          <a:endParaRPr lang="en-US"/>
        </a:p>
      </dgm:t>
    </dgm:pt>
    <dgm:pt modelId="{9006139F-E1FB-4EFC-AF01-E4385A96CDE4}" type="sibTrans" cxnId="{5DA04543-0FCA-4FDB-966F-84E172BF9754}">
      <dgm:prSet/>
      <dgm:spPr/>
      <dgm:t>
        <a:bodyPr/>
        <a:lstStyle/>
        <a:p>
          <a:endParaRPr lang="en-US"/>
        </a:p>
      </dgm:t>
    </dgm:pt>
    <dgm:pt modelId="{558403FA-D9C0-4D33-B5C0-B1C35FB8C235}" type="pres">
      <dgm:prSet presAssocID="{BA36239D-A2F3-4FBE-B69B-17B1BF2FC75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056FE59-26F2-4C1F-A6D1-0AE9BF1CC4A2}" type="pres">
      <dgm:prSet presAssocID="{724D9F04-E081-425A-9579-BDAD72C73F82}" presName="parentLin" presStyleCnt="0"/>
      <dgm:spPr/>
      <dgm:t>
        <a:bodyPr/>
        <a:lstStyle/>
        <a:p>
          <a:endParaRPr lang="en-US"/>
        </a:p>
      </dgm:t>
    </dgm:pt>
    <dgm:pt modelId="{3B908787-F489-46E0-BD61-0DA7441737E9}" type="pres">
      <dgm:prSet presAssocID="{724D9F04-E081-425A-9579-BDAD72C73F82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5E6E5B7C-2B86-47CC-B06E-83360D614AF0}" type="pres">
      <dgm:prSet presAssocID="{724D9F04-E081-425A-9579-BDAD72C73F82}" presName="parentText" presStyleLbl="node1" presStyleIdx="0" presStyleCnt="4" custScaleY="362331" custLinFactY="-35583" custLinFactNeighborX="1496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5024ED-0C0B-4B1F-B89C-376636D2ED6C}" type="pres">
      <dgm:prSet presAssocID="{724D9F04-E081-425A-9579-BDAD72C73F82}" presName="negativeSpace" presStyleCnt="0"/>
      <dgm:spPr/>
      <dgm:t>
        <a:bodyPr/>
        <a:lstStyle/>
        <a:p>
          <a:endParaRPr lang="en-US"/>
        </a:p>
      </dgm:t>
    </dgm:pt>
    <dgm:pt modelId="{D6E3B4A5-2F0D-46EE-BEA6-7331A4486F78}" type="pres">
      <dgm:prSet presAssocID="{724D9F04-E081-425A-9579-BDAD72C73F82}" presName="childText" presStyleLbl="conFgAcc1" presStyleIdx="0" presStyleCnt="4" custLinFactY="-200000" custLinFactNeighborY="-2924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8B1638-CD7A-4FEA-85CB-3161BE522669}" type="pres">
      <dgm:prSet presAssocID="{0335FBAB-E47C-4E7C-A360-1721CF397FB5}" presName="spaceBetweenRectangles" presStyleCnt="0"/>
      <dgm:spPr/>
      <dgm:t>
        <a:bodyPr/>
        <a:lstStyle/>
        <a:p>
          <a:endParaRPr lang="en-US"/>
        </a:p>
      </dgm:t>
    </dgm:pt>
    <dgm:pt modelId="{56EE8B4A-306D-4055-9417-5AD756B3F834}" type="pres">
      <dgm:prSet presAssocID="{7AF75DF8-7619-4362-841F-437ED5AC3E7D}" presName="parentLin" presStyleCnt="0"/>
      <dgm:spPr/>
      <dgm:t>
        <a:bodyPr/>
        <a:lstStyle/>
        <a:p>
          <a:endParaRPr lang="en-US"/>
        </a:p>
      </dgm:t>
    </dgm:pt>
    <dgm:pt modelId="{623137ED-7FE2-44FC-8AB0-3C2EEC19B51D}" type="pres">
      <dgm:prSet presAssocID="{7AF75DF8-7619-4362-841F-437ED5AC3E7D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67723459-7B0E-4301-B10E-4639B1284951}" type="pres">
      <dgm:prSet presAssocID="{7AF75DF8-7619-4362-841F-437ED5AC3E7D}" presName="parentText" presStyleLbl="node1" presStyleIdx="1" presStyleCnt="4" custScaleY="274920" custLinFactNeighborX="14967" custLinFactNeighborY="5631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4E560A-2881-4857-B16D-3152D1151A4C}" type="pres">
      <dgm:prSet presAssocID="{7AF75DF8-7619-4362-841F-437ED5AC3E7D}" presName="negativeSpace" presStyleCnt="0"/>
      <dgm:spPr/>
      <dgm:t>
        <a:bodyPr/>
        <a:lstStyle/>
        <a:p>
          <a:endParaRPr lang="en-US"/>
        </a:p>
      </dgm:t>
    </dgm:pt>
    <dgm:pt modelId="{2172A39B-B5FB-408A-A4F2-C3362B0A217E}" type="pres">
      <dgm:prSet presAssocID="{7AF75DF8-7619-4362-841F-437ED5AC3E7D}" presName="childText" presStyleLbl="conFgAcc1" presStyleIdx="1" presStyleCnt="4" custLinFactY="-83642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002A95-D2CA-43CE-90C4-6C325C4A0974}" type="pres">
      <dgm:prSet presAssocID="{CA3835A8-1E0F-4B0D-B1CD-BEF52B19AFFC}" presName="spaceBetweenRectangles" presStyleCnt="0"/>
      <dgm:spPr/>
      <dgm:t>
        <a:bodyPr/>
        <a:lstStyle/>
        <a:p>
          <a:endParaRPr lang="en-US"/>
        </a:p>
      </dgm:t>
    </dgm:pt>
    <dgm:pt modelId="{5DFC729C-CF77-4ABA-B423-CBEB3AAD286C}" type="pres">
      <dgm:prSet presAssocID="{0E09218E-2C0D-4048-A032-3F8482408125}" presName="parentLin" presStyleCnt="0"/>
      <dgm:spPr/>
      <dgm:t>
        <a:bodyPr/>
        <a:lstStyle/>
        <a:p>
          <a:endParaRPr lang="en-US"/>
        </a:p>
      </dgm:t>
    </dgm:pt>
    <dgm:pt modelId="{909FF9A9-8C46-4FD4-8D38-984BE794E4A8}" type="pres">
      <dgm:prSet presAssocID="{0E09218E-2C0D-4048-A032-3F8482408125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8399AFCE-84EA-498C-9702-70CAE8403818}" type="pres">
      <dgm:prSet presAssocID="{0E09218E-2C0D-4048-A032-3F8482408125}" presName="parentText" presStyleLbl="node1" presStyleIdx="2" presStyleCnt="4" custScaleY="1036484" custLinFactY="200000" custLinFactNeighborX="14967" custLinFactNeighborY="25057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CD5CDA-3F6D-4F03-A04B-F38D0B19E6B3}" type="pres">
      <dgm:prSet presAssocID="{0E09218E-2C0D-4048-A032-3F8482408125}" presName="negativeSpace" presStyleCnt="0"/>
      <dgm:spPr/>
      <dgm:t>
        <a:bodyPr/>
        <a:lstStyle/>
        <a:p>
          <a:endParaRPr lang="en-US"/>
        </a:p>
      </dgm:t>
    </dgm:pt>
    <dgm:pt modelId="{5A5CE35A-4786-42C0-A146-CFEBE4C95FA6}" type="pres">
      <dgm:prSet presAssocID="{0E09218E-2C0D-4048-A032-3F8482408125}" presName="childText" presStyleLbl="conFgAcc1" presStyleIdx="2" presStyleCnt="4" custLinFactY="100000" custLinFactNeighborX="-14885" custLinFactNeighborY="1202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65A9EA-20D4-4B73-AB77-40C2D54A737F}" type="pres">
      <dgm:prSet presAssocID="{086AE267-8FCC-4CAD-AD34-A0BBEBE1303D}" presName="spaceBetweenRectangles" presStyleCnt="0"/>
      <dgm:spPr/>
      <dgm:t>
        <a:bodyPr/>
        <a:lstStyle/>
        <a:p>
          <a:endParaRPr lang="en-US"/>
        </a:p>
      </dgm:t>
    </dgm:pt>
    <dgm:pt modelId="{B883A672-0E71-454C-938E-7927D560A78C}" type="pres">
      <dgm:prSet presAssocID="{186E8942-96A5-4E4C-8B84-AFF41E4A31B5}" presName="parentLin" presStyleCnt="0"/>
      <dgm:spPr/>
      <dgm:t>
        <a:bodyPr/>
        <a:lstStyle/>
        <a:p>
          <a:endParaRPr lang="en-US"/>
        </a:p>
      </dgm:t>
    </dgm:pt>
    <dgm:pt modelId="{B6786BD9-32BC-460E-B118-15840BD61DBA}" type="pres">
      <dgm:prSet presAssocID="{186E8942-96A5-4E4C-8B84-AFF41E4A31B5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D47A24FB-6A44-459F-B491-C8952FAFC6CB}" type="pres">
      <dgm:prSet presAssocID="{186E8942-96A5-4E4C-8B84-AFF41E4A31B5}" presName="parentText" presStyleLbl="node1" presStyleIdx="3" presStyleCnt="4" custScaleY="266051" custLinFactY="-497061" custLinFactNeighborX="14967" custLinFactNeighborY="-5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56B982-6A92-4B44-BDC8-50F6A58C77F8}" type="pres">
      <dgm:prSet presAssocID="{186E8942-96A5-4E4C-8B84-AFF41E4A31B5}" presName="negativeSpace" presStyleCnt="0"/>
      <dgm:spPr/>
      <dgm:t>
        <a:bodyPr/>
        <a:lstStyle/>
        <a:p>
          <a:endParaRPr lang="en-US"/>
        </a:p>
      </dgm:t>
    </dgm:pt>
    <dgm:pt modelId="{C677DC2C-E3C0-40BE-82B0-F8B7303A6185}" type="pres">
      <dgm:prSet presAssocID="{186E8942-96A5-4E4C-8B84-AFF41E4A31B5}" presName="childText" presStyleLbl="conFgAcc1" presStyleIdx="3" presStyleCnt="4" custLinFactY="-759889" custLinFactNeighborY="-8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85DFF99-8F44-4CC1-B3ED-5B13D5E9152C}" type="presOf" srcId="{7AF75DF8-7619-4362-841F-437ED5AC3E7D}" destId="{67723459-7B0E-4301-B10E-4639B1284951}" srcOrd="1" destOrd="0" presId="urn:microsoft.com/office/officeart/2005/8/layout/list1"/>
    <dgm:cxn modelId="{E036FFF4-66D5-4254-9D9E-8C8E81470F2A}" type="presOf" srcId="{BA36239D-A2F3-4FBE-B69B-17B1BF2FC755}" destId="{558403FA-D9C0-4D33-B5C0-B1C35FB8C235}" srcOrd="0" destOrd="0" presId="urn:microsoft.com/office/officeart/2005/8/layout/list1"/>
    <dgm:cxn modelId="{EE4BC9AA-11F8-411A-B132-7790F3D953E9}" srcId="{BA36239D-A2F3-4FBE-B69B-17B1BF2FC755}" destId="{7AF75DF8-7619-4362-841F-437ED5AC3E7D}" srcOrd="1" destOrd="0" parTransId="{5B86D5D4-FC9C-4E0C-B889-E66FAED1EB46}" sibTransId="{CA3835A8-1E0F-4B0D-B1CD-BEF52B19AFFC}"/>
    <dgm:cxn modelId="{C1D8CA17-E05C-4D6D-BB4C-4952180D31DC}" type="presOf" srcId="{186E8942-96A5-4E4C-8B84-AFF41E4A31B5}" destId="{D47A24FB-6A44-459F-B491-C8952FAFC6CB}" srcOrd="1" destOrd="0" presId="urn:microsoft.com/office/officeart/2005/8/layout/list1"/>
    <dgm:cxn modelId="{87BCF439-4433-4EA3-BC51-2FF97DC578C1}" srcId="{BA36239D-A2F3-4FBE-B69B-17B1BF2FC755}" destId="{0E09218E-2C0D-4048-A032-3F8482408125}" srcOrd="2" destOrd="0" parTransId="{5888D350-6FA5-482E-B362-8DA0DB6864C1}" sibTransId="{086AE267-8FCC-4CAD-AD34-A0BBEBE1303D}"/>
    <dgm:cxn modelId="{8857CD32-8CBC-46B7-8D53-286AC33601B8}" type="presOf" srcId="{0E09218E-2C0D-4048-A032-3F8482408125}" destId="{909FF9A9-8C46-4FD4-8D38-984BE794E4A8}" srcOrd="0" destOrd="0" presId="urn:microsoft.com/office/officeart/2005/8/layout/list1"/>
    <dgm:cxn modelId="{7D9E9BBA-49FA-49BA-A38E-BEE9BD532824}" type="presOf" srcId="{0E09218E-2C0D-4048-A032-3F8482408125}" destId="{8399AFCE-84EA-498C-9702-70CAE8403818}" srcOrd="1" destOrd="0" presId="urn:microsoft.com/office/officeart/2005/8/layout/list1"/>
    <dgm:cxn modelId="{4815D9DE-4402-4D7B-AB9D-5A0B3BA8A76A}" type="presOf" srcId="{724D9F04-E081-425A-9579-BDAD72C73F82}" destId="{5E6E5B7C-2B86-47CC-B06E-83360D614AF0}" srcOrd="1" destOrd="0" presId="urn:microsoft.com/office/officeart/2005/8/layout/list1"/>
    <dgm:cxn modelId="{4951C652-5221-4814-9381-D70A4E855EBB}" type="presOf" srcId="{724D9F04-E081-425A-9579-BDAD72C73F82}" destId="{3B908787-F489-46E0-BD61-0DA7441737E9}" srcOrd="0" destOrd="0" presId="urn:microsoft.com/office/officeart/2005/8/layout/list1"/>
    <dgm:cxn modelId="{082E669C-F4A2-45F1-9488-C5EE8731AAFC}" srcId="{BA36239D-A2F3-4FBE-B69B-17B1BF2FC755}" destId="{724D9F04-E081-425A-9579-BDAD72C73F82}" srcOrd="0" destOrd="0" parTransId="{96324429-2573-4E38-A2E0-FAA94DE8D3C1}" sibTransId="{0335FBAB-E47C-4E7C-A360-1721CF397FB5}"/>
    <dgm:cxn modelId="{43F33685-8D6D-41B8-957E-C9022C626768}" type="presOf" srcId="{186E8942-96A5-4E4C-8B84-AFF41E4A31B5}" destId="{B6786BD9-32BC-460E-B118-15840BD61DBA}" srcOrd="0" destOrd="0" presId="urn:microsoft.com/office/officeart/2005/8/layout/list1"/>
    <dgm:cxn modelId="{1BC6FE0F-C352-4F3E-95FE-165B21DE5EA0}" type="presOf" srcId="{7AF75DF8-7619-4362-841F-437ED5AC3E7D}" destId="{623137ED-7FE2-44FC-8AB0-3C2EEC19B51D}" srcOrd="0" destOrd="0" presId="urn:microsoft.com/office/officeart/2005/8/layout/list1"/>
    <dgm:cxn modelId="{5DA04543-0FCA-4FDB-966F-84E172BF9754}" srcId="{BA36239D-A2F3-4FBE-B69B-17B1BF2FC755}" destId="{186E8942-96A5-4E4C-8B84-AFF41E4A31B5}" srcOrd="3" destOrd="0" parTransId="{1BECB614-139F-4C04-B679-08882049D5AD}" sibTransId="{9006139F-E1FB-4EFC-AF01-E4385A96CDE4}"/>
    <dgm:cxn modelId="{D01D0DF3-D057-49C1-B056-1633D6168CDE}" type="presParOf" srcId="{558403FA-D9C0-4D33-B5C0-B1C35FB8C235}" destId="{C056FE59-26F2-4C1F-A6D1-0AE9BF1CC4A2}" srcOrd="0" destOrd="0" presId="urn:microsoft.com/office/officeart/2005/8/layout/list1"/>
    <dgm:cxn modelId="{216DFAE7-AB48-4D94-AFE2-6659AA543528}" type="presParOf" srcId="{C056FE59-26F2-4C1F-A6D1-0AE9BF1CC4A2}" destId="{3B908787-F489-46E0-BD61-0DA7441737E9}" srcOrd="0" destOrd="0" presId="urn:microsoft.com/office/officeart/2005/8/layout/list1"/>
    <dgm:cxn modelId="{32F4DD45-0A22-481C-840D-FBC682F1EB3C}" type="presParOf" srcId="{C056FE59-26F2-4C1F-A6D1-0AE9BF1CC4A2}" destId="{5E6E5B7C-2B86-47CC-B06E-83360D614AF0}" srcOrd="1" destOrd="0" presId="urn:microsoft.com/office/officeart/2005/8/layout/list1"/>
    <dgm:cxn modelId="{3145DA73-4F58-49C3-A656-13A659980EC2}" type="presParOf" srcId="{558403FA-D9C0-4D33-B5C0-B1C35FB8C235}" destId="{BB5024ED-0C0B-4B1F-B89C-376636D2ED6C}" srcOrd="1" destOrd="0" presId="urn:microsoft.com/office/officeart/2005/8/layout/list1"/>
    <dgm:cxn modelId="{AD20891A-E6E5-4BFF-A35F-A2D7D8442C04}" type="presParOf" srcId="{558403FA-D9C0-4D33-B5C0-B1C35FB8C235}" destId="{D6E3B4A5-2F0D-46EE-BEA6-7331A4486F78}" srcOrd="2" destOrd="0" presId="urn:microsoft.com/office/officeart/2005/8/layout/list1"/>
    <dgm:cxn modelId="{699AB802-1C34-493A-BE7E-68DD4989C8C9}" type="presParOf" srcId="{558403FA-D9C0-4D33-B5C0-B1C35FB8C235}" destId="{0E8B1638-CD7A-4FEA-85CB-3161BE522669}" srcOrd="3" destOrd="0" presId="urn:microsoft.com/office/officeart/2005/8/layout/list1"/>
    <dgm:cxn modelId="{349B998B-9717-471C-A49E-9F7C1C9B5210}" type="presParOf" srcId="{558403FA-D9C0-4D33-B5C0-B1C35FB8C235}" destId="{56EE8B4A-306D-4055-9417-5AD756B3F834}" srcOrd="4" destOrd="0" presId="urn:microsoft.com/office/officeart/2005/8/layout/list1"/>
    <dgm:cxn modelId="{7E330430-7C30-4F41-B3D4-3FA73BC5A233}" type="presParOf" srcId="{56EE8B4A-306D-4055-9417-5AD756B3F834}" destId="{623137ED-7FE2-44FC-8AB0-3C2EEC19B51D}" srcOrd="0" destOrd="0" presId="urn:microsoft.com/office/officeart/2005/8/layout/list1"/>
    <dgm:cxn modelId="{C664B35E-0A06-431B-B8E1-C831F0A61903}" type="presParOf" srcId="{56EE8B4A-306D-4055-9417-5AD756B3F834}" destId="{67723459-7B0E-4301-B10E-4639B1284951}" srcOrd="1" destOrd="0" presId="urn:microsoft.com/office/officeart/2005/8/layout/list1"/>
    <dgm:cxn modelId="{DF0BAAB4-469D-41AF-A349-F81C055D0D06}" type="presParOf" srcId="{558403FA-D9C0-4D33-B5C0-B1C35FB8C235}" destId="{064E560A-2881-4857-B16D-3152D1151A4C}" srcOrd="5" destOrd="0" presId="urn:microsoft.com/office/officeart/2005/8/layout/list1"/>
    <dgm:cxn modelId="{451C17C9-2C45-449C-AB72-30FF799C7653}" type="presParOf" srcId="{558403FA-D9C0-4D33-B5C0-B1C35FB8C235}" destId="{2172A39B-B5FB-408A-A4F2-C3362B0A217E}" srcOrd="6" destOrd="0" presId="urn:microsoft.com/office/officeart/2005/8/layout/list1"/>
    <dgm:cxn modelId="{B47D8EFF-DD47-4E10-94B9-928EBD1A0446}" type="presParOf" srcId="{558403FA-D9C0-4D33-B5C0-B1C35FB8C235}" destId="{E6002A95-D2CA-43CE-90C4-6C325C4A0974}" srcOrd="7" destOrd="0" presId="urn:microsoft.com/office/officeart/2005/8/layout/list1"/>
    <dgm:cxn modelId="{AF2D2F6D-52E3-488E-BB78-96A0E7DED706}" type="presParOf" srcId="{558403FA-D9C0-4D33-B5C0-B1C35FB8C235}" destId="{5DFC729C-CF77-4ABA-B423-CBEB3AAD286C}" srcOrd="8" destOrd="0" presId="urn:microsoft.com/office/officeart/2005/8/layout/list1"/>
    <dgm:cxn modelId="{586D3D51-8B4B-4ACF-9B15-E15D6FFB4F19}" type="presParOf" srcId="{5DFC729C-CF77-4ABA-B423-CBEB3AAD286C}" destId="{909FF9A9-8C46-4FD4-8D38-984BE794E4A8}" srcOrd="0" destOrd="0" presId="urn:microsoft.com/office/officeart/2005/8/layout/list1"/>
    <dgm:cxn modelId="{0B5DF9C1-F495-4423-A637-9B1B1F2F31E4}" type="presParOf" srcId="{5DFC729C-CF77-4ABA-B423-CBEB3AAD286C}" destId="{8399AFCE-84EA-498C-9702-70CAE8403818}" srcOrd="1" destOrd="0" presId="urn:microsoft.com/office/officeart/2005/8/layout/list1"/>
    <dgm:cxn modelId="{7C89ABCB-0FBD-4E86-807E-E27E3C0F9C60}" type="presParOf" srcId="{558403FA-D9C0-4D33-B5C0-B1C35FB8C235}" destId="{DCCD5CDA-3F6D-4F03-A04B-F38D0B19E6B3}" srcOrd="9" destOrd="0" presId="urn:microsoft.com/office/officeart/2005/8/layout/list1"/>
    <dgm:cxn modelId="{F1E05029-9713-48C5-868E-4D99CFF49955}" type="presParOf" srcId="{558403FA-D9C0-4D33-B5C0-B1C35FB8C235}" destId="{5A5CE35A-4786-42C0-A146-CFEBE4C95FA6}" srcOrd="10" destOrd="0" presId="urn:microsoft.com/office/officeart/2005/8/layout/list1"/>
    <dgm:cxn modelId="{3F93D287-9059-44CB-9C58-352C52BB1D19}" type="presParOf" srcId="{558403FA-D9C0-4D33-B5C0-B1C35FB8C235}" destId="{3B65A9EA-20D4-4B73-AB77-40C2D54A737F}" srcOrd="11" destOrd="0" presId="urn:microsoft.com/office/officeart/2005/8/layout/list1"/>
    <dgm:cxn modelId="{4C2F812F-52E2-48A4-AFDE-01BBC8ECC095}" type="presParOf" srcId="{558403FA-D9C0-4D33-B5C0-B1C35FB8C235}" destId="{B883A672-0E71-454C-938E-7927D560A78C}" srcOrd="12" destOrd="0" presId="urn:microsoft.com/office/officeart/2005/8/layout/list1"/>
    <dgm:cxn modelId="{602FE690-0545-4019-9CAF-7E55455AEAA7}" type="presParOf" srcId="{B883A672-0E71-454C-938E-7927D560A78C}" destId="{B6786BD9-32BC-460E-B118-15840BD61DBA}" srcOrd="0" destOrd="0" presId="urn:microsoft.com/office/officeart/2005/8/layout/list1"/>
    <dgm:cxn modelId="{45286B3B-5C1C-41FF-92BB-DF825B4C226D}" type="presParOf" srcId="{B883A672-0E71-454C-938E-7927D560A78C}" destId="{D47A24FB-6A44-459F-B491-C8952FAFC6CB}" srcOrd="1" destOrd="0" presId="urn:microsoft.com/office/officeart/2005/8/layout/list1"/>
    <dgm:cxn modelId="{E047C08F-C729-4386-89B8-26FF83A3B650}" type="presParOf" srcId="{558403FA-D9C0-4D33-B5C0-B1C35FB8C235}" destId="{ED56B982-6A92-4B44-BDC8-50F6A58C77F8}" srcOrd="13" destOrd="0" presId="urn:microsoft.com/office/officeart/2005/8/layout/list1"/>
    <dgm:cxn modelId="{67259AF0-EEF5-47FD-9516-741BA8328BC4}" type="presParOf" srcId="{558403FA-D9C0-4D33-B5C0-B1C35FB8C235}" destId="{C677DC2C-E3C0-40BE-82B0-F8B7303A6185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377D7AD-73ED-4B30-B9D4-FF24D1CEBD0B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A89635F-E41F-4624-8D11-CD9B73A06589}">
      <dgm:prSet phldrT="[Text]" custT="1"/>
      <dgm:spPr/>
      <dgm:t>
        <a:bodyPr/>
        <a:lstStyle/>
        <a:p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Pelanggaran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wilayah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darat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: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pemindahan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patok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wilayah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perbatasan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di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wilayah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Kalimantan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oleh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Malaysia.</a:t>
          </a:r>
          <a:endParaRPr lang="en-US" sz="20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1255021B-03F2-4682-B678-C37A15E6F513}" type="parTrans" cxnId="{673B92F3-B199-4E28-87B0-0A23FA56A990}">
      <dgm:prSet/>
      <dgm:spPr/>
      <dgm:t>
        <a:bodyPr/>
        <a:lstStyle/>
        <a:p>
          <a:endParaRPr lang="en-US"/>
        </a:p>
      </dgm:t>
    </dgm:pt>
    <dgm:pt modelId="{F0B8892D-AD82-47A1-B2BE-A40F05DC4D0E}" type="sibTrans" cxnId="{673B92F3-B199-4E28-87B0-0A23FA56A990}">
      <dgm:prSet/>
      <dgm:spPr/>
      <dgm:t>
        <a:bodyPr/>
        <a:lstStyle/>
        <a:p>
          <a:endParaRPr lang="en-US"/>
        </a:p>
      </dgm:t>
    </dgm:pt>
    <dgm:pt modelId="{3D1A50D2-CF4F-4D60-B58D-E38D28515B1A}">
      <dgm:prSet phldrT="[Text]" custT="1"/>
      <dgm:spPr/>
      <dgm:t>
        <a:bodyPr/>
        <a:lstStyle/>
        <a:p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Pelanggaran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wilayah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laut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: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kapal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nelayan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milik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Jepang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,</a:t>
          </a:r>
        </a:p>
        <a:p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Vietnam, Malaysia,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beberapa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negara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lainnya</a:t>
          </a:r>
          <a:endParaRPr lang="en-US" sz="2000" dirty="0" smtClean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  <a:p>
          <a:r>
            <a:rPr lang="nn-NO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pernah tertangkap karena mengambil ikan di wilayah</a:t>
          </a:r>
          <a:endParaRPr lang="en-US" sz="2000" dirty="0" smtClean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  <a:p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perairan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Indonesia.</a:t>
          </a:r>
          <a:endParaRPr lang="en-US" sz="20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FD9092F7-CF45-48A7-A9C8-3959609FB81F}" type="parTrans" cxnId="{6395EF5F-5266-43D5-A0F3-170A55CB65ED}">
      <dgm:prSet/>
      <dgm:spPr/>
      <dgm:t>
        <a:bodyPr/>
        <a:lstStyle/>
        <a:p>
          <a:endParaRPr lang="en-US"/>
        </a:p>
      </dgm:t>
    </dgm:pt>
    <dgm:pt modelId="{0AF682FF-1DC5-497E-9E6C-C38BF5AE0B88}" type="sibTrans" cxnId="{6395EF5F-5266-43D5-A0F3-170A55CB65ED}">
      <dgm:prSet/>
      <dgm:spPr/>
      <dgm:t>
        <a:bodyPr/>
        <a:lstStyle/>
        <a:p>
          <a:endParaRPr lang="en-US"/>
        </a:p>
      </dgm:t>
    </dgm:pt>
    <dgm:pt modelId="{2AC795A1-7A7E-434F-91BD-6ADE71A40E60}">
      <dgm:prSet phldrT="[Text]" custT="1"/>
      <dgm:spPr/>
      <dgm:t>
        <a:bodyPr/>
        <a:lstStyle/>
        <a:p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Pelanggaran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wilayah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udara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: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pesawat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F-18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milik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Amerika</a:t>
          </a:r>
          <a:endParaRPr lang="en-US" sz="2000" dirty="0" smtClean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  <a:p>
          <a:r>
            <a:rPr lang="sv-SE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Serikat pernah terbang di wilayah udara Indonesia</a:t>
          </a:r>
          <a:endParaRPr lang="en-US" sz="2000" dirty="0" smtClean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  <a:p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tanpa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izin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.</a:t>
          </a:r>
          <a:endParaRPr lang="en-US" sz="20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5B1FBF7D-9573-4601-86A4-DA3C6616AE4B}" type="parTrans" cxnId="{B3ACFC0F-C2BD-4E38-84E1-CC5A6781FB9C}">
      <dgm:prSet/>
      <dgm:spPr/>
      <dgm:t>
        <a:bodyPr/>
        <a:lstStyle/>
        <a:p>
          <a:endParaRPr lang="en-US"/>
        </a:p>
      </dgm:t>
    </dgm:pt>
    <dgm:pt modelId="{CF9F5786-5642-46A4-96D8-5C0052271F87}" type="sibTrans" cxnId="{B3ACFC0F-C2BD-4E38-84E1-CC5A6781FB9C}">
      <dgm:prSet/>
      <dgm:spPr/>
      <dgm:t>
        <a:bodyPr/>
        <a:lstStyle/>
        <a:p>
          <a:endParaRPr lang="en-US"/>
        </a:p>
      </dgm:t>
    </dgm:pt>
    <dgm:pt modelId="{36696188-37C5-45A1-BD14-6F76B7675432}" type="pres">
      <dgm:prSet presAssocID="{8377D7AD-73ED-4B30-B9D4-FF24D1CEBD0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2DA44561-01B3-439B-A883-FD454CC0A8D8}" type="pres">
      <dgm:prSet presAssocID="{8377D7AD-73ED-4B30-B9D4-FF24D1CEBD0B}" presName="Name1" presStyleCnt="0"/>
      <dgm:spPr/>
      <dgm:t>
        <a:bodyPr/>
        <a:lstStyle/>
        <a:p>
          <a:endParaRPr lang="en-US"/>
        </a:p>
      </dgm:t>
    </dgm:pt>
    <dgm:pt modelId="{4BE0C6CC-50FB-459F-8AA5-F0FAB41F443A}" type="pres">
      <dgm:prSet presAssocID="{8377D7AD-73ED-4B30-B9D4-FF24D1CEBD0B}" presName="cycle" presStyleCnt="0"/>
      <dgm:spPr/>
      <dgm:t>
        <a:bodyPr/>
        <a:lstStyle/>
        <a:p>
          <a:endParaRPr lang="en-US"/>
        </a:p>
      </dgm:t>
    </dgm:pt>
    <dgm:pt modelId="{F2152A99-8B80-4A13-B20D-5CA00FCB9D0D}" type="pres">
      <dgm:prSet presAssocID="{8377D7AD-73ED-4B30-B9D4-FF24D1CEBD0B}" presName="srcNode" presStyleLbl="node1" presStyleIdx="0" presStyleCnt="3"/>
      <dgm:spPr/>
      <dgm:t>
        <a:bodyPr/>
        <a:lstStyle/>
        <a:p>
          <a:endParaRPr lang="en-US"/>
        </a:p>
      </dgm:t>
    </dgm:pt>
    <dgm:pt modelId="{41DF6FB9-E0B8-4F25-9DEA-A7E62F970738}" type="pres">
      <dgm:prSet presAssocID="{8377D7AD-73ED-4B30-B9D4-FF24D1CEBD0B}" presName="conn" presStyleLbl="parChTrans1D2" presStyleIdx="0" presStyleCnt="1"/>
      <dgm:spPr/>
      <dgm:t>
        <a:bodyPr/>
        <a:lstStyle/>
        <a:p>
          <a:endParaRPr lang="en-US"/>
        </a:p>
      </dgm:t>
    </dgm:pt>
    <dgm:pt modelId="{481F158C-7F0E-44F5-9655-F5E0003BD2A8}" type="pres">
      <dgm:prSet presAssocID="{8377D7AD-73ED-4B30-B9D4-FF24D1CEBD0B}" presName="extraNode" presStyleLbl="node1" presStyleIdx="0" presStyleCnt="3"/>
      <dgm:spPr/>
      <dgm:t>
        <a:bodyPr/>
        <a:lstStyle/>
        <a:p>
          <a:endParaRPr lang="en-US"/>
        </a:p>
      </dgm:t>
    </dgm:pt>
    <dgm:pt modelId="{C5AC16B9-0470-45D6-9B7E-B1CB27C88EF8}" type="pres">
      <dgm:prSet presAssocID="{8377D7AD-73ED-4B30-B9D4-FF24D1CEBD0B}" presName="dstNode" presStyleLbl="node1" presStyleIdx="0" presStyleCnt="3"/>
      <dgm:spPr/>
      <dgm:t>
        <a:bodyPr/>
        <a:lstStyle/>
        <a:p>
          <a:endParaRPr lang="en-US"/>
        </a:p>
      </dgm:t>
    </dgm:pt>
    <dgm:pt modelId="{19981FBE-9DB7-4E0F-A51C-9F0A0477ADAA}" type="pres">
      <dgm:prSet presAssocID="{4A89635F-E41F-4624-8D11-CD9B73A06589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C1D50E-20A3-4A51-B727-08BCF5DA9638}" type="pres">
      <dgm:prSet presAssocID="{4A89635F-E41F-4624-8D11-CD9B73A06589}" presName="accent_1" presStyleCnt="0"/>
      <dgm:spPr/>
      <dgm:t>
        <a:bodyPr/>
        <a:lstStyle/>
        <a:p>
          <a:endParaRPr lang="en-US"/>
        </a:p>
      </dgm:t>
    </dgm:pt>
    <dgm:pt modelId="{12FF3FDC-3719-4401-AA59-EDDA70D920E2}" type="pres">
      <dgm:prSet presAssocID="{4A89635F-E41F-4624-8D11-CD9B73A06589}" presName="accentRepeatNode" presStyleLbl="solidFgAcc1" presStyleIdx="0" presStyleCnt="3"/>
      <dgm:spPr/>
      <dgm:t>
        <a:bodyPr/>
        <a:lstStyle/>
        <a:p>
          <a:endParaRPr lang="en-US"/>
        </a:p>
      </dgm:t>
    </dgm:pt>
    <dgm:pt modelId="{E9D83D41-AC6E-475F-A741-08DDEC270226}" type="pres">
      <dgm:prSet presAssocID="{3D1A50D2-CF4F-4D60-B58D-E38D28515B1A}" presName="text_2" presStyleLbl="node1" presStyleIdx="1" presStyleCnt="3" custScaleY="1343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91558B-506D-4EFE-84FF-F70E0DB5063B}" type="pres">
      <dgm:prSet presAssocID="{3D1A50D2-CF4F-4D60-B58D-E38D28515B1A}" presName="accent_2" presStyleCnt="0"/>
      <dgm:spPr/>
      <dgm:t>
        <a:bodyPr/>
        <a:lstStyle/>
        <a:p>
          <a:endParaRPr lang="en-US"/>
        </a:p>
      </dgm:t>
    </dgm:pt>
    <dgm:pt modelId="{F655BD8A-99DB-430F-B621-DA77BA76689C}" type="pres">
      <dgm:prSet presAssocID="{3D1A50D2-CF4F-4D60-B58D-E38D28515B1A}" presName="accentRepeatNode" presStyleLbl="solidFgAcc1" presStyleIdx="1" presStyleCnt="3"/>
      <dgm:spPr/>
      <dgm:t>
        <a:bodyPr/>
        <a:lstStyle/>
        <a:p>
          <a:endParaRPr lang="en-US"/>
        </a:p>
      </dgm:t>
    </dgm:pt>
    <dgm:pt modelId="{CD2885DE-CCB3-4926-8F10-4930BDEA5AB8}" type="pres">
      <dgm:prSet presAssocID="{2AC795A1-7A7E-434F-91BD-6ADE71A40E60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9BB6C9-2539-4CB0-ADD6-0F538C498581}" type="pres">
      <dgm:prSet presAssocID="{2AC795A1-7A7E-434F-91BD-6ADE71A40E60}" presName="accent_3" presStyleCnt="0"/>
      <dgm:spPr/>
      <dgm:t>
        <a:bodyPr/>
        <a:lstStyle/>
        <a:p>
          <a:endParaRPr lang="en-US"/>
        </a:p>
      </dgm:t>
    </dgm:pt>
    <dgm:pt modelId="{1B1AE850-64DF-4D90-8016-47235F8C7E7E}" type="pres">
      <dgm:prSet presAssocID="{2AC795A1-7A7E-434F-91BD-6ADE71A40E60}" presName="accentRepeatNode" presStyleLbl="solidFgAcc1" presStyleIdx="2" presStyleCnt="3"/>
      <dgm:spPr/>
      <dgm:t>
        <a:bodyPr/>
        <a:lstStyle/>
        <a:p>
          <a:endParaRPr lang="en-US"/>
        </a:p>
      </dgm:t>
    </dgm:pt>
  </dgm:ptLst>
  <dgm:cxnLst>
    <dgm:cxn modelId="{9345C917-6795-4152-B01E-A5733E706C61}" type="presOf" srcId="{8377D7AD-73ED-4B30-B9D4-FF24D1CEBD0B}" destId="{36696188-37C5-45A1-BD14-6F76B7675432}" srcOrd="0" destOrd="0" presId="urn:microsoft.com/office/officeart/2008/layout/VerticalCurvedList"/>
    <dgm:cxn modelId="{673B92F3-B199-4E28-87B0-0A23FA56A990}" srcId="{8377D7AD-73ED-4B30-B9D4-FF24D1CEBD0B}" destId="{4A89635F-E41F-4624-8D11-CD9B73A06589}" srcOrd="0" destOrd="0" parTransId="{1255021B-03F2-4682-B678-C37A15E6F513}" sibTransId="{F0B8892D-AD82-47A1-B2BE-A40F05DC4D0E}"/>
    <dgm:cxn modelId="{4AD4AB55-5516-4D2A-9840-385B6974BD2C}" type="presOf" srcId="{3D1A50D2-CF4F-4D60-B58D-E38D28515B1A}" destId="{E9D83D41-AC6E-475F-A741-08DDEC270226}" srcOrd="0" destOrd="0" presId="urn:microsoft.com/office/officeart/2008/layout/VerticalCurvedList"/>
    <dgm:cxn modelId="{41E9E9C3-4127-4898-AE34-283835626022}" type="presOf" srcId="{4A89635F-E41F-4624-8D11-CD9B73A06589}" destId="{19981FBE-9DB7-4E0F-A51C-9F0A0477ADAA}" srcOrd="0" destOrd="0" presId="urn:microsoft.com/office/officeart/2008/layout/VerticalCurvedList"/>
    <dgm:cxn modelId="{5DE5018D-D083-4F80-A223-D77749B890F6}" type="presOf" srcId="{2AC795A1-7A7E-434F-91BD-6ADE71A40E60}" destId="{CD2885DE-CCB3-4926-8F10-4930BDEA5AB8}" srcOrd="0" destOrd="0" presId="urn:microsoft.com/office/officeart/2008/layout/VerticalCurvedList"/>
    <dgm:cxn modelId="{B3ACFC0F-C2BD-4E38-84E1-CC5A6781FB9C}" srcId="{8377D7AD-73ED-4B30-B9D4-FF24D1CEBD0B}" destId="{2AC795A1-7A7E-434F-91BD-6ADE71A40E60}" srcOrd="2" destOrd="0" parTransId="{5B1FBF7D-9573-4601-86A4-DA3C6616AE4B}" sibTransId="{CF9F5786-5642-46A4-96D8-5C0052271F87}"/>
    <dgm:cxn modelId="{6395EF5F-5266-43D5-A0F3-170A55CB65ED}" srcId="{8377D7AD-73ED-4B30-B9D4-FF24D1CEBD0B}" destId="{3D1A50D2-CF4F-4D60-B58D-E38D28515B1A}" srcOrd="1" destOrd="0" parTransId="{FD9092F7-CF45-48A7-A9C8-3959609FB81F}" sibTransId="{0AF682FF-1DC5-497E-9E6C-C38BF5AE0B88}"/>
    <dgm:cxn modelId="{2075A6C1-D5C4-4016-9E0C-51F739EB3F1E}" type="presOf" srcId="{F0B8892D-AD82-47A1-B2BE-A40F05DC4D0E}" destId="{41DF6FB9-E0B8-4F25-9DEA-A7E62F970738}" srcOrd="0" destOrd="0" presId="urn:microsoft.com/office/officeart/2008/layout/VerticalCurvedList"/>
    <dgm:cxn modelId="{F53C0BFE-1EC3-4E3A-A6B1-BF49014C33B8}" type="presParOf" srcId="{36696188-37C5-45A1-BD14-6F76B7675432}" destId="{2DA44561-01B3-439B-A883-FD454CC0A8D8}" srcOrd="0" destOrd="0" presId="urn:microsoft.com/office/officeart/2008/layout/VerticalCurvedList"/>
    <dgm:cxn modelId="{2B996404-30E7-4F00-8B6C-F712099CB9F3}" type="presParOf" srcId="{2DA44561-01B3-439B-A883-FD454CC0A8D8}" destId="{4BE0C6CC-50FB-459F-8AA5-F0FAB41F443A}" srcOrd="0" destOrd="0" presId="urn:microsoft.com/office/officeart/2008/layout/VerticalCurvedList"/>
    <dgm:cxn modelId="{A8A50E35-6874-4C74-B073-8079BC06775C}" type="presParOf" srcId="{4BE0C6CC-50FB-459F-8AA5-F0FAB41F443A}" destId="{F2152A99-8B80-4A13-B20D-5CA00FCB9D0D}" srcOrd="0" destOrd="0" presId="urn:microsoft.com/office/officeart/2008/layout/VerticalCurvedList"/>
    <dgm:cxn modelId="{A1554063-839A-4C47-AEDC-D6A6F0C5652B}" type="presParOf" srcId="{4BE0C6CC-50FB-459F-8AA5-F0FAB41F443A}" destId="{41DF6FB9-E0B8-4F25-9DEA-A7E62F970738}" srcOrd="1" destOrd="0" presId="urn:microsoft.com/office/officeart/2008/layout/VerticalCurvedList"/>
    <dgm:cxn modelId="{1A71B9F0-F8E8-4E49-AEC4-FAE8DDA2F65D}" type="presParOf" srcId="{4BE0C6CC-50FB-459F-8AA5-F0FAB41F443A}" destId="{481F158C-7F0E-44F5-9655-F5E0003BD2A8}" srcOrd="2" destOrd="0" presId="urn:microsoft.com/office/officeart/2008/layout/VerticalCurvedList"/>
    <dgm:cxn modelId="{DA338EA9-B13F-4247-B5CC-63843BDA6C2E}" type="presParOf" srcId="{4BE0C6CC-50FB-459F-8AA5-F0FAB41F443A}" destId="{C5AC16B9-0470-45D6-9B7E-B1CB27C88EF8}" srcOrd="3" destOrd="0" presId="urn:microsoft.com/office/officeart/2008/layout/VerticalCurvedList"/>
    <dgm:cxn modelId="{86E01253-033F-4AF3-8E4B-F013E9897CBA}" type="presParOf" srcId="{2DA44561-01B3-439B-A883-FD454CC0A8D8}" destId="{19981FBE-9DB7-4E0F-A51C-9F0A0477ADAA}" srcOrd="1" destOrd="0" presId="urn:microsoft.com/office/officeart/2008/layout/VerticalCurvedList"/>
    <dgm:cxn modelId="{E5B78F26-C9CF-43CB-A7AF-0654E8036F55}" type="presParOf" srcId="{2DA44561-01B3-439B-A883-FD454CC0A8D8}" destId="{C1C1D50E-20A3-4A51-B727-08BCF5DA9638}" srcOrd="2" destOrd="0" presId="urn:microsoft.com/office/officeart/2008/layout/VerticalCurvedList"/>
    <dgm:cxn modelId="{36B2439C-D132-4686-8146-AD474D85DF56}" type="presParOf" srcId="{C1C1D50E-20A3-4A51-B727-08BCF5DA9638}" destId="{12FF3FDC-3719-4401-AA59-EDDA70D920E2}" srcOrd="0" destOrd="0" presId="urn:microsoft.com/office/officeart/2008/layout/VerticalCurvedList"/>
    <dgm:cxn modelId="{47ADA195-FFD6-4411-847E-61DF6A1B48B2}" type="presParOf" srcId="{2DA44561-01B3-439B-A883-FD454CC0A8D8}" destId="{E9D83D41-AC6E-475F-A741-08DDEC270226}" srcOrd="3" destOrd="0" presId="urn:microsoft.com/office/officeart/2008/layout/VerticalCurvedList"/>
    <dgm:cxn modelId="{4E7A54CD-E393-4A42-8C20-9DC5356FA55E}" type="presParOf" srcId="{2DA44561-01B3-439B-A883-FD454CC0A8D8}" destId="{1891558B-506D-4EFE-84FF-F70E0DB5063B}" srcOrd="4" destOrd="0" presId="urn:microsoft.com/office/officeart/2008/layout/VerticalCurvedList"/>
    <dgm:cxn modelId="{FF177C02-DFF4-459E-B546-43B9588F0012}" type="presParOf" srcId="{1891558B-506D-4EFE-84FF-F70E0DB5063B}" destId="{F655BD8A-99DB-430F-B621-DA77BA76689C}" srcOrd="0" destOrd="0" presId="urn:microsoft.com/office/officeart/2008/layout/VerticalCurvedList"/>
    <dgm:cxn modelId="{DF4EA442-0681-4257-87B9-C5BAEC941F77}" type="presParOf" srcId="{2DA44561-01B3-439B-A883-FD454CC0A8D8}" destId="{CD2885DE-CCB3-4926-8F10-4930BDEA5AB8}" srcOrd="5" destOrd="0" presId="urn:microsoft.com/office/officeart/2008/layout/VerticalCurvedList"/>
    <dgm:cxn modelId="{E5BC4F82-58DF-41AA-BB6C-72DA9681C6CD}" type="presParOf" srcId="{2DA44561-01B3-439B-A883-FD454CC0A8D8}" destId="{F89BB6C9-2539-4CB0-ADD6-0F538C498581}" srcOrd="6" destOrd="0" presId="urn:microsoft.com/office/officeart/2008/layout/VerticalCurvedList"/>
    <dgm:cxn modelId="{DCC0921A-9547-4522-8367-B7D184467CB7}" type="presParOf" srcId="{F89BB6C9-2539-4CB0-ADD6-0F538C498581}" destId="{1B1AE850-64DF-4D90-8016-47235F8C7E7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C1951C6-5AFD-4AFA-9702-CC543FF5A051}" type="doc">
      <dgm:prSet loTypeId="urn:microsoft.com/office/officeart/2005/8/layout/defaul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5DB451-73C2-44BD-B3E8-81443777A31E}">
      <dgm:prSet phldrT="[Text]" custT="1"/>
      <dgm:spPr/>
      <dgm:t>
        <a:bodyPr/>
        <a:lstStyle/>
        <a:p>
          <a:r>
            <a:rPr lang="sv-SE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3) Pemberontakan bersenjata, adalah suatu gerakan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bersenjata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demi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melawan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pemerintah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yang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sah</a:t>
          </a:r>
          <a:endParaRPr lang="en-US" sz="20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4F5870E0-C34C-4487-B768-8AD1601E07EA}" type="parTrans" cxnId="{01399938-C3C9-4312-B16C-A12F78BD9A93}">
      <dgm:prSet/>
      <dgm:spPr/>
      <dgm:t>
        <a:bodyPr/>
        <a:lstStyle/>
        <a:p>
          <a:endParaRPr lang="en-US"/>
        </a:p>
      </dgm:t>
    </dgm:pt>
    <dgm:pt modelId="{4B995137-BDD6-48D8-B18C-E99F23101F6F}" type="sibTrans" cxnId="{01399938-C3C9-4312-B16C-A12F78BD9A93}">
      <dgm:prSet/>
      <dgm:spPr/>
      <dgm:t>
        <a:bodyPr/>
        <a:lstStyle/>
        <a:p>
          <a:endParaRPr lang="en-US"/>
        </a:p>
      </dgm:t>
    </dgm:pt>
    <dgm:pt modelId="{09D19D13-6F61-41A1-9BBD-D98F5D4A5528}">
      <dgm:prSet phldrT="[Text]" custT="1"/>
      <dgm:spPr/>
      <dgm:t>
        <a:bodyPr/>
        <a:lstStyle/>
        <a:p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4)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Sabotase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dari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pihak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tertentu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untuk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merusak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instalasi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penting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objek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vital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nasional</a:t>
          </a:r>
          <a:endParaRPr lang="en-US" sz="20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0657C273-E262-482C-9F2B-4BD5C3F47BF8}" type="parTrans" cxnId="{569ACE4F-44C7-4BF1-8DAA-85BB0AB88FCC}">
      <dgm:prSet/>
      <dgm:spPr/>
      <dgm:t>
        <a:bodyPr/>
        <a:lstStyle/>
        <a:p>
          <a:endParaRPr lang="en-US"/>
        </a:p>
      </dgm:t>
    </dgm:pt>
    <dgm:pt modelId="{2696CF77-DE34-4BAD-BE7F-4EF37DC267BB}" type="sibTrans" cxnId="{569ACE4F-44C7-4BF1-8DAA-85BB0AB88FCC}">
      <dgm:prSet/>
      <dgm:spPr/>
      <dgm:t>
        <a:bodyPr/>
        <a:lstStyle/>
        <a:p>
          <a:endParaRPr lang="en-US"/>
        </a:p>
      </dgm:t>
    </dgm:pt>
    <dgm:pt modelId="{5C619514-4985-4E5D-AE30-FD2AE8E1A55B}">
      <dgm:prSet phldrT="[Text]" custT="1"/>
      <dgm:spPr/>
      <dgm:t>
        <a:bodyPr/>
        <a:lstStyle/>
        <a:p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5)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Spionase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merupakan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aktivitas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pengumpulan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informasi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data yang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dilakukan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oleh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suatu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negara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terhadap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negara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lain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dengan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tujuan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mendapatkan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informasi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dokumen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strategis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melalui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berbagai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cara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metode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.</a:t>
          </a:r>
          <a:endParaRPr lang="en-US" sz="20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28FB83AC-ABB8-4F17-BD5D-3DEE1D1B44B8}" type="parTrans" cxnId="{E5ACAB24-7EEA-4E77-90A3-37DE126AB8DB}">
      <dgm:prSet/>
      <dgm:spPr/>
      <dgm:t>
        <a:bodyPr/>
        <a:lstStyle/>
        <a:p>
          <a:endParaRPr lang="en-US"/>
        </a:p>
      </dgm:t>
    </dgm:pt>
    <dgm:pt modelId="{68A6DE22-E598-4D6F-91AC-23AF076B222D}" type="sibTrans" cxnId="{E5ACAB24-7EEA-4E77-90A3-37DE126AB8DB}">
      <dgm:prSet/>
      <dgm:spPr/>
      <dgm:t>
        <a:bodyPr/>
        <a:lstStyle/>
        <a:p>
          <a:endParaRPr lang="en-US"/>
        </a:p>
      </dgm:t>
    </dgm:pt>
    <dgm:pt modelId="{BE8BA5FA-39B1-4833-94C0-5AE5EC34FC57}">
      <dgm:prSet phldrT="[Text]" custT="1"/>
      <dgm:spPr/>
      <dgm:t>
        <a:bodyPr/>
        <a:lstStyle/>
        <a:p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6)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Aksi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teror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bersenjata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yang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dilakukan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oleh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teroris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sv-SE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internasional atau bekerja sama dengan teroris dalam </a:t>
          </a:r>
          <a:r>
            <a:rPr lang="en-US" sz="20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negeri</a:t>
          </a:r>
          <a:r>
            <a:rPr lang="en-US" sz="20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.</a:t>
          </a:r>
          <a:endParaRPr lang="en-US" sz="20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AB6E1EA0-83C1-4876-94BD-2B2E9282D976}" type="parTrans" cxnId="{6CE72062-40D1-4C23-9E2C-75C4AD7BD621}">
      <dgm:prSet/>
      <dgm:spPr/>
      <dgm:t>
        <a:bodyPr/>
        <a:lstStyle/>
        <a:p>
          <a:endParaRPr lang="en-US"/>
        </a:p>
      </dgm:t>
    </dgm:pt>
    <dgm:pt modelId="{086B0B8E-25B0-45FF-9BF4-BFA36910849E}" type="sibTrans" cxnId="{6CE72062-40D1-4C23-9E2C-75C4AD7BD621}">
      <dgm:prSet/>
      <dgm:spPr/>
      <dgm:t>
        <a:bodyPr/>
        <a:lstStyle/>
        <a:p>
          <a:endParaRPr lang="en-US"/>
        </a:p>
      </dgm:t>
    </dgm:pt>
    <dgm:pt modelId="{18B3FC97-C22B-437E-8B5F-2CE68659A5CF}" type="pres">
      <dgm:prSet presAssocID="{9C1951C6-5AFD-4AFA-9702-CC543FF5A05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8F4C746-5B40-48D6-B1C6-5514E0B0D1A5}" type="pres">
      <dgm:prSet presAssocID="{6A5DB451-73C2-44BD-B3E8-81443777A31E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D17E37-9F78-42FC-8B5A-0B09F7579812}" type="pres">
      <dgm:prSet presAssocID="{4B995137-BDD6-48D8-B18C-E99F23101F6F}" presName="sibTrans" presStyleCnt="0"/>
      <dgm:spPr/>
      <dgm:t>
        <a:bodyPr/>
        <a:lstStyle/>
        <a:p>
          <a:endParaRPr lang="en-US"/>
        </a:p>
      </dgm:t>
    </dgm:pt>
    <dgm:pt modelId="{CF814EC5-1D1F-4D0D-B6C2-54D85BC0EFAF}" type="pres">
      <dgm:prSet presAssocID="{09D19D13-6F61-41A1-9BBD-D98F5D4A552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4F4ECA-8DF8-4953-9DB2-8F69C334EFDE}" type="pres">
      <dgm:prSet presAssocID="{2696CF77-DE34-4BAD-BE7F-4EF37DC267BB}" presName="sibTrans" presStyleCnt="0"/>
      <dgm:spPr/>
      <dgm:t>
        <a:bodyPr/>
        <a:lstStyle/>
        <a:p>
          <a:endParaRPr lang="en-US"/>
        </a:p>
      </dgm:t>
    </dgm:pt>
    <dgm:pt modelId="{593286F6-A80A-49B9-8A39-D6E5A74FCB51}" type="pres">
      <dgm:prSet presAssocID="{5C619514-4985-4E5D-AE30-FD2AE8E1A55B}" presName="node" presStyleLbl="node1" presStyleIdx="2" presStyleCnt="4" custScaleX="149886" custScaleY="14904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544596-868E-41C2-BD59-7CE056FA4045}" type="pres">
      <dgm:prSet presAssocID="{68A6DE22-E598-4D6F-91AC-23AF076B222D}" presName="sibTrans" presStyleCnt="0"/>
      <dgm:spPr/>
      <dgm:t>
        <a:bodyPr/>
        <a:lstStyle/>
        <a:p>
          <a:endParaRPr lang="en-US"/>
        </a:p>
      </dgm:t>
    </dgm:pt>
    <dgm:pt modelId="{5EA4AF59-C3DD-4DA8-964C-706B0C6B4A94}" type="pres">
      <dgm:prSet presAssocID="{BE8BA5FA-39B1-4833-94C0-5AE5EC34FC5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487B012-69CB-45DF-85D2-EC2428CDF279}" type="presOf" srcId="{6A5DB451-73C2-44BD-B3E8-81443777A31E}" destId="{A8F4C746-5B40-48D6-B1C6-5514E0B0D1A5}" srcOrd="0" destOrd="0" presId="urn:microsoft.com/office/officeart/2005/8/layout/default"/>
    <dgm:cxn modelId="{6CE72062-40D1-4C23-9E2C-75C4AD7BD621}" srcId="{9C1951C6-5AFD-4AFA-9702-CC543FF5A051}" destId="{BE8BA5FA-39B1-4833-94C0-5AE5EC34FC57}" srcOrd="3" destOrd="0" parTransId="{AB6E1EA0-83C1-4876-94BD-2B2E9282D976}" sibTransId="{086B0B8E-25B0-45FF-9BF4-BFA36910849E}"/>
    <dgm:cxn modelId="{E5ACAB24-7EEA-4E77-90A3-37DE126AB8DB}" srcId="{9C1951C6-5AFD-4AFA-9702-CC543FF5A051}" destId="{5C619514-4985-4E5D-AE30-FD2AE8E1A55B}" srcOrd="2" destOrd="0" parTransId="{28FB83AC-ABB8-4F17-BD5D-3DEE1D1B44B8}" sibTransId="{68A6DE22-E598-4D6F-91AC-23AF076B222D}"/>
    <dgm:cxn modelId="{01399938-C3C9-4312-B16C-A12F78BD9A93}" srcId="{9C1951C6-5AFD-4AFA-9702-CC543FF5A051}" destId="{6A5DB451-73C2-44BD-B3E8-81443777A31E}" srcOrd="0" destOrd="0" parTransId="{4F5870E0-C34C-4487-B768-8AD1601E07EA}" sibTransId="{4B995137-BDD6-48D8-B18C-E99F23101F6F}"/>
    <dgm:cxn modelId="{82516F5C-10E3-4CB5-943B-B809A544893E}" type="presOf" srcId="{BE8BA5FA-39B1-4833-94C0-5AE5EC34FC57}" destId="{5EA4AF59-C3DD-4DA8-964C-706B0C6B4A94}" srcOrd="0" destOrd="0" presId="urn:microsoft.com/office/officeart/2005/8/layout/default"/>
    <dgm:cxn modelId="{569ACE4F-44C7-4BF1-8DAA-85BB0AB88FCC}" srcId="{9C1951C6-5AFD-4AFA-9702-CC543FF5A051}" destId="{09D19D13-6F61-41A1-9BBD-D98F5D4A5528}" srcOrd="1" destOrd="0" parTransId="{0657C273-E262-482C-9F2B-4BD5C3F47BF8}" sibTransId="{2696CF77-DE34-4BAD-BE7F-4EF37DC267BB}"/>
    <dgm:cxn modelId="{28B7B3E7-2ED0-4660-AC46-75D29FE72BBF}" type="presOf" srcId="{5C619514-4985-4E5D-AE30-FD2AE8E1A55B}" destId="{593286F6-A80A-49B9-8A39-D6E5A74FCB51}" srcOrd="0" destOrd="0" presId="urn:microsoft.com/office/officeart/2005/8/layout/default"/>
    <dgm:cxn modelId="{63C987CB-BAB1-4ABD-823D-02FB8CD0818B}" type="presOf" srcId="{09D19D13-6F61-41A1-9BBD-D98F5D4A5528}" destId="{CF814EC5-1D1F-4D0D-B6C2-54D85BC0EFAF}" srcOrd="0" destOrd="0" presId="urn:microsoft.com/office/officeart/2005/8/layout/default"/>
    <dgm:cxn modelId="{D86B82DD-1276-41DE-9653-A9602B598CAE}" type="presOf" srcId="{9C1951C6-5AFD-4AFA-9702-CC543FF5A051}" destId="{18B3FC97-C22B-437E-8B5F-2CE68659A5CF}" srcOrd="0" destOrd="0" presId="urn:microsoft.com/office/officeart/2005/8/layout/default"/>
    <dgm:cxn modelId="{FACB6751-DD22-470B-BB50-35C47F48BE8F}" type="presParOf" srcId="{18B3FC97-C22B-437E-8B5F-2CE68659A5CF}" destId="{A8F4C746-5B40-48D6-B1C6-5514E0B0D1A5}" srcOrd="0" destOrd="0" presId="urn:microsoft.com/office/officeart/2005/8/layout/default"/>
    <dgm:cxn modelId="{53921D7D-F51D-4CF6-BDB9-4BEFB2C55673}" type="presParOf" srcId="{18B3FC97-C22B-437E-8B5F-2CE68659A5CF}" destId="{7FD17E37-9F78-42FC-8B5A-0B09F7579812}" srcOrd="1" destOrd="0" presId="urn:microsoft.com/office/officeart/2005/8/layout/default"/>
    <dgm:cxn modelId="{68E05CA7-F572-4D6E-A52E-1AAB7DCD702F}" type="presParOf" srcId="{18B3FC97-C22B-437E-8B5F-2CE68659A5CF}" destId="{CF814EC5-1D1F-4D0D-B6C2-54D85BC0EFAF}" srcOrd="2" destOrd="0" presId="urn:microsoft.com/office/officeart/2005/8/layout/default"/>
    <dgm:cxn modelId="{F453B4CE-5F92-42BE-AEBF-ECAE500F9163}" type="presParOf" srcId="{18B3FC97-C22B-437E-8B5F-2CE68659A5CF}" destId="{F24F4ECA-8DF8-4953-9DB2-8F69C334EFDE}" srcOrd="3" destOrd="0" presId="urn:microsoft.com/office/officeart/2005/8/layout/default"/>
    <dgm:cxn modelId="{CFF23CAE-EC63-4D72-8EB8-ED7DB2503549}" type="presParOf" srcId="{18B3FC97-C22B-437E-8B5F-2CE68659A5CF}" destId="{593286F6-A80A-49B9-8A39-D6E5A74FCB51}" srcOrd="4" destOrd="0" presId="urn:microsoft.com/office/officeart/2005/8/layout/default"/>
    <dgm:cxn modelId="{3CFF9FAF-ACEC-4C6E-8246-AD82E157E3BA}" type="presParOf" srcId="{18B3FC97-C22B-437E-8B5F-2CE68659A5CF}" destId="{9C544596-868E-41C2-BD59-7CE056FA4045}" srcOrd="5" destOrd="0" presId="urn:microsoft.com/office/officeart/2005/8/layout/default"/>
    <dgm:cxn modelId="{58E67BE2-6E1F-4825-8131-3BB62E10CC58}" type="presParOf" srcId="{18B3FC97-C22B-437E-8B5F-2CE68659A5CF}" destId="{5EA4AF59-C3DD-4DA8-964C-706B0C6B4A94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471C5C-DBBA-467C-B13B-3701174BEAC0}">
      <dsp:nvSpPr>
        <dsp:cNvPr id="0" name=""/>
        <dsp:cNvSpPr/>
      </dsp:nvSpPr>
      <dsp:spPr>
        <a:xfrm>
          <a:off x="0" y="0"/>
          <a:ext cx="8534400" cy="108442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Syarat</a:t>
          </a:r>
          <a:r>
            <a:rPr lang="en-US" sz="32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32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Integrasi</a:t>
          </a:r>
          <a:r>
            <a:rPr lang="en-US" sz="32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32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menurut</a:t>
          </a:r>
          <a:r>
            <a:rPr lang="en-US" sz="32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32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Willian</a:t>
          </a:r>
          <a:r>
            <a:rPr lang="en-US" sz="32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F. </a:t>
          </a:r>
          <a:r>
            <a:rPr lang="en-US" sz="32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Ogburn</a:t>
          </a:r>
          <a:r>
            <a:rPr lang="en-US" sz="32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32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32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Mayer </a:t>
          </a:r>
          <a:r>
            <a:rPr lang="en-US" sz="32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Nimkoff</a:t>
          </a:r>
          <a:endParaRPr lang="en-US" sz="3200" kern="1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0" y="0"/>
        <a:ext cx="8534400" cy="1084421"/>
      </dsp:txXfrm>
    </dsp:sp>
    <dsp:sp modelId="{7559DD73-FCC4-41BA-9CAA-5874A6A69249}">
      <dsp:nvSpPr>
        <dsp:cNvPr id="0" name=""/>
        <dsp:cNvSpPr/>
      </dsp:nvSpPr>
      <dsp:spPr>
        <a:xfrm>
          <a:off x="4167" y="1084421"/>
          <a:ext cx="2842021" cy="227728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Anggota masyarakat merasa berhasil saling mengisi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kebutuhan-kebutuhan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di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antara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mereka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.</a:t>
          </a:r>
          <a:endParaRPr lang="en-US" sz="2000" kern="1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4167" y="1084421"/>
        <a:ext cx="2842021" cy="2277284"/>
      </dsp:txXfrm>
    </dsp:sp>
    <dsp:sp modelId="{6D138A3E-CAC4-411C-8494-7741F9F3ACEF}">
      <dsp:nvSpPr>
        <dsp:cNvPr id="0" name=""/>
        <dsp:cNvSpPr/>
      </dsp:nvSpPr>
      <dsp:spPr>
        <a:xfrm>
          <a:off x="2846189" y="1084421"/>
          <a:ext cx="2842021" cy="227728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Masyarakat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berhasil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menciptakan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kesepakatan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(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konsensus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) </a:t>
          </a:r>
          <a:r>
            <a:rPr lang="nn-NO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bersama mengenai norma dan nilai-nilai sosial yang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dilestarikan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dijadikan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pedoman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.</a:t>
          </a:r>
          <a:endParaRPr lang="en-US" sz="2000" kern="1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2846189" y="1084421"/>
        <a:ext cx="2842021" cy="2277284"/>
      </dsp:txXfrm>
    </dsp:sp>
    <dsp:sp modelId="{5E664AD7-DEED-4BB4-A21B-617BDBBC8DA1}">
      <dsp:nvSpPr>
        <dsp:cNvPr id="0" name=""/>
        <dsp:cNvSpPr/>
      </dsp:nvSpPr>
      <dsp:spPr>
        <a:xfrm>
          <a:off x="5688210" y="1084421"/>
          <a:ext cx="2842021" cy="227728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Norma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nilai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sosial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itu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berlaku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cukup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lama,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tidak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mudah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berubah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,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dijalankan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secara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konsisten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oleh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seluruh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anggota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masyarakat</a:t>
          </a:r>
          <a:endParaRPr lang="en-US" sz="2000" kern="1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5688210" y="1084421"/>
        <a:ext cx="2842021" cy="2277284"/>
      </dsp:txXfrm>
    </dsp:sp>
    <dsp:sp modelId="{8EBA288E-EDB4-4DF2-8825-5441AA20EF61}">
      <dsp:nvSpPr>
        <dsp:cNvPr id="0" name=""/>
        <dsp:cNvSpPr/>
      </dsp:nvSpPr>
      <dsp:spPr>
        <a:xfrm>
          <a:off x="0" y="3361706"/>
          <a:ext cx="8534400" cy="2530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471C5C-DBBA-467C-B13B-3701174BEAC0}">
      <dsp:nvSpPr>
        <dsp:cNvPr id="0" name=""/>
        <dsp:cNvSpPr/>
      </dsp:nvSpPr>
      <dsp:spPr>
        <a:xfrm>
          <a:off x="0" y="0"/>
          <a:ext cx="8534400" cy="1084421"/>
        </a:xfrm>
        <a:prstGeom prst="rect">
          <a:avLst/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Syarat</a:t>
          </a:r>
          <a:r>
            <a:rPr lang="en-US" sz="32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32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Integrasi</a:t>
          </a:r>
          <a:r>
            <a:rPr lang="en-US" sz="32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32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menurut</a:t>
          </a:r>
          <a:r>
            <a:rPr lang="en-US" sz="32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32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Sunyoto</a:t>
          </a:r>
          <a:r>
            <a:rPr lang="en-US" sz="32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Usman</a:t>
          </a:r>
          <a:endParaRPr lang="en-US" sz="3200" kern="1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0" y="0"/>
        <a:ext cx="8534400" cy="1084421"/>
      </dsp:txXfrm>
    </dsp:sp>
    <dsp:sp modelId="{7559DD73-FCC4-41BA-9CAA-5874A6A69249}">
      <dsp:nvSpPr>
        <dsp:cNvPr id="0" name=""/>
        <dsp:cNvSpPr/>
      </dsp:nvSpPr>
      <dsp:spPr>
        <a:xfrm>
          <a:off x="4167" y="1084421"/>
          <a:ext cx="2842021" cy="2277284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Masyarakat dapat menemukan dan menyepakati nilai-nilai </a:t>
          </a:r>
          <a:r>
            <a:rPr lang="sv-SE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fundamental yang menjadi rujukan bersama.</a:t>
          </a:r>
          <a:endParaRPr lang="en-US" sz="2000" kern="1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4167" y="1084421"/>
        <a:ext cx="2842021" cy="2277284"/>
      </dsp:txXfrm>
    </dsp:sp>
    <dsp:sp modelId="{6D138A3E-CAC4-411C-8494-7741F9F3ACEF}">
      <dsp:nvSpPr>
        <dsp:cNvPr id="0" name=""/>
        <dsp:cNvSpPr/>
      </dsp:nvSpPr>
      <dsp:spPr>
        <a:xfrm>
          <a:off x="2846189" y="1084421"/>
          <a:ext cx="2842021" cy="2277284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Masyarakat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terhimpun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dalam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unit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sosial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memiliki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i="1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cross cutting affiliation 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(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berbagai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kesatuan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sosial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)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sehingga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menghasilkan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i="1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cross cutting loyalties 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(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loyalitas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ganda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).</a:t>
          </a:r>
          <a:endParaRPr lang="en-US" sz="2000" kern="1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2846189" y="1084421"/>
        <a:ext cx="2842021" cy="2277284"/>
      </dsp:txXfrm>
    </dsp:sp>
    <dsp:sp modelId="{5E664AD7-DEED-4BB4-A21B-617BDBBC8DA1}">
      <dsp:nvSpPr>
        <dsp:cNvPr id="0" name=""/>
        <dsp:cNvSpPr/>
      </dsp:nvSpPr>
      <dsp:spPr>
        <a:xfrm>
          <a:off x="5688210" y="1084421"/>
          <a:ext cx="2842021" cy="2277284"/>
        </a:xfrm>
        <a:prstGeom prst="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Masyarakat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berada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di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atas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ketergantungan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di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antara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unit-unit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sosial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yang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terhimpun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di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dalamnya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untuk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memenuhi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kebutuhan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ekonomi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.</a:t>
          </a:r>
          <a:endParaRPr lang="en-US" sz="2000" kern="1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5688210" y="1084421"/>
        <a:ext cx="2842021" cy="2277284"/>
      </dsp:txXfrm>
    </dsp:sp>
    <dsp:sp modelId="{8EBA288E-EDB4-4DF2-8825-5441AA20EF61}">
      <dsp:nvSpPr>
        <dsp:cNvPr id="0" name=""/>
        <dsp:cNvSpPr/>
      </dsp:nvSpPr>
      <dsp:spPr>
        <a:xfrm>
          <a:off x="0" y="3361706"/>
          <a:ext cx="8534400" cy="253031"/>
        </a:xfrm>
        <a:prstGeom prst="rect">
          <a:avLst/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E3B4A5-2F0D-46EE-BEA6-7331A4486F78}">
      <dsp:nvSpPr>
        <dsp:cNvPr id="0" name=""/>
        <dsp:cNvSpPr/>
      </dsp:nvSpPr>
      <dsp:spPr>
        <a:xfrm>
          <a:off x="0" y="254482"/>
          <a:ext cx="5726545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E6E5B7C-2B86-47CC-B06E-83360D614AF0}">
      <dsp:nvSpPr>
        <dsp:cNvPr id="0" name=""/>
        <dsp:cNvSpPr/>
      </dsp:nvSpPr>
      <dsp:spPr>
        <a:xfrm>
          <a:off x="319918" y="32646"/>
          <a:ext cx="4004666" cy="49444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1515" tIns="0" rIns="151515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1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.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Masyarakat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Indonesia yang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heterogen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atau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beraneka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ragam</a:t>
          </a:r>
          <a:r>
            <a:rPr lang="en-US" sz="1300" kern="1200" dirty="0" smtClean="0"/>
            <a:t>.</a:t>
          </a:r>
          <a:endParaRPr lang="en-US" sz="1300" kern="1200" dirty="0"/>
        </a:p>
      </dsp:txBody>
      <dsp:txXfrm>
        <a:off x="344055" y="56783"/>
        <a:ext cx="3956392" cy="446174"/>
      </dsp:txXfrm>
    </dsp:sp>
    <dsp:sp modelId="{2172A39B-B5FB-408A-A4F2-C3362B0A217E}">
      <dsp:nvSpPr>
        <dsp:cNvPr id="0" name=""/>
        <dsp:cNvSpPr/>
      </dsp:nvSpPr>
      <dsp:spPr>
        <a:xfrm>
          <a:off x="0" y="1439176"/>
          <a:ext cx="5726545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7723459-7B0E-4301-B10E-4639B1284951}">
      <dsp:nvSpPr>
        <dsp:cNvPr id="0" name=""/>
        <dsp:cNvSpPr/>
      </dsp:nvSpPr>
      <dsp:spPr>
        <a:xfrm>
          <a:off x="319918" y="669703"/>
          <a:ext cx="4004666" cy="87519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1515" tIns="0" rIns="15151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2. Wilayah Indonesia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sangat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luas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,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terdiri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dari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ribuan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pulau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yang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dikelilingi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lautan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.</a:t>
          </a:r>
          <a:endParaRPr lang="en-US" sz="2000" kern="1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362641" y="712426"/>
        <a:ext cx="3919220" cy="789749"/>
      </dsp:txXfrm>
    </dsp:sp>
    <dsp:sp modelId="{5A5CE35A-4786-42C0-A146-CFEBE4C95FA6}">
      <dsp:nvSpPr>
        <dsp:cNvPr id="0" name=""/>
        <dsp:cNvSpPr/>
      </dsp:nvSpPr>
      <dsp:spPr>
        <a:xfrm>
          <a:off x="0" y="2590260"/>
          <a:ext cx="5726545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399AFCE-84EA-498C-9702-70CAE8403818}">
      <dsp:nvSpPr>
        <dsp:cNvPr id="0" name=""/>
        <dsp:cNvSpPr/>
      </dsp:nvSpPr>
      <dsp:spPr>
        <a:xfrm>
          <a:off x="287083" y="1597670"/>
          <a:ext cx="4004666" cy="111858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1515" tIns="0" rIns="15151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3. </a:t>
          </a:r>
          <a:r>
            <a:rPr lang="es-E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Adanya</a:t>
          </a:r>
          <a:r>
            <a:rPr lang="es-E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s-E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ancaman</a:t>
          </a:r>
          <a:r>
            <a:rPr lang="es-E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, </a:t>
          </a:r>
          <a:r>
            <a:rPr lang="es-E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tantangan</a:t>
          </a:r>
          <a:r>
            <a:rPr lang="es-E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, dan </a:t>
          </a:r>
          <a:r>
            <a:rPr lang="es-E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gangguan</a:t>
          </a:r>
          <a:r>
            <a:rPr lang="es-E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s-E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terhadap</a:t>
          </a:r>
          <a:r>
            <a:rPr lang="es-E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keutuhan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nasional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,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baik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dari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dalam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maupun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luar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negeri</a:t>
          </a:r>
          <a:r>
            <a:rPr lang="en-US" sz="1200" kern="1200" dirty="0" smtClean="0"/>
            <a:t>.</a:t>
          </a:r>
          <a:endParaRPr lang="en-US" sz="1200" kern="1200" dirty="0"/>
        </a:p>
      </dsp:txBody>
      <dsp:txXfrm>
        <a:off x="341688" y="1652275"/>
        <a:ext cx="3895456" cy="10093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E3B4A5-2F0D-46EE-BEA6-7331A4486F78}">
      <dsp:nvSpPr>
        <dsp:cNvPr id="0" name=""/>
        <dsp:cNvSpPr/>
      </dsp:nvSpPr>
      <dsp:spPr>
        <a:xfrm>
          <a:off x="0" y="171586"/>
          <a:ext cx="5726545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E6E5B7C-2B86-47CC-B06E-83360D614AF0}">
      <dsp:nvSpPr>
        <dsp:cNvPr id="0" name=""/>
        <dsp:cNvSpPr/>
      </dsp:nvSpPr>
      <dsp:spPr>
        <a:xfrm>
          <a:off x="328860" y="0"/>
          <a:ext cx="4004666" cy="534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1515" tIns="0" rIns="15151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4.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Masalah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ketimpangan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ekonomi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antarmasyarakat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.</a:t>
          </a:r>
          <a:endParaRPr lang="en-US" sz="2000" kern="1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354967" y="26107"/>
        <a:ext cx="3952452" cy="482586"/>
      </dsp:txXfrm>
    </dsp:sp>
    <dsp:sp modelId="{2172A39B-B5FB-408A-A4F2-C3362B0A217E}">
      <dsp:nvSpPr>
        <dsp:cNvPr id="0" name=""/>
        <dsp:cNvSpPr/>
      </dsp:nvSpPr>
      <dsp:spPr>
        <a:xfrm>
          <a:off x="0" y="855149"/>
          <a:ext cx="5726545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7723459-7B0E-4301-B10E-4639B1284951}">
      <dsp:nvSpPr>
        <dsp:cNvPr id="0" name=""/>
        <dsp:cNvSpPr/>
      </dsp:nvSpPr>
      <dsp:spPr>
        <a:xfrm>
          <a:off x="328860" y="738681"/>
          <a:ext cx="4004666" cy="40578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1515" tIns="0" rIns="15151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5. </a:t>
          </a:r>
          <a:r>
            <a:rPr lang="it-IT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Masalah SARA di dalam masyarakat</a:t>
          </a:r>
          <a:r>
            <a:rPr lang="it-IT" sz="900" kern="1200" dirty="0" smtClean="0"/>
            <a:t>.</a:t>
          </a:r>
          <a:endParaRPr lang="en-US" sz="900" kern="1200" dirty="0"/>
        </a:p>
      </dsp:txBody>
      <dsp:txXfrm>
        <a:off x="348669" y="758490"/>
        <a:ext cx="3965048" cy="366163"/>
      </dsp:txXfrm>
    </dsp:sp>
    <dsp:sp modelId="{5A5CE35A-4786-42C0-A146-CFEBE4C95FA6}">
      <dsp:nvSpPr>
        <dsp:cNvPr id="0" name=""/>
        <dsp:cNvSpPr/>
      </dsp:nvSpPr>
      <dsp:spPr>
        <a:xfrm>
          <a:off x="0" y="2755056"/>
          <a:ext cx="5726545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399AFCE-84EA-498C-9702-70CAE8403818}">
      <dsp:nvSpPr>
        <dsp:cNvPr id="0" name=""/>
        <dsp:cNvSpPr/>
      </dsp:nvSpPr>
      <dsp:spPr>
        <a:xfrm>
          <a:off x="328860" y="1706185"/>
          <a:ext cx="4004666" cy="152985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1515" tIns="0" rIns="15151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7.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Perilaku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yang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etnosentris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atau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menganggap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budaya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atau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daerah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sendiri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paling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baik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merendahkan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budaya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atau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daerah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lain.</a:t>
          </a:r>
          <a:endParaRPr lang="en-US" sz="2000" kern="1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403541" y="1780866"/>
        <a:ext cx="3855304" cy="1380488"/>
      </dsp:txXfrm>
    </dsp:sp>
    <dsp:sp modelId="{C677DC2C-E3C0-40BE-82B0-F8B7303A6185}">
      <dsp:nvSpPr>
        <dsp:cNvPr id="0" name=""/>
        <dsp:cNvSpPr/>
      </dsp:nvSpPr>
      <dsp:spPr>
        <a:xfrm>
          <a:off x="0" y="1520619"/>
          <a:ext cx="5726545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47A24FB-6A44-459F-B491-C8952FAFC6CB}">
      <dsp:nvSpPr>
        <dsp:cNvPr id="0" name=""/>
        <dsp:cNvSpPr/>
      </dsp:nvSpPr>
      <dsp:spPr>
        <a:xfrm>
          <a:off x="328860" y="1277926"/>
          <a:ext cx="4004666" cy="39269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1515" tIns="0" rIns="15151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6.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Gerakan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separatisme</a:t>
          </a:r>
          <a:r>
            <a:rPr lang="en-US" sz="900" kern="1200" dirty="0" smtClean="0"/>
            <a:t>.</a:t>
          </a:r>
          <a:endParaRPr lang="en-US" sz="900" kern="1200" dirty="0"/>
        </a:p>
      </dsp:txBody>
      <dsp:txXfrm>
        <a:off x="348030" y="1297096"/>
        <a:ext cx="3966326" cy="35435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DF6FB9-E0B8-4F25-9DEA-A7E62F970738}">
      <dsp:nvSpPr>
        <dsp:cNvPr id="0" name=""/>
        <dsp:cNvSpPr/>
      </dsp:nvSpPr>
      <dsp:spPr>
        <a:xfrm>
          <a:off x="-6125176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981FBE-9DB7-4E0F-A51C-9F0A0477ADAA}">
      <dsp:nvSpPr>
        <dsp:cNvPr id="0" name=""/>
        <dsp:cNvSpPr/>
      </dsp:nvSpPr>
      <dsp:spPr>
        <a:xfrm>
          <a:off x="752110" y="541866"/>
          <a:ext cx="7301111" cy="108373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6021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Pelanggaran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wilayah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darat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: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pemindahan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patok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wilayah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perbatasan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di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wilayah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Kalimantan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oleh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Malaysia.</a:t>
          </a:r>
          <a:endParaRPr lang="en-US" sz="2000" kern="1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752110" y="541866"/>
        <a:ext cx="7301111" cy="1083733"/>
      </dsp:txXfrm>
    </dsp:sp>
    <dsp:sp modelId="{12FF3FDC-3719-4401-AA59-EDDA70D920E2}">
      <dsp:nvSpPr>
        <dsp:cNvPr id="0" name=""/>
        <dsp:cNvSpPr/>
      </dsp:nvSpPr>
      <dsp:spPr>
        <a:xfrm>
          <a:off x="74777" y="4064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9D83D41-AC6E-475F-A741-08DDEC270226}">
      <dsp:nvSpPr>
        <dsp:cNvPr id="0" name=""/>
        <dsp:cNvSpPr/>
      </dsp:nvSpPr>
      <dsp:spPr>
        <a:xfrm>
          <a:off x="1146048" y="1981200"/>
          <a:ext cx="6907174" cy="14562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6021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Pelanggaran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wilayah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laut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: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kapal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nelayan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milik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Jepang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,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Vietnam, Malaysia,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beberapa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negara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lainnya</a:t>
          </a:r>
          <a:endParaRPr lang="en-US" sz="2000" kern="1200" dirty="0" smtClean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n-NO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pernah tertangkap karena mengambil ikan di wilayah</a:t>
          </a:r>
          <a:endParaRPr lang="en-US" sz="2000" kern="1200" dirty="0" smtClean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perairan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Indonesia.</a:t>
          </a:r>
          <a:endParaRPr lang="en-US" sz="2000" kern="1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1146048" y="1981200"/>
        <a:ext cx="6907174" cy="1456266"/>
      </dsp:txXfrm>
    </dsp:sp>
    <dsp:sp modelId="{F655BD8A-99DB-430F-B621-DA77BA76689C}">
      <dsp:nvSpPr>
        <dsp:cNvPr id="0" name=""/>
        <dsp:cNvSpPr/>
      </dsp:nvSpPr>
      <dsp:spPr>
        <a:xfrm>
          <a:off x="468714" y="20320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D2885DE-CCB3-4926-8F10-4930BDEA5AB8}">
      <dsp:nvSpPr>
        <dsp:cNvPr id="0" name=""/>
        <dsp:cNvSpPr/>
      </dsp:nvSpPr>
      <dsp:spPr>
        <a:xfrm>
          <a:off x="752110" y="3793066"/>
          <a:ext cx="7301111" cy="108373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6021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Pelanggaran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wilayah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udara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: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pesawat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F-18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milik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Amerika</a:t>
          </a:r>
          <a:endParaRPr lang="en-US" sz="2000" kern="1200" dirty="0" smtClean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Serikat pernah terbang di wilayah udara Indonesia</a:t>
          </a:r>
          <a:endParaRPr lang="en-US" sz="2000" kern="1200" dirty="0" smtClean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tanpa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izin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.</a:t>
          </a:r>
          <a:endParaRPr lang="en-US" sz="2000" kern="1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752110" y="3793066"/>
        <a:ext cx="7301111" cy="1083733"/>
      </dsp:txXfrm>
    </dsp:sp>
    <dsp:sp modelId="{1B1AE850-64DF-4D90-8016-47235F8C7E7E}">
      <dsp:nvSpPr>
        <dsp:cNvPr id="0" name=""/>
        <dsp:cNvSpPr/>
      </dsp:nvSpPr>
      <dsp:spPr>
        <a:xfrm>
          <a:off x="74777" y="36576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F4C746-5B40-48D6-B1C6-5514E0B0D1A5}">
      <dsp:nvSpPr>
        <dsp:cNvPr id="0" name=""/>
        <dsp:cNvSpPr/>
      </dsp:nvSpPr>
      <dsp:spPr>
        <a:xfrm>
          <a:off x="1862309" y="3281"/>
          <a:ext cx="2811565" cy="168693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3) Pemberontakan bersenjata, adalah suatu gerakan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bersenjata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demi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melawan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pemerintah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yang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sah</a:t>
          </a:r>
          <a:endParaRPr lang="en-US" sz="2000" kern="1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1862309" y="3281"/>
        <a:ext cx="2811565" cy="1686939"/>
      </dsp:txXfrm>
    </dsp:sp>
    <dsp:sp modelId="{CF814EC5-1D1F-4D0D-B6C2-54D85BC0EFAF}">
      <dsp:nvSpPr>
        <dsp:cNvPr id="0" name=""/>
        <dsp:cNvSpPr/>
      </dsp:nvSpPr>
      <dsp:spPr>
        <a:xfrm>
          <a:off x="4955032" y="3281"/>
          <a:ext cx="2811565" cy="168693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4)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Sabotase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dari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pihak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tertentu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untuk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merusak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instalasi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penting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objek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vital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nasional</a:t>
          </a:r>
          <a:endParaRPr lang="en-US" sz="2000" kern="1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4955032" y="3281"/>
        <a:ext cx="2811565" cy="1686939"/>
      </dsp:txXfrm>
    </dsp:sp>
    <dsp:sp modelId="{593286F6-A80A-49B9-8A39-D6E5A74FCB51}">
      <dsp:nvSpPr>
        <dsp:cNvPr id="0" name=""/>
        <dsp:cNvSpPr/>
      </dsp:nvSpPr>
      <dsp:spPr>
        <a:xfrm>
          <a:off x="1161020" y="1971377"/>
          <a:ext cx="4214143" cy="251421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5)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Spionase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merupakan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aktivitas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pengumpulan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informasi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data yang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dilakukan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oleh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suatu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negara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terhadap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negara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lain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dengan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tujuan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mendapatkan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informasi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dokumen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strategis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melalui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berbagai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cara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metode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.</a:t>
          </a:r>
          <a:endParaRPr lang="en-US" sz="2000" kern="1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1161020" y="1971377"/>
        <a:ext cx="4214143" cy="2514214"/>
      </dsp:txXfrm>
    </dsp:sp>
    <dsp:sp modelId="{5EA4AF59-C3DD-4DA8-964C-706B0C6B4A94}">
      <dsp:nvSpPr>
        <dsp:cNvPr id="0" name=""/>
        <dsp:cNvSpPr/>
      </dsp:nvSpPr>
      <dsp:spPr>
        <a:xfrm>
          <a:off x="5656321" y="2385014"/>
          <a:ext cx="2811565" cy="168693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6)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Aksi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teror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bersenjata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yang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dilakukan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oleh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teroris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sv-SE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internasional atau bekerja sama dengan teroris dalam </a:t>
          </a:r>
          <a:r>
            <a:rPr lang="en-US" sz="2000" kern="1200" dirty="0" err="1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negeri</a:t>
          </a:r>
          <a:r>
            <a:rPr lang="en-US" sz="2000" kern="1200" dirty="0" smtClean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.</a:t>
          </a:r>
          <a:endParaRPr lang="en-US" sz="2000" kern="1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5656321" y="2385014"/>
        <a:ext cx="2811565" cy="16869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A4BFFE-CD06-4659-9501-749D74B5ECD1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0C3326-3972-47E3-B8C7-9753DF469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66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4549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d-ID" dirty="0" smtClean="0"/>
              <a:t> </a:t>
            </a:r>
            <a:br>
              <a:rPr lang="id-ID" dirty="0" smtClean="0"/>
            </a:br>
            <a:r>
              <a:rPr lang="id-ID" dirty="0" smtClean="0"/>
              <a:t>  </a:t>
            </a:r>
            <a:br>
              <a:rPr lang="id-ID" dirty="0" smtClean="0"/>
            </a:br>
            <a:r>
              <a:rPr lang="id-ID" dirty="0" smtClean="0"/>
              <a:t/>
            </a:r>
            <a:br>
              <a:rPr lang="id-ID" dirty="0" smtClean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54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F507-F993-4378-A66B-3274D699B00C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215C0-4B46-4F29-A359-C6C9D7574459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1600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F507-F993-4378-A66B-3274D699B00C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215C0-4B46-4F29-A359-C6C9D7574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294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F507-F993-4378-A66B-3274D699B00C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215C0-4B46-4F29-A359-C6C9D7574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28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F507-F993-4378-A66B-3274D699B00C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215C0-4B46-4F29-A359-C6C9D757445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177144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F507-F993-4378-A66B-3274D699B00C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215C0-4B46-4F29-A359-C6C9D7574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4254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F507-F993-4378-A66B-3274D699B00C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215C0-4B46-4F29-A359-C6C9D757445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052520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F507-F993-4378-A66B-3274D699B00C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215C0-4B46-4F29-A359-C6C9D7574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6518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F507-F993-4378-A66B-3274D699B00C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215C0-4B46-4F29-A359-C6C9D7574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7784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F507-F993-4378-A66B-3274D699B00C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215C0-4B46-4F29-A359-C6C9D7574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940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1752601"/>
            <a:ext cx="10972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0EE17-CFAB-4D26-B63C-0014F2997EC4}" type="datetimeFigureOut">
              <a:rPr lang="en-US" smtClean="0"/>
              <a:pPr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4CEBB-2B45-44E7-9A9C-6831F2A34C7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260977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F507-F993-4378-A66B-3274D699B00C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215C0-4B46-4F29-A359-C6C9D7574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754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F507-F993-4378-A66B-3274D699B00C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215C0-4B46-4F29-A359-C6C9D7574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90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F507-F993-4378-A66B-3274D699B00C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215C0-4B46-4F29-A359-C6C9D7574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959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F507-F993-4378-A66B-3274D699B00C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215C0-4B46-4F29-A359-C6C9D7574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732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F507-F993-4378-A66B-3274D699B00C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215C0-4B46-4F29-A359-C6C9D7574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818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F507-F993-4378-A66B-3274D699B00C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215C0-4B46-4F29-A359-C6C9D7574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389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F507-F993-4378-A66B-3274D699B00C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215C0-4B46-4F29-A359-C6C9D7574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046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F507-F993-4378-A66B-3274D699B00C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215C0-4B46-4F29-A359-C6C9D7574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6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EE7F507-F993-4378-A66B-3274D699B00C}" type="datetimeFigureOut">
              <a:rPr lang="en-US" smtClean="0"/>
              <a:t>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45215C0-4B46-4F29-A359-C6C9D75744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2840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  <p:sldLayoutId id="2147483803" r:id="rId13"/>
    <p:sldLayoutId id="2147483804" r:id="rId14"/>
    <p:sldLayoutId id="2147483805" r:id="rId15"/>
    <p:sldLayoutId id="2147483806" r:id="rId16"/>
    <p:sldLayoutId id="2147483807" r:id="rId17"/>
    <p:sldLayoutId id="2147483808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.jp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6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7.xml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8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9.xml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0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comments" Target="../comments/commen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13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12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11" Type="http://schemas.openxmlformats.org/officeDocument/2006/relationships/diagramLayout" Target="../diagrams/layout4.xml"/><Relationship Id="rId5" Type="http://schemas.openxmlformats.org/officeDocument/2006/relationships/diagramData" Target="../diagrams/data3.xml"/><Relationship Id="rId10" Type="http://schemas.openxmlformats.org/officeDocument/2006/relationships/diagramData" Target="../diagrams/data4.xml"/><Relationship Id="rId4" Type="http://schemas.microsoft.com/office/2007/relationships/hdphoto" Target="../media/hdphoto1.wdp"/><Relationship Id="rId9" Type="http://schemas.microsoft.com/office/2007/relationships/diagramDrawing" Target="../diagrams/drawing3.xml"/><Relationship Id="rId14" Type="http://schemas.microsoft.com/office/2007/relationships/diagramDrawing" Target="../diagrams/drawing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1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1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9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2.xml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3.xml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4.xml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5.xml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6.xml"/><Relationship Id="rId5" Type="http://schemas.openxmlformats.org/officeDocument/2006/relationships/image" Target="../media/image20.png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7.xml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8.xml"/><Relationship Id="rId5" Type="http://schemas.openxmlformats.org/officeDocument/2006/relationships/image" Target="../media/image22.png"/><Relationship Id="rId4" Type="http://schemas.microsoft.com/office/2007/relationships/hdphoto" Target="../media/hdphoto1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9.xml"/><Relationship Id="rId5" Type="http://schemas.openxmlformats.org/officeDocument/2006/relationships/image" Target="../media/image23.png"/><Relationship Id="rId4" Type="http://schemas.microsoft.com/office/2007/relationships/hdphoto" Target="../media/hdphoto1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20.xml"/><Relationship Id="rId5" Type="http://schemas.openxmlformats.org/officeDocument/2006/relationships/image" Target="../media/image24.png"/><Relationship Id="rId4" Type="http://schemas.microsoft.com/office/2007/relationships/hdphoto" Target="../media/hdphoto1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1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3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4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5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59650" y="2311401"/>
            <a:ext cx="6542795" cy="984875"/>
          </a:xfrm>
          <a:prstGeom prst="rect">
            <a:avLst/>
          </a:prstGeom>
          <a:noFill/>
        </p:spPr>
        <p:txBody>
          <a:bodyPr wrap="none" lIns="121909" tIns="60955" rIns="121909" bIns="60955">
            <a:spAutoFit/>
          </a:bodyPr>
          <a:lstStyle/>
          <a:p>
            <a:pPr algn="ctr"/>
            <a:r>
              <a:rPr lang="id-ID" sz="5600" b="1" noProof="1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Media Pembelajaran</a:t>
            </a:r>
          </a:p>
        </p:txBody>
      </p:sp>
      <p:sp>
        <p:nvSpPr>
          <p:cNvPr id="6" name="Rectangle 5"/>
          <p:cNvSpPr/>
          <p:nvPr/>
        </p:nvSpPr>
        <p:spPr>
          <a:xfrm>
            <a:off x="451527" y="3363326"/>
            <a:ext cx="7559040" cy="1354207"/>
          </a:xfrm>
          <a:prstGeom prst="rect">
            <a:avLst/>
          </a:prstGeom>
          <a:noFill/>
        </p:spPr>
        <p:txBody>
          <a:bodyPr wrap="square" lIns="121909" tIns="60955" rIns="121909" bIns="60955">
            <a:spAutoFit/>
          </a:bodyPr>
          <a:lstStyle/>
          <a:p>
            <a:pPr algn="ctr"/>
            <a:r>
              <a:rPr lang="id-ID" sz="4800" b="1" noProof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itchFamily="18" charset="-127"/>
                <a:ea typeface="Batang" pitchFamily="18" charset="-127"/>
                <a:cs typeface="Calibri" pitchFamily="34" charset="0"/>
              </a:rPr>
              <a:t>Pendidikan Pancasila</a:t>
            </a:r>
            <a:endParaRPr lang="id-ID" sz="8000" b="1" noProof="1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tang" pitchFamily="18" charset="-127"/>
              <a:ea typeface="Batang" pitchFamily="18" charset="-127"/>
              <a:cs typeface="Calibri" pitchFamily="34" charset="0"/>
            </a:endParaRPr>
          </a:p>
          <a:p>
            <a:pPr algn="ctr"/>
            <a:r>
              <a:rPr lang="id-ID" sz="3200" b="1" noProof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itchFamily="18" charset="-127"/>
                <a:ea typeface="Batang" pitchFamily="18" charset="-127"/>
                <a:cs typeface="Calibri" pitchFamily="34" charset="0"/>
              </a:rPr>
              <a:t>untuk SMA/MA Kelas </a:t>
            </a:r>
            <a:r>
              <a:rPr lang="id-ID" sz="3200" b="1" noProof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itchFamily="18" charset="-127"/>
                <a:ea typeface="Batang" pitchFamily="18" charset="-127"/>
                <a:cs typeface="Calibri" pitchFamily="34" charset="0"/>
              </a:rPr>
              <a:t>X</a:t>
            </a:r>
            <a:r>
              <a:rPr lang="en-US" sz="3200" b="1" noProof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itchFamily="18" charset="-127"/>
                <a:ea typeface="Batang" pitchFamily="18" charset="-127"/>
                <a:cs typeface="Calibri" pitchFamily="34" charset="0"/>
              </a:rPr>
              <a:t>I</a:t>
            </a:r>
            <a:endParaRPr lang="id-ID" sz="3200" b="1" noProof="1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tang" pitchFamily="18" charset="-127"/>
              <a:ea typeface="Batang" pitchFamily="18" charset="-127"/>
              <a:cs typeface="Calibri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756327" y="3378200"/>
            <a:ext cx="6949440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0" y="5736169"/>
            <a:ext cx="12192000" cy="1121834"/>
            <a:chOff x="0" y="4302125"/>
            <a:chExt cx="9144000" cy="841375"/>
          </a:xfrm>
        </p:grpSpPr>
        <p:grpSp>
          <p:nvGrpSpPr>
            <p:cNvPr id="2" name="Group 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8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9" name="TextBox 16"/>
                <p:cNvSpPr txBox="1"/>
                <p:nvPr/>
              </p:nvSpPr>
              <p:spPr>
                <a:xfrm>
                  <a:off x="2057400" y="4732407"/>
                  <a:ext cx="5334000" cy="330908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2267" b="1" dirty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2267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2" name="Picture 11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3" name="Rectangle 2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SMA/MA</a:t>
              </a:r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589" y="334844"/>
            <a:ext cx="3895702" cy="5692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5647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445382"/>
            <a:ext cx="9601196" cy="583432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/>
              <a:t>2. </a:t>
            </a:r>
            <a:r>
              <a:rPr lang="en-US" sz="2400" b="1" dirty="0" err="1" smtClean="0"/>
              <a:t>Tantangan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terhadap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integrasi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nasional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 err="1" smtClean="0"/>
              <a:t>tantangan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mewujudkan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integrasi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nasional</a:t>
            </a:r>
            <a:endParaRPr lang="en-US" sz="24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444101" y="6016625"/>
            <a:ext cx="11303796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7" name="Cloud 16"/>
          <p:cNvSpPr/>
          <p:nvPr/>
        </p:nvSpPr>
        <p:spPr>
          <a:xfrm>
            <a:off x="541083" y="3442298"/>
            <a:ext cx="4369245" cy="217611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 smtClean="0">
              <a:solidFill>
                <a:schemeClr val="tx1"/>
              </a:solidFill>
            </a:endParaRPr>
          </a:p>
          <a:p>
            <a:pPr lvl="0" algn="ctr"/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Korupsi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kolusi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nepotisme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(KKN) yang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dilakukan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para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oknum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untuk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kepentingan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diri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sendiri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69698" y="2272145"/>
            <a:ext cx="3134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2</a:t>
            </a:r>
            <a:r>
              <a:rPr lang="en-US" sz="2800" b="1" dirty="0" smtClean="0"/>
              <a:t>. </a:t>
            </a:r>
            <a:r>
              <a:rPr lang="en-US" sz="2800" b="1" dirty="0" smtClean="0"/>
              <a:t>KKN</a:t>
            </a:r>
            <a:endParaRPr lang="en-US" sz="2800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7120" y="2151938"/>
            <a:ext cx="5888182" cy="4078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00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445382"/>
            <a:ext cx="9601196" cy="583432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/>
              <a:t>2. </a:t>
            </a:r>
            <a:r>
              <a:rPr lang="en-US" sz="2400" b="1" dirty="0" err="1" smtClean="0"/>
              <a:t>Tantangan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terhadap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integrasi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nasional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 err="1" smtClean="0"/>
              <a:t>tantangan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mewujudkan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integrasi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nasional</a:t>
            </a:r>
            <a:endParaRPr lang="en-US" sz="24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444101" y="6016625"/>
            <a:ext cx="11303796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7" name="Cloud 16"/>
          <p:cNvSpPr/>
          <p:nvPr/>
        </p:nvSpPr>
        <p:spPr>
          <a:xfrm>
            <a:off x="258488" y="2947447"/>
            <a:ext cx="5036037" cy="306917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Kriminalitas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dapat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menimbulkan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rasa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tidak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aman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bagi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masyarakat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kecurigaan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terhadap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lingkungannya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serta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ketidakpercayaan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terhadap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aparat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en-US" sz="2000" dirty="0" smtClean="0">
              <a:solidFill>
                <a:schemeClr val="tx1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1249" y="2265150"/>
            <a:ext cx="5472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3. </a:t>
            </a:r>
            <a:r>
              <a:rPr lang="en-US" sz="2800" b="1" dirty="0" err="1" smtClean="0"/>
              <a:t>Kriminalitas</a:t>
            </a:r>
            <a:r>
              <a:rPr lang="en-US" sz="2800" b="1" dirty="0" smtClean="0"/>
              <a:t> di </a:t>
            </a:r>
            <a:r>
              <a:rPr lang="en-US" sz="2800" b="1" dirty="0" err="1" smtClean="0"/>
              <a:t>masyarakat</a:t>
            </a:r>
            <a:endParaRPr lang="en-US" sz="2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9274" y="2331037"/>
            <a:ext cx="5038382" cy="368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42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7594" y="255538"/>
            <a:ext cx="8534400" cy="860523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3. </a:t>
            </a:r>
            <a:r>
              <a:rPr lang="en-US" sz="28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Hambatan</a:t>
            </a:r>
            <a:r>
              <a:rPr lang="en-US" sz="28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8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mengokohkan</a:t>
            </a:r>
            <a:r>
              <a:rPr lang="en-US" sz="28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8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integrasi</a:t>
            </a:r>
            <a:r>
              <a:rPr lang="en-US" sz="28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8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nasional</a:t>
            </a:r>
            <a:endParaRPr lang="en-US" sz="28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Hexagon 3"/>
          <p:cNvSpPr/>
          <p:nvPr/>
        </p:nvSpPr>
        <p:spPr>
          <a:xfrm>
            <a:off x="235528" y="2327564"/>
            <a:ext cx="4932219" cy="3906982"/>
          </a:xfrm>
          <a:prstGeom prst="hexagon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KBBI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menyebut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kata lain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dari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hambatan</a:t>
            </a:r>
            <a:r>
              <a:rPr lang="en-US" sz="2000" i="1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sebagai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'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halangan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'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atau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'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rintangan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'.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Secara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sederhana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hambatan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dapat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dipahami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sebagai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sesuatu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hal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internal yang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menghalangi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upaya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atau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melemahkan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usaha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untuk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mencapai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tujuan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49156" y="1888251"/>
            <a:ext cx="27187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PENGERTIAN HAMBATAN</a:t>
            </a:r>
            <a:endParaRPr lang="en-US" sz="20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4556" y="1432713"/>
            <a:ext cx="4648849" cy="5239481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444101" y="6016625"/>
            <a:ext cx="11303796" cy="841375"/>
            <a:chOff x="0" y="4302125"/>
            <a:chExt cx="9144000" cy="841375"/>
          </a:xfrm>
        </p:grpSpPr>
        <p:grpSp>
          <p:nvGrpSpPr>
            <p:cNvPr id="8" name="Group 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2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3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1" name="Picture 10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9" name="Rectangle 8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3805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5922" y="12466"/>
            <a:ext cx="8534400" cy="971359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/>
              <a:t>3</a:t>
            </a:r>
            <a: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en-US" sz="31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HAMBATAN MENGOKOHKAN INTEGRASI NASIONAL</a:t>
            </a:r>
            <a: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</a:br>
            <a:endParaRPr lang="en-US" sz="2400" b="1" dirty="0"/>
          </a:p>
        </p:txBody>
      </p:sp>
      <p:grpSp>
        <p:nvGrpSpPr>
          <p:cNvPr id="7" name="Group 6"/>
          <p:cNvGrpSpPr/>
          <p:nvPr/>
        </p:nvGrpSpPr>
        <p:grpSpPr>
          <a:xfrm>
            <a:off x="444101" y="6016625"/>
            <a:ext cx="11303796" cy="841375"/>
            <a:chOff x="0" y="4302125"/>
            <a:chExt cx="9144000" cy="841375"/>
          </a:xfrm>
        </p:grpSpPr>
        <p:grpSp>
          <p:nvGrpSpPr>
            <p:cNvPr id="8" name="Group 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2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3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1" name="Picture 10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9" name="Rectangle 8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44101" y="3491345"/>
            <a:ext cx="24071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Bentuk</a:t>
            </a:r>
            <a: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Hambatan</a:t>
            </a:r>
            <a:endParaRPr lang="en-US" sz="24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8" name="Straight Arrow Connector 17"/>
          <p:cNvCxnSpPr>
            <a:stCxn id="14" idx="3"/>
            <a:endCxn id="27" idx="1"/>
          </p:cNvCxnSpPr>
          <p:nvPr/>
        </p:nvCxnSpPr>
        <p:spPr>
          <a:xfrm flipV="1">
            <a:off x="2851235" y="1725340"/>
            <a:ext cx="3419301" cy="1996838"/>
          </a:xfrm>
          <a:prstGeom prst="straightConnector1">
            <a:avLst/>
          </a:prstGeom>
          <a:ln>
            <a:solidFill>
              <a:schemeClr val="accent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4" idx="3"/>
          </p:cNvCxnSpPr>
          <p:nvPr/>
        </p:nvCxnSpPr>
        <p:spPr>
          <a:xfrm flipV="1">
            <a:off x="2851235" y="3132213"/>
            <a:ext cx="3419301" cy="589965"/>
          </a:xfrm>
          <a:prstGeom prst="straightConnector1">
            <a:avLst/>
          </a:prstGeom>
          <a:ln>
            <a:solidFill>
              <a:schemeClr val="accent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4" idx="3"/>
            <a:endCxn id="29" idx="1"/>
          </p:cNvCxnSpPr>
          <p:nvPr/>
        </p:nvCxnSpPr>
        <p:spPr>
          <a:xfrm>
            <a:off x="2851235" y="3722178"/>
            <a:ext cx="3433159" cy="639185"/>
          </a:xfrm>
          <a:prstGeom prst="straightConnector1">
            <a:avLst/>
          </a:prstGeom>
          <a:ln>
            <a:solidFill>
              <a:schemeClr val="accent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4" idx="3"/>
            <a:endCxn id="30" idx="1"/>
          </p:cNvCxnSpPr>
          <p:nvPr/>
        </p:nvCxnSpPr>
        <p:spPr>
          <a:xfrm>
            <a:off x="2851235" y="3722178"/>
            <a:ext cx="3419301" cy="1968902"/>
          </a:xfrm>
          <a:prstGeom prst="straightConnector1">
            <a:avLst/>
          </a:prstGeom>
          <a:ln>
            <a:solidFill>
              <a:schemeClr val="accent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ular Callout 26"/>
          <p:cNvSpPr/>
          <p:nvPr/>
        </p:nvSpPr>
        <p:spPr>
          <a:xfrm>
            <a:off x="6270536" y="1101885"/>
            <a:ext cx="3685309" cy="1246910"/>
          </a:xfrm>
          <a:prstGeom prst="wedgeRectCallou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Kurangnya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apresiasi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respek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terhadap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keberagaman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budaya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28" name="Rectangular Callout 27"/>
          <p:cNvSpPr/>
          <p:nvPr/>
        </p:nvSpPr>
        <p:spPr>
          <a:xfrm>
            <a:off x="6284394" y="2408191"/>
            <a:ext cx="3685309" cy="1246910"/>
          </a:xfrm>
          <a:prstGeom prst="wedgeRectCallou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Kurangnya</a:t>
            </a:r>
            <a:r>
              <a:rPr lang="en-US" sz="20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semangat</a:t>
            </a:r>
            <a:r>
              <a:rPr lang="en-US" sz="20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toleransi</a:t>
            </a:r>
            <a:r>
              <a:rPr lang="en-US" sz="20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terhadap</a:t>
            </a:r>
            <a:r>
              <a:rPr lang="en-US" sz="20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keberagaman</a:t>
            </a:r>
            <a:endParaRPr lang="en-US" sz="2000" dirty="0">
              <a:solidFill>
                <a:schemeClr val="bg1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9" name="Rectangular Callout 28"/>
          <p:cNvSpPr/>
          <p:nvPr/>
        </p:nvSpPr>
        <p:spPr>
          <a:xfrm>
            <a:off x="6284394" y="3737908"/>
            <a:ext cx="3685309" cy="1246910"/>
          </a:xfrm>
          <a:prstGeom prst="wedgeRectCallou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Timbulnya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sikap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individualistis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dalam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masyarakat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30" name="Rectangular Callout 29"/>
          <p:cNvSpPr/>
          <p:nvPr/>
        </p:nvSpPr>
        <p:spPr>
          <a:xfrm>
            <a:off x="6270536" y="5067625"/>
            <a:ext cx="3685309" cy="1246910"/>
          </a:xfrm>
          <a:prstGeom prst="wedgeRectCallou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Ketimpangan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ketidakmerataan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pembangunan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86014" y="2439716"/>
            <a:ext cx="29233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BENTUK-BENTUK HAMBATAN DALAM MENGOKOHKAN INTEGRASI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87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4249" y="0"/>
            <a:ext cx="8534400" cy="708123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4. GANGGUAN TERHADAP INTEGRASI NASIONAL</a:t>
            </a:r>
            <a:endParaRPr lang="en-US" sz="2800" b="1" dirty="0"/>
          </a:p>
        </p:txBody>
      </p:sp>
      <p:sp>
        <p:nvSpPr>
          <p:cNvPr id="4" name="Oval Callout 3"/>
          <p:cNvSpPr/>
          <p:nvPr/>
        </p:nvSpPr>
        <p:spPr>
          <a:xfrm>
            <a:off x="5657994" y="866679"/>
            <a:ext cx="5985164" cy="3962400"/>
          </a:xfrm>
          <a:prstGeom prst="wedgeEllipseCallou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Gangguan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merupakan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usaha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berasal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dari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luar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yang </a:t>
            </a: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bersifat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atau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bertujuan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melemahkan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atau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menghalangi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Gangguan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dapat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berwujud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tindakan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fisik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atau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nonfisik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32764" y="5444836"/>
            <a:ext cx="3038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PENGERTIAN GANGGUAN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444101" y="6016625"/>
            <a:ext cx="11303796" cy="841375"/>
            <a:chOff x="0" y="4302125"/>
            <a:chExt cx="9144000" cy="841375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1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2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0" name="Picture 9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8" name="Rectangle 7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702" y="1446166"/>
            <a:ext cx="4455760" cy="383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11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799" y="26362"/>
            <a:ext cx="8534400" cy="971359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smtClean="0"/>
              <a:t>4. GANGGUAN TERHADAP INTEGRASI NASIONAL</a:t>
            </a:r>
            <a: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b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</a:br>
            <a:endParaRPr lang="en-US" sz="2400" b="1" dirty="0"/>
          </a:p>
        </p:txBody>
      </p:sp>
      <p:grpSp>
        <p:nvGrpSpPr>
          <p:cNvPr id="7" name="Group 6"/>
          <p:cNvGrpSpPr/>
          <p:nvPr/>
        </p:nvGrpSpPr>
        <p:grpSpPr>
          <a:xfrm>
            <a:off x="444101" y="6016625"/>
            <a:ext cx="11303796" cy="841375"/>
            <a:chOff x="0" y="4302125"/>
            <a:chExt cx="9144000" cy="841375"/>
          </a:xfrm>
        </p:grpSpPr>
        <p:grpSp>
          <p:nvGrpSpPr>
            <p:cNvPr id="8" name="Group 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2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3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1" name="Picture 10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9" name="Rectangle 8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44101" y="3491345"/>
            <a:ext cx="23791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Bentuk</a:t>
            </a:r>
            <a: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Gangguan</a:t>
            </a:r>
            <a:endParaRPr lang="en-US" sz="24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8" name="Straight Arrow Connector 17"/>
          <p:cNvCxnSpPr>
            <a:stCxn id="14" idx="3"/>
          </p:cNvCxnSpPr>
          <p:nvPr/>
        </p:nvCxnSpPr>
        <p:spPr>
          <a:xfrm flipV="1">
            <a:off x="2823278" y="1725340"/>
            <a:ext cx="3447258" cy="1996838"/>
          </a:xfrm>
          <a:prstGeom prst="straightConnector1">
            <a:avLst/>
          </a:prstGeom>
          <a:ln>
            <a:solidFill>
              <a:schemeClr val="accent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4" idx="3"/>
          </p:cNvCxnSpPr>
          <p:nvPr/>
        </p:nvCxnSpPr>
        <p:spPr>
          <a:xfrm flipV="1">
            <a:off x="2823278" y="3132214"/>
            <a:ext cx="3447258" cy="589964"/>
          </a:xfrm>
          <a:prstGeom prst="straightConnector1">
            <a:avLst/>
          </a:prstGeom>
          <a:ln>
            <a:solidFill>
              <a:schemeClr val="accent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4" idx="3"/>
          </p:cNvCxnSpPr>
          <p:nvPr/>
        </p:nvCxnSpPr>
        <p:spPr>
          <a:xfrm>
            <a:off x="2823278" y="3722178"/>
            <a:ext cx="3447258" cy="855418"/>
          </a:xfrm>
          <a:prstGeom prst="straightConnector1">
            <a:avLst/>
          </a:prstGeom>
          <a:ln>
            <a:solidFill>
              <a:schemeClr val="accent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4" idx="3"/>
          </p:cNvCxnSpPr>
          <p:nvPr/>
        </p:nvCxnSpPr>
        <p:spPr>
          <a:xfrm>
            <a:off x="2823278" y="3722178"/>
            <a:ext cx="3447258" cy="1968902"/>
          </a:xfrm>
          <a:prstGeom prst="straightConnector1">
            <a:avLst/>
          </a:prstGeom>
          <a:ln>
            <a:solidFill>
              <a:schemeClr val="accent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86014" y="2439716"/>
            <a:ext cx="2923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GANGGUAN MEWUJUDKAN INTEGRASI NASIONAL</a:t>
            </a:r>
            <a:endParaRPr lang="en-US" dirty="0"/>
          </a:p>
        </p:txBody>
      </p:sp>
      <p:sp>
        <p:nvSpPr>
          <p:cNvPr id="4" name="Flowchart: Alternate Process 3"/>
          <p:cNvSpPr/>
          <p:nvPr/>
        </p:nvSpPr>
        <p:spPr>
          <a:xfrm>
            <a:off x="6270536" y="593146"/>
            <a:ext cx="5076336" cy="1425584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Kesenjangan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sosial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ekonomi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dapat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menyebabkan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ketidakharmonisan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dalam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masyarakat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</a:p>
        </p:txBody>
      </p:sp>
      <p:sp>
        <p:nvSpPr>
          <p:cNvPr id="31" name="Flowchart: Alternate Process 30"/>
          <p:cNvSpPr/>
          <p:nvPr/>
        </p:nvSpPr>
        <p:spPr>
          <a:xfrm>
            <a:off x="6270535" y="2051825"/>
            <a:ext cx="5076337" cy="1425584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Makin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berkurangnya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sumber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daya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alam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di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suatu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wilayah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membuat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sebagian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masyarakat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melanggar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hukum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mengambil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hak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milik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orang lain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untuk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memenuhi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kebutuhan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hidupnya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</a:p>
        </p:txBody>
      </p:sp>
      <p:sp>
        <p:nvSpPr>
          <p:cNvPr id="32" name="Flowchart: Alternate Process 31"/>
          <p:cNvSpPr/>
          <p:nvPr/>
        </p:nvSpPr>
        <p:spPr>
          <a:xfrm>
            <a:off x="6284394" y="3536937"/>
            <a:ext cx="5062477" cy="1425584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Rendahnya kesadaran masyarakat terhadap gangguan dari luar masyarakat</a:t>
            </a:r>
            <a:r>
              <a:rPr lang="sv-SE" dirty="0"/>
              <a:t>. </a:t>
            </a:r>
            <a:endParaRPr lang="en-US" b="1" dirty="0"/>
          </a:p>
        </p:txBody>
      </p:sp>
      <p:sp>
        <p:nvSpPr>
          <p:cNvPr id="33" name="Flowchart: Alternate Process 32"/>
          <p:cNvSpPr/>
          <p:nvPr/>
        </p:nvSpPr>
        <p:spPr>
          <a:xfrm>
            <a:off x="6284395" y="4993880"/>
            <a:ext cx="5062476" cy="1425584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Rendahnya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rasa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aman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tenteram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dirasakan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masyarakat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9688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9776" y="0"/>
            <a:ext cx="8534400" cy="1012923"/>
          </a:xfrm>
        </p:spPr>
        <p:txBody>
          <a:bodyPr/>
          <a:lstStyle/>
          <a:p>
            <a:pPr algn="ctr"/>
            <a:r>
              <a:rPr lang="en-US" b="1" dirty="0" smtClean="0"/>
              <a:t>b. </a:t>
            </a:r>
            <a:r>
              <a:rPr lang="en-US" b="1" dirty="0" err="1" smtClean="0"/>
              <a:t>Integrasi</a:t>
            </a:r>
            <a:r>
              <a:rPr lang="en-US" b="1" dirty="0" smtClean="0"/>
              <a:t> </a:t>
            </a:r>
            <a:r>
              <a:rPr lang="en-US" b="1" dirty="0" err="1" smtClean="0"/>
              <a:t>nasional</a:t>
            </a:r>
            <a:endParaRPr lang="en-US" b="1" dirty="0"/>
          </a:p>
        </p:txBody>
      </p:sp>
      <p:sp>
        <p:nvSpPr>
          <p:cNvPr id="6" name="Flowchart: Punched Tape 5"/>
          <p:cNvSpPr/>
          <p:nvPr/>
        </p:nvSpPr>
        <p:spPr>
          <a:xfrm>
            <a:off x="221673" y="2161309"/>
            <a:ext cx="7135091" cy="3934690"/>
          </a:xfrm>
          <a:prstGeom prst="flowChartPunchedTap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Dalam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KBBI,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integrasi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berarti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‘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pembauran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hingga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menjadi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kesatuan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utuh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atau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bulat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’.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Adapun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nasional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dijelaskan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sebagai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‘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bersifat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kebangsaan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;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berkenaan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atau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berasal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dari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bangsa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sendiri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;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meliputi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suatu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bangsa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’.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Jadi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integrasi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nasional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dapat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berarti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pembauran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suatu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bangsa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hingga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menjadi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kesatuan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utuh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bulat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6581" y="2202873"/>
            <a:ext cx="3017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1. PENGERTIAN INTEGRASI</a:t>
            </a:r>
            <a:endParaRPr lang="en-US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0978" y="1870366"/>
            <a:ext cx="4611022" cy="4031670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444101" y="6016625"/>
            <a:ext cx="11303796" cy="841375"/>
            <a:chOff x="0" y="4302125"/>
            <a:chExt cx="9144000" cy="841375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4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5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3" name="Picture 12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11" name="Rectangle 10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94855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3254867"/>
              </p:ext>
            </p:extLst>
          </p:nvPr>
        </p:nvGraphicFramePr>
        <p:xfrm>
          <a:off x="1681740" y="2050230"/>
          <a:ext cx="8534400" cy="3614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447309" y="997528"/>
            <a:ext cx="37545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2</a:t>
            </a:r>
            <a:r>
              <a:rPr lang="en-US" sz="2800" b="1" dirty="0" smtClean="0"/>
              <a:t>. SYARAT INTEGRASI</a:t>
            </a:r>
            <a:endParaRPr lang="en-US" sz="2800" b="1" dirty="0"/>
          </a:p>
        </p:txBody>
      </p:sp>
      <p:grpSp>
        <p:nvGrpSpPr>
          <p:cNvPr id="7" name="Group 6"/>
          <p:cNvGrpSpPr/>
          <p:nvPr/>
        </p:nvGrpSpPr>
        <p:grpSpPr>
          <a:xfrm>
            <a:off x="444101" y="6016625"/>
            <a:ext cx="11303796" cy="841375"/>
            <a:chOff x="0" y="4302125"/>
            <a:chExt cx="9144000" cy="841375"/>
          </a:xfrm>
        </p:grpSpPr>
        <p:grpSp>
          <p:nvGrpSpPr>
            <p:cNvPr id="8" name="Group 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2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3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1" name="Picture 10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9" name="Rectangle 8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07373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6077763"/>
              </p:ext>
            </p:extLst>
          </p:nvPr>
        </p:nvGraphicFramePr>
        <p:xfrm>
          <a:off x="1681740" y="2050230"/>
          <a:ext cx="8534400" cy="3614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447309" y="997528"/>
            <a:ext cx="37545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2</a:t>
            </a:r>
            <a:r>
              <a:rPr lang="en-US" sz="2800" b="1" dirty="0" smtClean="0"/>
              <a:t>. SYARAT INTEGRASI</a:t>
            </a:r>
            <a:endParaRPr lang="en-US" sz="2800" b="1" dirty="0"/>
          </a:p>
        </p:txBody>
      </p:sp>
      <p:grpSp>
        <p:nvGrpSpPr>
          <p:cNvPr id="7" name="Group 6"/>
          <p:cNvGrpSpPr/>
          <p:nvPr/>
        </p:nvGrpSpPr>
        <p:grpSpPr>
          <a:xfrm>
            <a:off x="444101" y="6016625"/>
            <a:ext cx="11303796" cy="841375"/>
            <a:chOff x="0" y="4302125"/>
            <a:chExt cx="9144000" cy="841375"/>
          </a:xfrm>
        </p:grpSpPr>
        <p:grpSp>
          <p:nvGrpSpPr>
            <p:cNvPr id="8" name="Group 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2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3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1" name="Picture 10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9" name="Rectangle 8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59464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3521" y="0"/>
            <a:ext cx="8534400" cy="860523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/>
              <a:t>3</a:t>
            </a:r>
            <a:r>
              <a:rPr lang="en-US" sz="2800" b="1" dirty="0" smtClean="0"/>
              <a:t>. FAKTOR PENDORONG INTEGRASI NASIONAL 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802517" y="1787236"/>
            <a:ext cx="2569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FAKTOR PENDORONG</a:t>
            </a:r>
            <a:endParaRPr lang="en-US" b="1" dirty="0"/>
          </a:p>
        </p:txBody>
      </p:sp>
      <p:cxnSp>
        <p:nvCxnSpPr>
          <p:cNvPr id="6" name="Straight Arrow Connector 5"/>
          <p:cNvCxnSpPr>
            <a:stCxn id="4" idx="2"/>
          </p:cNvCxnSpPr>
          <p:nvPr/>
        </p:nvCxnSpPr>
        <p:spPr>
          <a:xfrm flipH="1">
            <a:off x="2083521" y="2156568"/>
            <a:ext cx="4003963" cy="1043832"/>
          </a:xfrm>
          <a:prstGeom prst="straightConnector1">
            <a:avLst/>
          </a:prstGeom>
          <a:ln>
            <a:solidFill>
              <a:schemeClr val="accent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4" idx="2"/>
          </p:cNvCxnSpPr>
          <p:nvPr/>
        </p:nvCxnSpPr>
        <p:spPr>
          <a:xfrm flipH="1">
            <a:off x="4530436" y="2156568"/>
            <a:ext cx="1557048" cy="1598014"/>
          </a:xfrm>
          <a:prstGeom prst="straightConnector1">
            <a:avLst/>
          </a:prstGeom>
          <a:ln>
            <a:solidFill>
              <a:schemeClr val="accent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4" idx="2"/>
          </p:cNvCxnSpPr>
          <p:nvPr/>
        </p:nvCxnSpPr>
        <p:spPr>
          <a:xfrm>
            <a:off x="6087484" y="2156568"/>
            <a:ext cx="1557048" cy="1445614"/>
          </a:xfrm>
          <a:prstGeom prst="straightConnector1">
            <a:avLst/>
          </a:prstGeom>
          <a:ln>
            <a:solidFill>
              <a:schemeClr val="accent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4" idx="2"/>
          </p:cNvCxnSpPr>
          <p:nvPr/>
        </p:nvCxnSpPr>
        <p:spPr>
          <a:xfrm>
            <a:off x="6087484" y="2156568"/>
            <a:ext cx="3666116" cy="642050"/>
          </a:xfrm>
          <a:prstGeom prst="straightConnector1">
            <a:avLst/>
          </a:prstGeom>
          <a:ln>
            <a:solidFill>
              <a:schemeClr val="accent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lowchart: Preparation 14"/>
          <p:cNvSpPr/>
          <p:nvPr/>
        </p:nvSpPr>
        <p:spPr>
          <a:xfrm>
            <a:off x="14020" y="3200400"/>
            <a:ext cx="2756890" cy="2092036"/>
          </a:xfrm>
          <a:prstGeom prst="flowChartPreparati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Adanya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rasa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senasib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seperjuangan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diakibatkan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faktor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sejarah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Indonesia</a:t>
            </a:r>
            <a:r>
              <a:rPr lang="en-US" dirty="0"/>
              <a:t>. </a:t>
            </a:r>
          </a:p>
        </p:txBody>
      </p:sp>
      <p:sp>
        <p:nvSpPr>
          <p:cNvPr id="16" name="Flowchart: Preparation 15"/>
          <p:cNvSpPr/>
          <p:nvPr/>
        </p:nvSpPr>
        <p:spPr>
          <a:xfrm>
            <a:off x="2503416" y="3718312"/>
            <a:ext cx="3713017" cy="2533840"/>
          </a:xfrm>
          <a:prstGeom prst="flowChartPreparati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Adanya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konsensus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nasional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tecermin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dalam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simbol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negara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yaitu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Garuda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Pancasila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semboyan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Bhinneka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Tunggal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Ika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</a:p>
        </p:txBody>
      </p:sp>
      <p:sp>
        <p:nvSpPr>
          <p:cNvPr id="17" name="Flowchart: Preparation 16"/>
          <p:cNvSpPr/>
          <p:nvPr/>
        </p:nvSpPr>
        <p:spPr>
          <a:xfrm>
            <a:off x="6216433" y="3452613"/>
            <a:ext cx="3163094" cy="2670567"/>
          </a:xfrm>
          <a:prstGeom prst="flowChartPreparati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Adanya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tekad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serta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keinginan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untuk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bersatu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di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kalangan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bangsa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Indonesia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seperti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dinyatakan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dalam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Sumpah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Pemuda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</a:p>
        </p:txBody>
      </p:sp>
      <p:sp>
        <p:nvSpPr>
          <p:cNvPr id="18" name="Flowchart: Preparation 17"/>
          <p:cNvSpPr/>
          <p:nvPr/>
        </p:nvSpPr>
        <p:spPr>
          <a:xfrm>
            <a:off x="9033164" y="2355272"/>
            <a:ext cx="3158836" cy="2937163"/>
          </a:xfrm>
          <a:prstGeom prst="flowChartPreparati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Adanya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ancaman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dari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luar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menyebabkan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muncul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berkembangnya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semangat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nasionalisme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di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kalangan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bangsa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Indonesia. 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444101" y="6016625"/>
            <a:ext cx="11303796" cy="841375"/>
            <a:chOff x="0" y="4302125"/>
            <a:chExt cx="9144000" cy="841375"/>
          </a:xfrm>
        </p:grpSpPr>
        <p:grpSp>
          <p:nvGrpSpPr>
            <p:cNvPr id="23" name="Group 22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25" name="Group 24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27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28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26" name="Picture 25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24" name="Rectangle 23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33237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5016567" y="177801"/>
            <a:ext cx="2158867" cy="609600"/>
            <a:chOff x="3762425" y="133350"/>
            <a:chExt cx="1619150" cy="457200"/>
          </a:xfrm>
        </p:grpSpPr>
        <p:sp>
          <p:nvSpPr>
            <p:cNvPr id="12" name="Parallelogram 11"/>
            <p:cNvSpPr/>
            <p:nvPr/>
          </p:nvSpPr>
          <p:spPr>
            <a:xfrm>
              <a:off x="3762425" y="133350"/>
              <a:ext cx="1619150" cy="457200"/>
            </a:xfrm>
            <a:prstGeom prst="parallelogram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33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957840" y="161895"/>
              <a:ext cx="1228321" cy="377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667" b="1" dirty="0">
                  <a:solidFill>
                    <a:schemeClr val="bg1"/>
                  </a:solidFill>
                  <a:latin typeface="Cambria" pitchFamily="18" charset="0"/>
                  <a:ea typeface="Cambria" pitchFamily="18" charset="0"/>
                  <a:cs typeface="Calibri" pitchFamily="34" charset="0"/>
                </a:rPr>
                <a:t>BAB 4</a:t>
              </a:r>
            </a:p>
          </p:txBody>
        </p:sp>
      </p:grpSp>
      <p:sp>
        <p:nvSpPr>
          <p:cNvPr id="15" name="Rectangle 14"/>
          <p:cNvSpPr/>
          <p:nvPr/>
        </p:nvSpPr>
        <p:spPr>
          <a:xfrm>
            <a:off x="1588673" y="792323"/>
            <a:ext cx="9014653" cy="544985"/>
          </a:xfrm>
          <a:prstGeom prst="rect">
            <a:avLst/>
          </a:prstGeom>
        </p:spPr>
        <p:txBody>
          <a:bodyPr wrap="square" lIns="52036" tIns="26017" rIns="52036" bIns="26017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Candara" pitchFamily="34" charset="0"/>
                <a:cs typeface="Calibri" pitchFamily="34" charset="0"/>
              </a:rPr>
              <a:t>NEGARA KESATUAN REPUBLIK INDONESIA</a:t>
            </a:r>
            <a:endParaRPr lang="en-US" sz="3200" b="1" dirty="0">
              <a:solidFill>
                <a:srgbClr val="002060"/>
              </a:solidFill>
              <a:latin typeface="Candara" pitchFamily="34" charset="0"/>
              <a:cs typeface="Calibri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0" y="5736169"/>
            <a:ext cx="12192000" cy="1121834"/>
            <a:chOff x="0" y="4302125"/>
            <a:chExt cx="9144000" cy="841375"/>
          </a:xfrm>
        </p:grpSpPr>
        <p:grpSp>
          <p:nvGrpSpPr>
            <p:cNvPr id="25" name="Group 2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27" name="Group 2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2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30" name="TextBox 16"/>
                <p:cNvSpPr txBox="1"/>
                <p:nvPr/>
              </p:nvSpPr>
              <p:spPr>
                <a:xfrm>
                  <a:off x="2057400" y="4732407"/>
                  <a:ext cx="5334000" cy="330908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2267" b="1" dirty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2267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28" name="Picture 27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26" name="Rectangle 25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SMA/MA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0" y="1481318"/>
            <a:ext cx="6057107" cy="4674315"/>
            <a:chOff x="0" y="1413510"/>
            <a:chExt cx="4542830" cy="3505732"/>
          </a:xfrm>
        </p:grpSpPr>
        <p:sp>
          <p:nvSpPr>
            <p:cNvPr id="17" name="TextBox 16"/>
            <p:cNvSpPr txBox="1"/>
            <p:nvPr/>
          </p:nvSpPr>
          <p:spPr>
            <a:xfrm>
              <a:off x="0" y="1779051"/>
              <a:ext cx="4542830" cy="3140191"/>
            </a:xfrm>
            <a:prstGeom prst="rect">
              <a:avLst/>
            </a:prstGeom>
            <a:solidFill>
              <a:schemeClr val="accent6">
                <a:lumMod val="40000"/>
                <a:lumOff val="60000"/>
                <a:alpha val="80000"/>
              </a:schemeClr>
            </a:solidFill>
          </p:spPr>
          <p:txBody>
            <a:bodyPr wrap="square" lIns="285635" tIns="142817" rIns="285635" bIns="142817" rtlCol="0">
              <a:spAutoFit/>
            </a:bodyPr>
            <a:lstStyle/>
            <a:p>
              <a:pPr>
                <a:spcBef>
                  <a:spcPts val="400"/>
                </a:spcBef>
              </a:pPr>
              <a:r>
                <a:rPr lang="id-ID" sz="2000" noProof="1"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rPr>
                <a:t>Peserta didik diharapkan mampu</a:t>
              </a:r>
              <a:r>
                <a:rPr lang="id-ID" sz="2000" noProof="1" smtClean="0"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rPr>
                <a:t>:</a:t>
              </a:r>
              <a:endParaRPr lang="en-US" sz="2000" noProof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marL="457200" indent="-457200">
                <a:spcBef>
                  <a:spcPts val="400"/>
                </a:spcBef>
                <a:buFont typeface="+mj-lt"/>
                <a:buAutoNum type="arabicPeriod"/>
              </a:pPr>
              <a:r>
                <a:rPr lang="en-US" sz="2000" noProof="1" smtClean="0"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rPr>
                <a:t>Mengidentifikasi ancaman, tantangan, hambatan dan gangguan (ATHG) yang dihadapi oleh Indonesia;</a:t>
              </a:r>
            </a:p>
            <a:p>
              <a:pPr marL="457200" indent="-457200">
                <a:spcBef>
                  <a:spcPts val="400"/>
                </a:spcBef>
                <a:buFont typeface="+mj-lt"/>
                <a:buAutoNum type="arabicPeriod"/>
              </a:pPr>
              <a:r>
                <a:rPr lang="en-US" sz="2000" noProof="1" smtClean="0"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rPr>
                <a:t>Menganalisis ancaman, tantangan, hambatan dan gangguan (ATHG) terhadap integrasi nasional Indonesia;</a:t>
              </a:r>
            </a:p>
            <a:p>
              <a:pPr marL="457200" indent="-457200">
                <a:spcBef>
                  <a:spcPts val="400"/>
                </a:spcBef>
                <a:buFont typeface="+mj-lt"/>
                <a:buAutoNum type="arabicPeriod"/>
              </a:pPr>
              <a:r>
                <a:rPr lang="en-US" sz="2000" noProof="1" smtClean="0"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rPr>
                <a:t>Memberi soslusi terhadap ancaman, tantangan, hambatan dan gangguan (ATHG) terhadap integrasi nasional Indonesia;</a:t>
              </a:r>
            </a:p>
            <a:p>
              <a:pPr marL="457200" indent="-457200">
                <a:spcBef>
                  <a:spcPts val="400"/>
                </a:spcBef>
                <a:buFont typeface="+mj-lt"/>
                <a:buAutoNum type="arabicPeriod"/>
              </a:pPr>
              <a:r>
                <a:rPr lang="en-US" sz="2000" noProof="1" smtClean="0"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rPr>
                <a:t>Mendeksripsikan strategi-strategi untuk menghadapi ATHG di berbagai bidang kehidupan</a:t>
              </a:r>
              <a:endParaRPr lang="id-ID" sz="2000" noProof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0" y="1413510"/>
              <a:ext cx="4542830" cy="346249"/>
            </a:xfrm>
            <a:prstGeom prst="rect">
              <a:avLst/>
            </a:prstGeom>
            <a:solidFill>
              <a:srgbClr val="2C987E">
                <a:alpha val="80000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id-ID" sz="2400" b="1" noProof="1">
                  <a:solidFill>
                    <a:schemeClr val="bg1"/>
                  </a:solidFill>
                  <a:latin typeface="Candara" pitchFamily="34" charset="0"/>
                  <a:ea typeface="Tahoma" pitchFamily="34" charset="0"/>
                  <a:cs typeface="Calibri" pitchFamily="34" charset="0"/>
                </a:rPr>
                <a:t>Tujuan Pembelajaran</a:t>
              </a:r>
              <a:endParaRPr lang="id-ID" sz="2400" noProof="1">
                <a:solidFill>
                  <a:schemeClr val="bg1"/>
                </a:solidFill>
                <a:latin typeface="Candara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57107" y="2007696"/>
            <a:ext cx="6134893" cy="362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5469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3521" y="0"/>
            <a:ext cx="8534400" cy="860523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/>
              <a:t>4. FAKTOR PENGHAMBAT INTEGRASI NASIONAL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999428" y="1290805"/>
            <a:ext cx="2569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FAKTOR PENDORONG</a:t>
            </a:r>
            <a:endParaRPr lang="en-US" b="1" dirty="0"/>
          </a:p>
        </p:txBody>
      </p:sp>
      <p:grpSp>
        <p:nvGrpSpPr>
          <p:cNvPr id="22" name="Group 21"/>
          <p:cNvGrpSpPr/>
          <p:nvPr/>
        </p:nvGrpSpPr>
        <p:grpSpPr>
          <a:xfrm>
            <a:off x="444101" y="6016625"/>
            <a:ext cx="11303796" cy="841375"/>
            <a:chOff x="0" y="4302125"/>
            <a:chExt cx="9144000" cy="841375"/>
          </a:xfrm>
        </p:grpSpPr>
        <p:grpSp>
          <p:nvGrpSpPr>
            <p:cNvPr id="23" name="Group 22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25" name="Group 24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27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28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26" name="Picture 25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24" name="Rectangle 23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938313966"/>
              </p:ext>
            </p:extLst>
          </p:nvPr>
        </p:nvGraphicFramePr>
        <p:xfrm>
          <a:off x="124182" y="1727094"/>
          <a:ext cx="5726545" cy="27162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20" name="Diagram 19"/>
          <p:cNvGraphicFramePr/>
          <p:nvPr>
            <p:extLst>
              <p:ext uri="{D42A27DB-BD31-4B8C-83A1-F6EECF244321}">
                <p14:modId xmlns:p14="http://schemas.microsoft.com/office/powerpoint/2010/main" val="703897849"/>
              </p:ext>
            </p:extLst>
          </p:nvPr>
        </p:nvGraphicFramePr>
        <p:xfrm>
          <a:off x="6298249" y="1660137"/>
          <a:ext cx="5726545" cy="32360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321319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466" y="0"/>
            <a:ext cx="10981315" cy="1507067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smtClean="0"/>
              <a:t>C. ANCAMAN, HAMBATAN, TANTANGAN DAN GANGGUAN (</a:t>
            </a:r>
            <a:r>
              <a:rPr lang="en-US" sz="2400" b="1" dirty="0" err="1" smtClean="0"/>
              <a:t>ahtg</a:t>
            </a:r>
            <a:r>
              <a:rPr lang="en-US" sz="2400" b="1" dirty="0" smtClean="0"/>
              <a:t>) </a:t>
            </a:r>
            <a:r>
              <a:rPr lang="en-US" sz="2400" b="1" dirty="0" err="1" smtClean="0"/>
              <a:t>terhadap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integrasi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nasional</a:t>
            </a:r>
            <a:endParaRPr lang="en-US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01781" y="1239981"/>
            <a:ext cx="5749636" cy="518852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270000"/>
              </a:lnSpc>
              <a:buNone/>
            </a:pP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Indonesia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merupakan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negara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memiliki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peran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posisi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penting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di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dunia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Dari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segi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geografis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Indonesia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merupakan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negara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dengan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wilayah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posisi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strategis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potensial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Adapun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secara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sosial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budaya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Indonesia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merupakan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bangsa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4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majemuk</a:t>
            </a:r>
            <a:r>
              <a:rPr lang="en-US" sz="24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9405" y="1939636"/>
            <a:ext cx="5554180" cy="4197928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444101" y="6016625"/>
            <a:ext cx="11303796" cy="841375"/>
            <a:chOff x="0" y="4302125"/>
            <a:chExt cx="9144000" cy="841375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1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2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0" name="Picture 9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8" name="Rectangle 7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2749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8103" y="0"/>
            <a:ext cx="8534400" cy="985213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smtClean="0"/>
              <a:t>1. </a:t>
            </a:r>
            <a:r>
              <a:rPr lang="en-US" sz="2400" b="1" dirty="0" err="1" smtClean="0"/>
              <a:t>Mengapa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posisi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indonesia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sangat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strategis</a:t>
            </a:r>
            <a:endParaRPr lang="en-US" sz="2400" b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671815"/>
              </p:ext>
            </p:extLst>
          </p:nvPr>
        </p:nvGraphicFramePr>
        <p:xfrm>
          <a:off x="0" y="843031"/>
          <a:ext cx="12192001" cy="5247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9091"/>
                <a:gridCol w="1115291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Penyebab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1. </a:t>
                      </a:r>
                      <a:endParaRPr lang="en-US" sz="20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Terletak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di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antara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dua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benua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yaitu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Asia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Australia,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serta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dua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samudra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yaitu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Pasifik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Hindia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. </a:t>
                      </a:r>
                      <a:endParaRPr lang="en-US" sz="20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2. </a:t>
                      </a:r>
                      <a:endParaRPr lang="en-US" sz="20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Dilewati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garis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khatulistiwa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(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ekuator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)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memiliki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iklim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tropis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dengan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dua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musim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yakni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kemarau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penghujan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. </a:t>
                      </a:r>
                      <a:endParaRPr lang="en-US" sz="20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3.</a:t>
                      </a:r>
                      <a:endParaRPr lang="en-US" sz="20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Terletak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di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antara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tiga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lempeng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utama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dunia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yakni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Lempeng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Indo-Australia, Eurasia,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Pasifik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. </a:t>
                      </a:r>
                      <a:endParaRPr lang="en-US" sz="20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4.</a:t>
                      </a:r>
                      <a:endParaRPr lang="en-US" sz="20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Terletak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di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antara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dua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dangkalan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besar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yaitu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Dangkalan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Sunda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Dangkalan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Sahul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. </a:t>
                      </a:r>
                      <a:endParaRPr lang="en-US" sz="20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5.</a:t>
                      </a:r>
                      <a:endParaRPr lang="en-US" sz="20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Terletak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pada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pusat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pertemuan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dua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pegunungan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muda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yaitu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Pegunungan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Sirkum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Mediterania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(di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wilayah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Indonesia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bagian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barat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)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Pegunungan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Sirkum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Pasifik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(di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wilayah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Indonesia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bagian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tengah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). </a:t>
                      </a:r>
                      <a:endParaRPr lang="en-US" sz="20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6.</a:t>
                      </a:r>
                      <a:endParaRPr lang="en-US" sz="20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Potensi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sumber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daya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alam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yang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banyak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beraneka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ragam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. </a:t>
                      </a:r>
                      <a:endParaRPr lang="en-US" sz="20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7.</a:t>
                      </a:r>
                      <a:endParaRPr lang="en-US" sz="20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Memiliki banyak wilayah dengan potensi lahan yang subur. </a:t>
                      </a:r>
                      <a:endParaRPr lang="en-US" sz="20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8.</a:t>
                      </a:r>
                      <a:endParaRPr lang="en-US" sz="20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Kaya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akan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sumber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daya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hayati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baik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hewani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maupun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nabati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. </a:t>
                      </a:r>
                      <a:endParaRPr lang="en-US" sz="20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9.</a:t>
                      </a:r>
                      <a:endParaRPr lang="en-US" sz="20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Memiliki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jumlah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penduduk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terbesar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ke-4 di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dunia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dengan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beragam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suku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ras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bahasa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agama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sehingga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memiliki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kebudayaan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yang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beragam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. </a:t>
                      </a:r>
                      <a:endParaRPr lang="en-US" sz="20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10.</a:t>
                      </a:r>
                      <a:endParaRPr lang="en-US" sz="20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000" b="0" i="0" u="none" strike="noStrike" kern="1200" baseline="0" dirty="0" smtClean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Negara kepulauan (maritim) terbesar di dunia. </a:t>
                      </a:r>
                      <a:endParaRPr lang="en-US" sz="20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444101" y="6016625"/>
            <a:ext cx="11303796" cy="841375"/>
            <a:chOff x="0" y="4302125"/>
            <a:chExt cx="9144000" cy="841375"/>
          </a:xfrm>
        </p:grpSpPr>
        <p:grpSp>
          <p:nvGrpSpPr>
            <p:cNvPr id="8" name="Group 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2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3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1" name="Picture 10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9" name="Rectangle 8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01144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7230" y="-67734"/>
            <a:ext cx="10953606" cy="1507067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2. ANCAMAN MENURUT UU RI NO 34 TAHUN 2004</a:t>
            </a:r>
            <a:endParaRPr lang="en-US" sz="32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54667"/>
            <a:ext cx="7893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1) </a:t>
            </a:r>
            <a:r>
              <a:rPr lang="en-US" b="1" dirty="0" err="1" smtClean="0"/>
              <a:t>Agresi</a:t>
            </a:r>
            <a:r>
              <a:rPr lang="en-US" b="1" dirty="0" smtClean="0"/>
              <a:t> </a:t>
            </a:r>
            <a:r>
              <a:rPr lang="en-US" b="1" dirty="0" err="1" smtClean="0"/>
              <a:t>berupa</a:t>
            </a:r>
            <a:r>
              <a:rPr lang="en-US" b="1" dirty="0" smtClean="0"/>
              <a:t> </a:t>
            </a:r>
            <a:r>
              <a:rPr lang="en-US" b="1" dirty="0" err="1" smtClean="0"/>
              <a:t>penggunaan</a:t>
            </a:r>
            <a:r>
              <a:rPr lang="en-US" b="1" dirty="0" smtClean="0"/>
              <a:t> </a:t>
            </a:r>
            <a:r>
              <a:rPr lang="en-US" b="1" dirty="0" err="1" smtClean="0"/>
              <a:t>kekuatan</a:t>
            </a:r>
            <a:r>
              <a:rPr lang="en-US" b="1" dirty="0" smtClean="0"/>
              <a:t> </a:t>
            </a:r>
            <a:r>
              <a:rPr lang="en-US" b="1" dirty="0" err="1" smtClean="0"/>
              <a:t>bersenjata</a:t>
            </a:r>
            <a:r>
              <a:rPr lang="en-US" b="1" dirty="0" smtClean="0"/>
              <a:t> </a:t>
            </a:r>
            <a:r>
              <a:rPr lang="en-US" b="1" dirty="0" err="1" smtClean="0"/>
              <a:t>oleh</a:t>
            </a:r>
            <a:r>
              <a:rPr lang="en-US" b="1" dirty="0" smtClean="0"/>
              <a:t> Negara lain</a:t>
            </a:r>
            <a:endParaRPr lang="en-US" b="1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6863270"/>
              </p:ext>
            </p:extLst>
          </p:nvPr>
        </p:nvGraphicFramePr>
        <p:xfrm>
          <a:off x="0" y="1623999"/>
          <a:ext cx="8104909" cy="466852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tableStyleId>{3C2FFA5D-87B4-456A-9821-1D502468CF0F}</a:tableStyleId>
              </a:tblPr>
              <a:tblGrid>
                <a:gridCol w="592079"/>
                <a:gridCol w="751283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Bentuk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Agresi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penggunaan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senjata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Invasi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berupa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penggunaan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kekuatan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bersenjata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Blokade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pelabuhan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pantai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wilayah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udara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atau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seluruh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wilayah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NKRI. 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3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Serangan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bersenjata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negara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lain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terhadap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unsur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satuan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darat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laut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udara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. 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4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Keberadaan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atau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tindakan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unsur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kekuatan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bersenjata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dalam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wilayah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NKRI yang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bertentangan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dengan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ketentuan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atau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perjanjian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yang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telah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disepakati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. 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Tindakan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suatu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negara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yang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mengizinkan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penggunaan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wilayahnya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oleh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negara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lain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untuk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melakukan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agresi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atau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invasi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terhadap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NKRI. 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6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Pengiriman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kelompok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bersenjata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atau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tentara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bayaran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untuk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melakukan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tindakan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kekerasan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di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wilayah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NKRI. 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7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Bentuk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ancaman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lain yang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ditetapkan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oleh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presiden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. 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0" y="6016625"/>
            <a:ext cx="11303796" cy="841375"/>
            <a:chOff x="0" y="4302125"/>
            <a:chExt cx="9144000" cy="841375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4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5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3" name="Picture 12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11" name="Rectangle 10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8326" y="2299855"/>
            <a:ext cx="4053674" cy="324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8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87230" y="-67734"/>
            <a:ext cx="10953606" cy="1507067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2. ANCAMAN MENURUT UU RI NO 34 TAHUN 2004</a:t>
            </a:r>
            <a:endParaRPr lang="en-US" sz="32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645624659"/>
              </p:ext>
            </p:extLst>
          </p:nvPr>
        </p:nvGraphicFramePr>
        <p:xfrm>
          <a:off x="0" y="1072957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37151" y="1887729"/>
            <a:ext cx="60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75157" y="3435591"/>
            <a:ext cx="60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2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7151" y="5115104"/>
            <a:ext cx="60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3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783782" y="2202873"/>
            <a:ext cx="2895600" cy="34497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783781" y="2202873"/>
            <a:ext cx="2895600" cy="34163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2) </a:t>
            </a:r>
            <a:r>
              <a:rPr lang="en-US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Pelanggaran</a:t>
            </a:r>
            <a:r>
              <a:rPr lang="en-US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wilayah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dilakukan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negara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lain. </a:t>
            </a:r>
            <a:r>
              <a:rPr lang="en-US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Pelanggaran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wilayah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ini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dapat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terjadi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baik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di </a:t>
            </a:r>
            <a:r>
              <a:rPr lang="en-US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darat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laut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maupun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udara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biasanya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bersinggungan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dengan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negara-negara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tetangga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0" y="6016625"/>
            <a:ext cx="11303796" cy="841375"/>
            <a:chOff x="0" y="4302125"/>
            <a:chExt cx="9144000" cy="841375"/>
          </a:xfrm>
        </p:grpSpPr>
        <p:grpSp>
          <p:nvGrpSpPr>
            <p:cNvPr id="13" name="Group 12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15" name="Group 14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7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8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6" name="Picture 15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14" name="Rectangle 13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58540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6490857"/>
              </p:ext>
            </p:extLst>
          </p:nvPr>
        </p:nvGraphicFramePr>
        <p:xfrm>
          <a:off x="1233056" y="1787236"/>
          <a:ext cx="9628908" cy="4488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587230" y="-67734"/>
            <a:ext cx="10953606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3200" b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2. ANCAMAN MENURUT UU RI NO 34 TAHUN 2004</a:t>
            </a:r>
            <a:endParaRPr lang="en-US" sz="32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6016625"/>
            <a:ext cx="11303796" cy="841375"/>
            <a:chOff x="0" y="4302125"/>
            <a:chExt cx="9144000" cy="841375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1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2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0" name="Picture 9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8" name="Rectangle 7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76833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87230" y="-67734"/>
            <a:ext cx="10953606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3200" b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2. ANCAMAN MENURUT UU RI NO 34 TAHUN 2004</a:t>
            </a:r>
            <a:endParaRPr lang="en-US" sz="32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6016625"/>
            <a:ext cx="11303796" cy="841375"/>
            <a:chOff x="0" y="4302125"/>
            <a:chExt cx="9144000" cy="841375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1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2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0" name="Picture 9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8" name="Rectangle 7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3" name="Rounded Rectangle 2"/>
          <p:cNvSpPr/>
          <p:nvPr/>
        </p:nvSpPr>
        <p:spPr>
          <a:xfrm>
            <a:off x="4226856" y="1358852"/>
            <a:ext cx="3226876" cy="157941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7) </a:t>
            </a:r>
            <a:r>
              <a:rPr lang="en-US" dirty="0" err="1" smtClean="0"/>
              <a:t>Ancaman</a:t>
            </a:r>
            <a:r>
              <a:rPr lang="en-US" dirty="0" smtClean="0"/>
              <a:t> </a:t>
            </a:r>
            <a:r>
              <a:rPr lang="en-US" dirty="0" err="1" smtClean="0"/>
              <a:t>Keamanan</a:t>
            </a:r>
            <a:r>
              <a:rPr lang="en-US" dirty="0" smtClean="0"/>
              <a:t> </a:t>
            </a:r>
            <a:r>
              <a:rPr lang="en-US" dirty="0" err="1" smtClean="0"/>
              <a:t>Lautan</a:t>
            </a:r>
            <a:r>
              <a:rPr lang="en-US" dirty="0" smtClean="0"/>
              <a:t> Indonesia</a:t>
            </a:r>
            <a:endParaRPr lang="en-US" dirty="0"/>
          </a:p>
        </p:txBody>
      </p:sp>
      <p:cxnSp>
        <p:nvCxnSpPr>
          <p:cNvPr id="14" name="Straight Arrow Connector 13"/>
          <p:cNvCxnSpPr>
            <a:stCxn id="3" idx="2"/>
          </p:cNvCxnSpPr>
          <p:nvPr/>
        </p:nvCxnSpPr>
        <p:spPr>
          <a:xfrm flipH="1">
            <a:off x="3243170" y="2938270"/>
            <a:ext cx="2597124" cy="1044418"/>
          </a:xfrm>
          <a:prstGeom prst="straightConnector1">
            <a:avLst/>
          </a:prstGeom>
          <a:ln>
            <a:solidFill>
              <a:schemeClr val="accent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3" idx="2"/>
          </p:cNvCxnSpPr>
          <p:nvPr/>
        </p:nvCxnSpPr>
        <p:spPr>
          <a:xfrm>
            <a:off x="5840294" y="2938270"/>
            <a:ext cx="0" cy="1426586"/>
          </a:xfrm>
          <a:prstGeom prst="straightConnector1">
            <a:avLst/>
          </a:prstGeom>
          <a:ln>
            <a:solidFill>
              <a:schemeClr val="accent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3" idx="2"/>
          </p:cNvCxnSpPr>
          <p:nvPr/>
        </p:nvCxnSpPr>
        <p:spPr>
          <a:xfrm>
            <a:off x="5840294" y="2938270"/>
            <a:ext cx="2597124" cy="733185"/>
          </a:xfrm>
          <a:prstGeom prst="straightConnector1">
            <a:avLst/>
          </a:prstGeom>
          <a:ln>
            <a:solidFill>
              <a:schemeClr val="accent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loud 18"/>
          <p:cNvSpPr/>
          <p:nvPr/>
        </p:nvSpPr>
        <p:spPr>
          <a:xfrm>
            <a:off x="1090815" y="3734113"/>
            <a:ext cx="2658852" cy="1770183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</a:t>
            </a:r>
            <a:r>
              <a:rPr lang="en-US" sz="2000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embajakan</a:t>
            </a:r>
            <a:r>
              <a:rPr lang="en-US" sz="2000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atau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perompakan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20" name="Cloud 19"/>
          <p:cNvSpPr/>
          <p:nvPr/>
        </p:nvSpPr>
        <p:spPr>
          <a:xfrm>
            <a:off x="3970262" y="3614510"/>
            <a:ext cx="3538847" cy="2912692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</a:t>
            </a:r>
            <a:r>
              <a:rPr lang="en-US" sz="2000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enyelundupan</a:t>
            </a:r>
            <a:r>
              <a:rPr lang="en-US" sz="2000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senjata</a:t>
            </a:r>
            <a:r>
              <a:rPr lang="en-US" sz="2000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amunisi</a:t>
            </a:r>
            <a:r>
              <a:rPr lang="en-US" sz="2000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000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bahan</a:t>
            </a:r>
            <a:r>
              <a:rPr lang="en-US" sz="2000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peledak</a:t>
            </a:r>
            <a:r>
              <a:rPr lang="en-US" sz="2000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atau</a:t>
            </a:r>
            <a:r>
              <a:rPr lang="en-US" sz="2000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bahan</a:t>
            </a:r>
            <a:r>
              <a:rPr lang="en-US" sz="2000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lain yang </a:t>
            </a:r>
            <a:r>
              <a:rPr lang="en-US" sz="2000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dapat</a:t>
            </a:r>
            <a:r>
              <a:rPr lang="en-US" sz="2000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membahayakan</a:t>
            </a:r>
            <a:r>
              <a:rPr lang="en-US" sz="2000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keselamatan</a:t>
            </a:r>
            <a:r>
              <a:rPr lang="en-US" sz="2000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bangsa</a:t>
            </a:r>
            <a:r>
              <a:rPr lang="en-US" sz="2000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en-US" sz="20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1" name="Cloud 20"/>
          <p:cNvSpPr/>
          <p:nvPr/>
        </p:nvSpPr>
        <p:spPr>
          <a:xfrm>
            <a:off x="7720994" y="3477065"/>
            <a:ext cx="2832482" cy="2254563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Penangkapan</a:t>
            </a:r>
            <a:r>
              <a:rPr lang="en-US" sz="2000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ikan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secara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ilegal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atau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pencurian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kekayaan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di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laut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6639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87230" y="-67734"/>
            <a:ext cx="10953606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32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2. ANCAMAN MENURUT UU RI NO 34 TAHUN 2004</a:t>
            </a:r>
            <a:endParaRPr lang="en-US" sz="32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6016625"/>
            <a:ext cx="11303796" cy="841375"/>
            <a:chOff x="0" y="4302125"/>
            <a:chExt cx="9144000" cy="841375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1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2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0" name="Picture 9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8" name="Rectangle 7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3" name="Rounded Rectangle 2"/>
          <p:cNvSpPr/>
          <p:nvPr/>
        </p:nvSpPr>
        <p:spPr>
          <a:xfrm>
            <a:off x="587230" y="2023869"/>
            <a:ext cx="5318912" cy="328242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50000"/>
              </a:lnSpc>
            </a:pPr>
            <a:r>
              <a:rPr lang="en-US" dirty="0" smtClean="0"/>
              <a:t>8)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Konflik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komunal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terjadi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antarkelompok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masyarakat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dapat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membahayakan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persatuan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bangsa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en-US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3927" y="1995649"/>
            <a:ext cx="5093702" cy="333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5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4249" y="0"/>
            <a:ext cx="8534400" cy="1507067"/>
          </a:xfrm>
        </p:spPr>
        <p:txBody>
          <a:bodyPr/>
          <a:lstStyle/>
          <a:p>
            <a:pPr algn="ctr"/>
            <a:r>
              <a:rPr lang="en-US" b="1" dirty="0" smtClean="0"/>
              <a:t>3. </a:t>
            </a:r>
            <a:r>
              <a:rPr lang="en-US" b="1" dirty="0" err="1" smtClean="0"/>
              <a:t>Ancaman</a:t>
            </a:r>
            <a:r>
              <a:rPr lang="en-US" b="1" dirty="0" smtClean="0"/>
              <a:t> </a:t>
            </a:r>
            <a:r>
              <a:rPr lang="en-US" b="1" dirty="0" err="1" smtClean="0"/>
              <a:t>disintegrasi</a:t>
            </a:r>
            <a:endParaRPr lang="en-US" b="1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761999" y="1981199"/>
            <a:ext cx="5250873" cy="3629892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Ideologi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mendasari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kehidupan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berbangsa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bernegara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di Indonesia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dilandasi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oleh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falsafah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Pancasila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Ideologi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lain yang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sejalan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dengan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nilai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falsafah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Pancasila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tidak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akan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menjadi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ancaman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bagi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bangsa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Namun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sebaliknya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ideologi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bertentangan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akan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mengancam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keutuhan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NKRI. </a:t>
            </a:r>
            <a:r>
              <a:rPr lang="en-US" sz="2000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Contoh</a:t>
            </a:r>
            <a:r>
              <a:rPr lang="en-US" sz="2000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Komunisme</a:t>
            </a:r>
            <a:endParaRPr lang="en-US" sz="20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6016625"/>
            <a:ext cx="11303796" cy="841375"/>
            <a:chOff x="0" y="4302125"/>
            <a:chExt cx="9144000" cy="841375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1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2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0" name="Picture 9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8" name="Rectangle 7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280715" y="1367580"/>
            <a:ext cx="1451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1. </a:t>
            </a:r>
            <a:r>
              <a:rPr lang="en-US" sz="24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Ideologi</a:t>
            </a:r>
            <a:endParaRPr lang="en-US" sz="24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5455" y="1222167"/>
            <a:ext cx="4839375" cy="459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70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4249" y="0"/>
            <a:ext cx="8534400" cy="1507067"/>
          </a:xfrm>
        </p:spPr>
        <p:txBody>
          <a:bodyPr/>
          <a:lstStyle/>
          <a:p>
            <a:pPr algn="ctr"/>
            <a:r>
              <a:rPr lang="en-US" b="1" dirty="0" smtClean="0"/>
              <a:t>3. </a:t>
            </a:r>
            <a:r>
              <a:rPr lang="en-US" b="1" dirty="0" err="1" smtClean="0"/>
              <a:t>Ancaman</a:t>
            </a:r>
            <a:r>
              <a:rPr lang="en-US" b="1" dirty="0" smtClean="0"/>
              <a:t> </a:t>
            </a:r>
            <a:r>
              <a:rPr lang="en-US" b="1" dirty="0" err="1" smtClean="0"/>
              <a:t>disintegrasi</a:t>
            </a:r>
            <a:endParaRPr lang="en-US" b="1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761999" y="1981199"/>
            <a:ext cx="5250873" cy="3629892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Indonesia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memiliki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jumlah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penduduk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besar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tetapi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penyebaran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penduduknya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tidak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merata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Hal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merupakan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masalah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demografi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dapat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menjadi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ancaman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Kondisi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tersebut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diperburuk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dengan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sumber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daya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manusia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rendah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terbatasnya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lapangan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pekerjaan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0" y="6016625"/>
            <a:ext cx="11303796" cy="841375"/>
            <a:chOff x="0" y="4302125"/>
            <a:chExt cx="9144000" cy="841375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1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2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0" name="Picture 9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8" name="Rectangle 7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1335" y="1346914"/>
            <a:ext cx="4925112" cy="4610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40997" y="1450936"/>
            <a:ext cx="17465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2. </a:t>
            </a:r>
            <a:r>
              <a:rPr lang="en-US" sz="24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Demografi</a:t>
            </a:r>
            <a:endParaRPr lang="en-US" sz="24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57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5597235" y="2556932"/>
            <a:ext cx="5299361" cy="331893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958934"/>
          </a:xfrm>
        </p:spPr>
        <p:txBody>
          <a:bodyPr>
            <a:noAutofit/>
          </a:bodyPr>
          <a:lstStyle/>
          <a:p>
            <a:pPr marL="742950" indent="-742950">
              <a:buFont typeface="+mj-lt"/>
              <a:buAutoNum type="alphaUcPeriod"/>
            </a:pPr>
            <a:r>
              <a:rPr lang="en-US" sz="2400" b="1" dirty="0" err="1" smtClean="0"/>
              <a:t>Ancaman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Tantangan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Hambatan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Gangguan</a:t>
            </a:r>
            <a:r>
              <a:rPr lang="en-US" sz="2400" b="1" dirty="0" smtClean="0"/>
              <a:t> (ATHG) </a:t>
            </a:r>
            <a:r>
              <a:rPr lang="en-US" sz="2400" b="1" dirty="0" err="1" smtClean="0"/>
              <a:t>terhadap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Integrasi</a:t>
            </a:r>
            <a:r>
              <a:rPr lang="en-US" sz="2400" b="1" dirty="0" smtClean="0"/>
              <a:t> Indonesia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97235" y="2585507"/>
            <a:ext cx="5299361" cy="3318936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Indonesia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merupakan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negara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maritim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sebagian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besar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wilayanya</a:t>
            </a:r>
            <a:r>
              <a:rPr lang="en-US" sz="22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adalah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perairan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sehingga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integrasi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nasional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Indonesia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sangat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perlu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dijaga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oleh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berbagai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hal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bisa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mengancam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kedaulatan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Negara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Kesatuan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Republik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Indonesia</a:t>
            </a:r>
            <a:endParaRPr lang="en-US" sz="2200" dirty="0">
              <a:solidFill>
                <a:schemeClr val="bg1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2" y="2410690"/>
            <a:ext cx="3057952" cy="3808567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444102" y="5875868"/>
            <a:ext cx="11303796" cy="841375"/>
            <a:chOff x="0" y="4302125"/>
            <a:chExt cx="9144000" cy="841375"/>
          </a:xfrm>
        </p:grpSpPr>
        <p:grpSp>
          <p:nvGrpSpPr>
            <p:cNvPr id="8" name="Group 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2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3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1" name="Picture 10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9" name="Rectangle 8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8139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4249" y="0"/>
            <a:ext cx="8534400" cy="1507067"/>
          </a:xfrm>
        </p:spPr>
        <p:txBody>
          <a:bodyPr/>
          <a:lstStyle/>
          <a:p>
            <a:pPr algn="ctr"/>
            <a:r>
              <a:rPr lang="en-US" b="1" dirty="0" smtClean="0"/>
              <a:t>3. </a:t>
            </a:r>
            <a:r>
              <a:rPr lang="en-US" b="1" dirty="0" err="1" smtClean="0"/>
              <a:t>Ancaman</a:t>
            </a:r>
            <a:r>
              <a:rPr lang="en-US" b="1" dirty="0" smtClean="0"/>
              <a:t> </a:t>
            </a:r>
            <a:r>
              <a:rPr lang="en-US" b="1" dirty="0" err="1" smtClean="0"/>
              <a:t>disintegrasi</a:t>
            </a:r>
            <a:endParaRPr lang="en-US" b="1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761999" y="1981199"/>
            <a:ext cx="5250873" cy="3629892"/>
          </a:xfrm>
          <a:prstGeom prst="wedgeRoundRectCallou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</a:t>
            </a:r>
            <a:r>
              <a:rPr lang="en-US" sz="2000" dirty="0" err="1" smtClean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eknologi</a:t>
            </a:r>
            <a:r>
              <a:rPr lang="en-US" sz="2000" dirty="0" smtClean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dapat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menjadi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sebuah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ancaman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apabila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digunakan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untuk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melakukan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tindakan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bertentangan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dengan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norma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hukum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Sebagai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contoh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munculnya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cyber crime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atau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kejahatan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dunia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maya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kian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marak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dengan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beragam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modus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operandinya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0" y="6016625"/>
            <a:ext cx="11303796" cy="841375"/>
            <a:chOff x="0" y="4302125"/>
            <a:chExt cx="9144000" cy="841375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1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2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0" name="Picture 9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8" name="Rectangle 7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140997" y="1450936"/>
            <a:ext cx="36806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3. </a:t>
            </a:r>
            <a:r>
              <a:rPr lang="en-US" sz="24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Penyalahgunaan</a:t>
            </a:r>
            <a: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Teknologi</a:t>
            </a:r>
            <a:endParaRPr lang="en-US" sz="24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4804" y="1912601"/>
            <a:ext cx="5544862" cy="347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73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4249" y="0"/>
            <a:ext cx="8534400" cy="1507067"/>
          </a:xfrm>
        </p:spPr>
        <p:txBody>
          <a:bodyPr/>
          <a:lstStyle/>
          <a:p>
            <a:pPr algn="ctr"/>
            <a:r>
              <a:rPr lang="en-US" b="1" dirty="0" smtClean="0"/>
              <a:t>3. </a:t>
            </a:r>
            <a:r>
              <a:rPr lang="en-US" b="1" dirty="0" err="1" smtClean="0"/>
              <a:t>Ancaman</a:t>
            </a:r>
            <a:r>
              <a:rPr lang="en-US" b="1" dirty="0" smtClean="0"/>
              <a:t> </a:t>
            </a:r>
            <a:r>
              <a:rPr lang="en-US" b="1" dirty="0" err="1" smtClean="0"/>
              <a:t>disintegrasi</a:t>
            </a:r>
            <a:endParaRPr lang="en-US" b="1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761999" y="1994262"/>
            <a:ext cx="5250873" cy="3629892"/>
          </a:xfrm>
          <a:prstGeom prst="wedgeRoundRectCallou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</a:t>
            </a:r>
            <a:r>
              <a:rPr lang="en-US" sz="2000" dirty="0" err="1" smtClean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lam</a:t>
            </a:r>
            <a:r>
              <a:rPr lang="en-US" sz="2000" dirty="0" smtClean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dapat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memunculkan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potensi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bencana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baik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murni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karena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faktor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alam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maupun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akibat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campur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tangan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manusia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Bencana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alam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seperti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banjir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kebakaran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hutan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tanah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longsor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badai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tsunami,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gempa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bumi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gunung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meletus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sewaktu-waktu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dapat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terjadi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0" y="6016625"/>
            <a:ext cx="11303796" cy="841375"/>
            <a:chOff x="0" y="4302125"/>
            <a:chExt cx="9144000" cy="841375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1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2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0" name="Picture 9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8" name="Rectangle 7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140997" y="1450936"/>
            <a:ext cx="19320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4</a:t>
            </a:r>
            <a: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en-US" sz="24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Faktor</a:t>
            </a:r>
            <a: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Alam</a:t>
            </a:r>
            <a:endParaRPr lang="en-US" sz="24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2784" y="1681768"/>
            <a:ext cx="4848902" cy="411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85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4249" y="0"/>
            <a:ext cx="8534400" cy="1507067"/>
          </a:xfrm>
        </p:spPr>
        <p:txBody>
          <a:bodyPr/>
          <a:lstStyle/>
          <a:p>
            <a:pPr algn="ctr"/>
            <a:r>
              <a:rPr lang="en-US" b="1" dirty="0" smtClean="0"/>
              <a:t>3. </a:t>
            </a:r>
            <a:r>
              <a:rPr lang="en-US" b="1" dirty="0" err="1" smtClean="0"/>
              <a:t>Ancaman</a:t>
            </a:r>
            <a:r>
              <a:rPr lang="en-US" b="1" dirty="0" smtClean="0"/>
              <a:t> </a:t>
            </a:r>
            <a:r>
              <a:rPr lang="en-US" b="1" dirty="0" err="1" smtClean="0"/>
              <a:t>disintegrasi</a:t>
            </a:r>
            <a:endParaRPr lang="en-US" b="1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761999" y="1981199"/>
            <a:ext cx="5250873" cy="3629892"/>
          </a:xfrm>
          <a:prstGeom prst="wedgeRoundRectCallou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Berbagai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masalah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sosial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budaya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menjadi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isu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utama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di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negara-negara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berkembang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termasuk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Indonesia.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Beberapa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di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antaranya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adalah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isu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pelanggaran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hak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asasi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manusia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(HAM),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tingginya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angka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pengangguran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kriminalitas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meningkatnya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angka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kemiskinan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korupsi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urbanisasi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pencemaran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lingkungan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pergeseran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nilai-nilai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budaya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endParaRPr lang="en-US" sz="2000" dirty="0">
              <a:solidFill>
                <a:schemeClr val="tx1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6016625"/>
            <a:ext cx="11303796" cy="841375"/>
            <a:chOff x="0" y="4302125"/>
            <a:chExt cx="9144000" cy="841375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1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2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0" name="Picture 9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8" name="Rectangle 7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140997" y="1450936"/>
            <a:ext cx="3740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5. </a:t>
            </a:r>
            <a:r>
              <a:rPr lang="en-US" sz="24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Masalah</a:t>
            </a:r>
            <a: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Sosial</a:t>
            </a:r>
            <a: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Budaya</a:t>
            </a:r>
            <a:endParaRPr lang="en-US" sz="24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2731" y="1943706"/>
            <a:ext cx="4558470" cy="363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92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4249" y="0"/>
            <a:ext cx="8534400" cy="1507067"/>
          </a:xfrm>
        </p:spPr>
        <p:txBody>
          <a:bodyPr/>
          <a:lstStyle/>
          <a:p>
            <a:pPr algn="ctr"/>
            <a:r>
              <a:rPr lang="en-US" b="1" dirty="0" smtClean="0"/>
              <a:t>3. </a:t>
            </a:r>
            <a:r>
              <a:rPr lang="en-US" b="1" dirty="0" err="1" smtClean="0"/>
              <a:t>Ancaman</a:t>
            </a:r>
            <a:r>
              <a:rPr lang="en-US" b="1" dirty="0" smtClean="0"/>
              <a:t> </a:t>
            </a:r>
            <a:r>
              <a:rPr lang="en-US" b="1" dirty="0" err="1" smtClean="0"/>
              <a:t>disintegrasi</a:t>
            </a:r>
            <a:endParaRPr lang="en-US" b="1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761999" y="1981199"/>
            <a:ext cx="5250873" cy="3629892"/>
          </a:xfrm>
          <a:prstGeom prst="wedgeRoundRect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Politik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mendasarkan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diri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pada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kekuasaan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Permasalahan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politik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rawan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dengan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konflik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sosial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jika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bersinggungan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dengan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perbedaan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kepentingan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Hal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akan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mengancam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sendi-sendi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kehidupan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masyarakat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endParaRPr lang="en-US" sz="2000" dirty="0">
              <a:solidFill>
                <a:schemeClr val="tx1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6016625"/>
            <a:ext cx="11303796" cy="841375"/>
            <a:chOff x="0" y="4302125"/>
            <a:chExt cx="9144000" cy="841375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1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2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0" name="Picture 9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8" name="Rectangle 7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140997" y="1450936"/>
            <a:ext cx="121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6. </a:t>
            </a:r>
            <a:r>
              <a:rPr lang="en-US" sz="24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Politik</a:t>
            </a:r>
            <a:endParaRPr lang="en-US" sz="24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7564" y="2247361"/>
            <a:ext cx="5597234" cy="3097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27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4249" y="0"/>
            <a:ext cx="8534400" cy="1507067"/>
          </a:xfrm>
        </p:spPr>
        <p:txBody>
          <a:bodyPr/>
          <a:lstStyle/>
          <a:p>
            <a:pPr algn="ctr"/>
            <a:r>
              <a:rPr lang="en-US" b="1" dirty="0" smtClean="0"/>
              <a:t>4. </a:t>
            </a:r>
            <a:r>
              <a:rPr lang="en-US" b="1" dirty="0" err="1" smtClean="0"/>
              <a:t>Ancaman</a:t>
            </a:r>
            <a:r>
              <a:rPr lang="en-US" b="1" dirty="0" smtClean="0"/>
              <a:t> </a:t>
            </a:r>
            <a:r>
              <a:rPr lang="en-US" b="1" dirty="0" err="1" smtClean="0"/>
              <a:t>globalisasi</a:t>
            </a:r>
            <a:endParaRPr lang="en-US" b="1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761999" y="1981199"/>
            <a:ext cx="5547361" cy="3629892"/>
          </a:xfrm>
          <a:prstGeom prst="wedgeRoundRectCallou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Bagi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kegiatan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ekonomi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suatu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negara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globalisasi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memiliki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arti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penting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karena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kegiatan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masyarakat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dapat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terintegrasi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pasar-pasar</a:t>
            </a:r>
            <a:r>
              <a:rPr lang="en-US" sz="2000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global. Hal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makin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memudahkan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masyarakat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untuk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mendapatkan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barang-barang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atau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kebutuhan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tertentu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dari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luar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negeranya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sendirinya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Akan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tetapi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kemudahan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tersebut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dapat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menjadi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ancaman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bagi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produksi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lokal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endParaRPr lang="en-US" sz="2000" dirty="0">
              <a:solidFill>
                <a:schemeClr val="tx1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6016625"/>
            <a:ext cx="11303796" cy="841375"/>
            <a:chOff x="0" y="4302125"/>
            <a:chExt cx="9144000" cy="841375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1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2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0" name="Picture 9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8" name="Rectangle 7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140997" y="1450936"/>
            <a:ext cx="15279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1. </a:t>
            </a:r>
            <a:r>
              <a:rPr lang="en-US" sz="24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Ekonomi</a:t>
            </a:r>
            <a:endParaRPr lang="en-US" sz="24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2310" y="1810086"/>
            <a:ext cx="4829849" cy="380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21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4249" y="0"/>
            <a:ext cx="8534400" cy="1507067"/>
          </a:xfrm>
        </p:spPr>
        <p:txBody>
          <a:bodyPr/>
          <a:lstStyle/>
          <a:p>
            <a:pPr algn="ctr"/>
            <a:r>
              <a:rPr lang="en-US" b="1" dirty="0" smtClean="0"/>
              <a:t>4. </a:t>
            </a:r>
            <a:r>
              <a:rPr lang="en-US" b="1" dirty="0" err="1" smtClean="0"/>
              <a:t>Ancaman</a:t>
            </a:r>
            <a:r>
              <a:rPr lang="en-US" b="1" dirty="0" smtClean="0"/>
              <a:t> </a:t>
            </a:r>
            <a:r>
              <a:rPr lang="en-US" b="1" dirty="0" err="1" smtClean="0"/>
              <a:t>globalisasi</a:t>
            </a:r>
            <a:endParaRPr lang="en-US" b="1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339635" y="1981199"/>
            <a:ext cx="5969726" cy="4035426"/>
          </a:xfrm>
          <a:prstGeom prst="wedgeRoundRectCallou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Globalisasi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berdampak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pada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kehidupan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sosial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budaya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dari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segi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sikap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pandangan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hidup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bahkan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nilai-nilai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budaya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bangsa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Kemajuan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teknologi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komunikasi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menyebabkan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budaya-budaya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dari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luar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mudah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masuk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Indonesia.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Jika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budaya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luar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tidak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sesuai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dengan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nilai-nilai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budaya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bangsa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diadopsi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secara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mentah-mentah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tanpa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penyaringan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akan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menjadi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ancaman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bagi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nilai-nilai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sosial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budaya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bangsa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Indonesia </a:t>
            </a:r>
            <a:endParaRPr lang="en-US" sz="2000" dirty="0">
              <a:solidFill>
                <a:schemeClr val="tx1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6016625"/>
            <a:ext cx="11303796" cy="841375"/>
            <a:chOff x="0" y="4302125"/>
            <a:chExt cx="9144000" cy="841375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1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2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10" name="Picture 9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8" name="Rectangle 7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140997" y="1450936"/>
            <a:ext cx="21217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2. </a:t>
            </a:r>
            <a:r>
              <a:rPr lang="en-US" sz="24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Sosial</a:t>
            </a:r>
            <a:r>
              <a:rPr lang="en-US" sz="2400" b="1" dirty="0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dirty="0" err="1" smtClean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Budaya</a:t>
            </a:r>
            <a:endParaRPr lang="en-US" sz="24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4452" y="2195450"/>
            <a:ext cx="5205566" cy="2690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1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194" y="414096"/>
            <a:ext cx="11410806" cy="1507067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/>
              <a:t>4. </a:t>
            </a:r>
            <a:r>
              <a:rPr lang="en-US" sz="2800" b="1" dirty="0" err="1" smtClean="0"/>
              <a:t>Ancaman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memudarnya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kesadaran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terhadap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nilai-nilai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budaya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bangsa</a:t>
            </a:r>
            <a:endParaRPr lang="en-US" sz="2800" b="1" dirty="0"/>
          </a:p>
        </p:txBody>
      </p:sp>
      <p:sp>
        <p:nvSpPr>
          <p:cNvPr id="4" name="Flowchart: Punched Tape 3"/>
          <p:cNvSpPr/>
          <p:nvPr/>
        </p:nvSpPr>
        <p:spPr>
          <a:xfrm>
            <a:off x="290945" y="1814946"/>
            <a:ext cx="7758546" cy="4516582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Permasalahan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sering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dikaitkan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dengan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kemajuan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di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bidang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komunikasi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termasuk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penyebaran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informasi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baik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melalui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media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cetak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maupun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elektronik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Hal tersebut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berdampak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terhadap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ideologi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agama,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budaya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nilai-nilai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dianut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masyarakat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Indonesia.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Pengaruh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derasnya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budaya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global yang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negatif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menyebabkan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kesadaran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terhadap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nilai-nilai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budaya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bangsa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makin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memudar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5488" y="1921163"/>
            <a:ext cx="3570514" cy="3758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82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295402" y="1688137"/>
            <a:ext cx="5767987" cy="455126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583432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/>
              <a:t>1. </a:t>
            </a:r>
            <a:r>
              <a:rPr lang="en-US" sz="2400" b="1" dirty="0" err="1" smtClean="0"/>
              <a:t>Hakikat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Ancaman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Tantangan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Hambatan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Gangguan</a:t>
            </a:r>
            <a:r>
              <a:rPr lang="en-US" sz="2400" b="1" dirty="0" smtClean="0"/>
              <a:t> (ATHG)</a:t>
            </a:r>
            <a:endParaRPr lang="en-US" sz="24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444102" y="5875868"/>
            <a:ext cx="11303796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295402" y="1463658"/>
            <a:ext cx="5712569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sz="22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200" b="1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Pengertian</a:t>
            </a:r>
            <a:r>
              <a:rPr lang="en-US" sz="2200" b="1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ATHG</a:t>
            </a:r>
          </a:p>
          <a:p>
            <a:pPr algn="just">
              <a:lnSpc>
                <a:spcPct val="150000"/>
              </a:lnSpc>
            </a:pP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Menurut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UU RI No. 34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Tahun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2004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tentang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Tentara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Nasional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Indonesia,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ancaman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dijelaskan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sebagai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setiap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usaha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kegiatan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baik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dari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dalam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negeri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maupun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luar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negeri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yang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dinilai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dapat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membahayakan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kedaulatan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keutuhan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wilayah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negara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dan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keselamatan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segenap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bangsa</a:t>
            </a:r>
            <a:r>
              <a:rPr lang="en-US" sz="22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endParaRPr lang="en-US" sz="2200" b="1" dirty="0">
              <a:solidFill>
                <a:schemeClr val="bg1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1151" y="1701992"/>
            <a:ext cx="5010849" cy="2791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04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741789"/>
            <a:ext cx="9601196" cy="583432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/>
              <a:t>1. </a:t>
            </a:r>
            <a:r>
              <a:rPr lang="en-US" sz="2400" b="1" dirty="0" err="1" smtClean="0"/>
              <a:t>Hakikat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Ancaman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Tantangan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Hambatan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Gangguan</a:t>
            </a:r>
            <a:r>
              <a:rPr lang="en-US" sz="2400" b="1" dirty="0" smtClean="0"/>
              <a:t> (ATHG)</a:t>
            </a:r>
            <a:br>
              <a:rPr lang="en-US" sz="2400" b="1" dirty="0" smtClean="0"/>
            </a:br>
            <a:r>
              <a:rPr lang="en-US" sz="2400" b="1" dirty="0"/>
              <a:t/>
            </a:r>
            <a:br>
              <a:rPr lang="en-US" sz="2400" b="1" dirty="0"/>
            </a:br>
            <a:endParaRPr lang="en-US" sz="24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444101" y="6016625"/>
            <a:ext cx="11303796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3" name="Flowchart: Document 2"/>
          <p:cNvSpPr/>
          <p:nvPr/>
        </p:nvSpPr>
        <p:spPr>
          <a:xfrm>
            <a:off x="4397827" y="1424433"/>
            <a:ext cx="3396343" cy="1918034"/>
          </a:xfrm>
          <a:prstGeom prst="flowChartDocumen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Ancaman</a:t>
            </a:r>
            <a:r>
              <a:rPr lang="en-US" dirty="0" smtClean="0"/>
              <a:t>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jenisnya</a:t>
            </a:r>
            <a:endParaRPr lang="en-US" dirty="0"/>
          </a:p>
        </p:txBody>
      </p:sp>
      <p:sp>
        <p:nvSpPr>
          <p:cNvPr id="11" name="Cloud Callout 10"/>
          <p:cNvSpPr/>
          <p:nvPr/>
        </p:nvSpPr>
        <p:spPr>
          <a:xfrm>
            <a:off x="809897" y="3805785"/>
            <a:ext cx="3396343" cy="1747522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/>
              <a:t>Ancaman militer, baik senjata maupun non senjata</a:t>
            </a:r>
            <a:endParaRPr lang="fi-FI" dirty="0"/>
          </a:p>
        </p:txBody>
      </p:sp>
      <p:sp>
        <p:nvSpPr>
          <p:cNvPr id="16" name="Cloud Callout 15"/>
          <p:cNvSpPr/>
          <p:nvPr/>
        </p:nvSpPr>
        <p:spPr>
          <a:xfrm>
            <a:off x="4586223" y="3730729"/>
            <a:ext cx="3396343" cy="1747522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/>
              <a:t>Ancaman </a:t>
            </a:r>
            <a:r>
              <a:rPr lang="fi-FI" dirty="0" smtClean="0"/>
              <a:t>Non Militer</a:t>
            </a:r>
            <a:endParaRPr lang="fi-FI" dirty="0"/>
          </a:p>
        </p:txBody>
      </p:sp>
      <p:sp>
        <p:nvSpPr>
          <p:cNvPr id="17" name="Cloud Callout 16"/>
          <p:cNvSpPr/>
          <p:nvPr/>
        </p:nvSpPr>
        <p:spPr>
          <a:xfrm>
            <a:off x="8285168" y="3609575"/>
            <a:ext cx="3396343" cy="1747522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/>
              <a:t>Ancaman </a:t>
            </a:r>
            <a:r>
              <a:rPr lang="fi-FI" dirty="0" smtClean="0"/>
              <a:t>Hibrida (Gabungan antara militer dan non militer)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721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445382"/>
            <a:ext cx="9601196" cy="583432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/>
              <a:t>1. </a:t>
            </a:r>
            <a:r>
              <a:rPr lang="en-US" sz="2400" b="1" dirty="0" err="1" smtClean="0"/>
              <a:t>Hakikat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Ancaman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Tantangan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Hambatan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Gangguan</a:t>
            </a:r>
            <a:r>
              <a:rPr lang="en-US" sz="2400" b="1" dirty="0" smtClean="0"/>
              <a:t> (ATHG)</a:t>
            </a:r>
            <a:br>
              <a:rPr lang="en-US" sz="2400" b="1" dirty="0" smtClean="0"/>
            </a:br>
            <a:r>
              <a:rPr lang="en-US" sz="2400" b="1" dirty="0"/>
              <a:t/>
            </a:r>
            <a:br>
              <a:rPr lang="en-US" sz="2400" b="1" dirty="0"/>
            </a:br>
            <a:endParaRPr lang="en-US" sz="24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444101" y="6016625"/>
            <a:ext cx="11303796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3" name="Flowchart: Data 2"/>
          <p:cNvSpPr/>
          <p:nvPr/>
        </p:nvSpPr>
        <p:spPr>
          <a:xfrm>
            <a:off x="3853543" y="1250768"/>
            <a:ext cx="4010297" cy="1541417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Ancaman</a:t>
            </a:r>
            <a:r>
              <a:rPr lang="en-US" dirty="0" smtClean="0"/>
              <a:t>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sumbernya</a:t>
            </a:r>
            <a:endParaRPr lang="en-US" dirty="0"/>
          </a:p>
        </p:txBody>
      </p:sp>
      <p:sp>
        <p:nvSpPr>
          <p:cNvPr id="11" name="Cloud Callout 10"/>
          <p:cNvSpPr/>
          <p:nvPr/>
        </p:nvSpPr>
        <p:spPr>
          <a:xfrm>
            <a:off x="1449941" y="3609575"/>
            <a:ext cx="3396343" cy="1751207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Ancaman</a:t>
            </a:r>
            <a:r>
              <a:rPr lang="en-US" dirty="0" smtClean="0"/>
              <a:t> yang </a:t>
            </a:r>
            <a:r>
              <a:rPr lang="en-US" dirty="0" err="1" smtClean="0"/>
              <a:t>berasal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negeri</a:t>
            </a:r>
            <a:endParaRPr lang="en-US" dirty="0"/>
          </a:p>
        </p:txBody>
      </p:sp>
      <p:sp>
        <p:nvSpPr>
          <p:cNvPr id="16" name="Cloud Callout 15"/>
          <p:cNvSpPr/>
          <p:nvPr/>
        </p:nvSpPr>
        <p:spPr>
          <a:xfrm>
            <a:off x="6918960" y="3530644"/>
            <a:ext cx="3396343" cy="1747522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Ancaman yang berasal dari luar negeri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60583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445382"/>
            <a:ext cx="9601196" cy="583432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/>
              <a:t>1. </a:t>
            </a:r>
            <a:r>
              <a:rPr lang="en-US" sz="2400" b="1" dirty="0" err="1" smtClean="0"/>
              <a:t>Hakikat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Ancaman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Tantangan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Hambatan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Gangguan</a:t>
            </a:r>
            <a:r>
              <a:rPr lang="en-US" sz="2400" b="1" dirty="0" smtClean="0"/>
              <a:t> (ATHG)</a:t>
            </a:r>
            <a:br>
              <a:rPr lang="en-US" sz="2400" b="1" dirty="0" smtClean="0"/>
            </a:br>
            <a:r>
              <a:rPr lang="en-US" sz="2400" b="1" dirty="0"/>
              <a:t/>
            </a:r>
            <a:br>
              <a:rPr lang="en-US" sz="2400" b="1" dirty="0"/>
            </a:br>
            <a:endParaRPr lang="en-US" sz="24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444101" y="6016625"/>
            <a:ext cx="11303796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sp>
        <p:nvSpPr>
          <p:cNvPr id="13" name="Snip and Round Single Corner Rectangle 12"/>
          <p:cNvSpPr/>
          <p:nvPr/>
        </p:nvSpPr>
        <p:spPr>
          <a:xfrm>
            <a:off x="4558937" y="1277981"/>
            <a:ext cx="2743200" cy="1596820"/>
          </a:xfrm>
          <a:prstGeom prst="snip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Ancaman</a:t>
            </a:r>
            <a:r>
              <a:rPr lang="en-US" dirty="0" smtClean="0"/>
              <a:t>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bentuknya</a:t>
            </a:r>
            <a:endParaRPr lang="en-US" dirty="0"/>
          </a:p>
        </p:txBody>
      </p:sp>
      <p:sp>
        <p:nvSpPr>
          <p:cNvPr id="14" name="Cloud Callout 13"/>
          <p:cNvSpPr/>
          <p:nvPr/>
        </p:nvSpPr>
        <p:spPr>
          <a:xfrm>
            <a:off x="1291463" y="3498564"/>
            <a:ext cx="3157244" cy="1815737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Ancaman</a:t>
            </a:r>
            <a:r>
              <a:rPr lang="en-US" dirty="0" smtClean="0"/>
              <a:t> </a:t>
            </a:r>
            <a:r>
              <a:rPr lang="en-US" dirty="0" err="1" smtClean="0"/>
              <a:t>nyata</a:t>
            </a:r>
            <a:endParaRPr lang="en-US" dirty="0"/>
          </a:p>
        </p:txBody>
      </p:sp>
      <p:sp>
        <p:nvSpPr>
          <p:cNvPr id="17" name="Cloud Callout 16"/>
          <p:cNvSpPr/>
          <p:nvPr/>
        </p:nvSpPr>
        <p:spPr>
          <a:xfrm>
            <a:off x="7171121" y="3498565"/>
            <a:ext cx="3157244" cy="1815737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Ancaman</a:t>
            </a:r>
            <a:r>
              <a:rPr lang="en-US" dirty="0" smtClean="0"/>
              <a:t>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nyata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65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295402" y="1050228"/>
            <a:ext cx="5767987" cy="455126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0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Pengertian</a:t>
            </a:r>
            <a:r>
              <a:rPr lang="en-US" sz="2000" dirty="0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Tantangan</a:t>
            </a:r>
            <a:endParaRPr lang="en-US" sz="2000" dirty="0" smtClean="0">
              <a:solidFill>
                <a:schemeClr val="bg1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Menurut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Kamus</a:t>
            </a:r>
            <a:r>
              <a:rPr lang="en-US" sz="2000" i="1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Besar</a:t>
            </a:r>
            <a:r>
              <a:rPr lang="en-US" sz="2000" i="1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Bahasa</a:t>
            </a:r>
            <a:r>
              <a:rPr lang="en-US" sz="2000" i="1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Indonesia 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(KBBI),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tantangan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adalah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hal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atau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objek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perlu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ditanggulangi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Pengertian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lain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dari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tantangan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adalah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suatu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hal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atau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upaya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bersifat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atau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bertujuan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menggugah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kemampuan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dengan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wujud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bisa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berbentuk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tindakan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fisik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atau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nonfisik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yang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dilakukan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baik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secara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manifes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(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terbuka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)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atau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laten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(</a:t>
            </a:r>
            <a:r>
              <a:rPr lang="en-US" sz="2000" dirty="0" err="1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tersembunyi</a:t>
            </a: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) </a:t>
            </a:r>
            <a:endParaRPr lang="en-US" sz="2000" dirty="0" smtClean="0">
              <a:solidFill>
                <a:schemeClr val="bg1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192424"/>
            <a:ext cx="9601196" cy="583432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/>
              <a:t>2. </a:t>
            </a:r>
            <a:r>
              <a:rPr lang="en-US" sz="2400" b="1" dirty="0" err="1" smtClean="0"/>
              <a:t>Tantangan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terhadap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integrasi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nasional</a:t>
            </a:r>
            <a:endParaRPr lang="en-US" sz="24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444102" y="5875868"/>
            <a:ext cx="11303796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7559" y="1273355"/>
            <a:ext cx="5126268" cy="358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445382"/>
            <a:ext cx="9601196" cy="583432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/>
              <a:t>2. </a:t>
            </a:r>
            <a:r>
              <a:rPr lang="en-US" sz="2400" b="1" dirty="0" err="1" smtClean="0"/>
              <a:t>Tantangan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terhadap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integrasi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nasional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 err="1" smtClean="0"/>
              <a:t>tantangan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mewujudkan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integrasi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nasional</a:t>
            </a:r>
            <a:endParaRPr lang="en-US" sz="24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444101" y="6016625"/>
            <a:ext cx="11303796" cy="841375"/>
            <a:chOff x="0" y="4302125"/>
            <a:chExt cx="9144000" cy="84137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9" name="Picture 2" descr="E:\ELISA\ERLANGGA LISA\2017\TEMPLATE PPT\SMP PPKN kelas X kelompok wajib\SMP PPKN kelas X kelompok wajib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TextBox 16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700" b="1" dirty="0" smtClean="0">
                      <a:solidFill>
                        <a:srgbClr val="002060"/>
                      </a:solidFill>
                      <a:latin typeface="Arial" pitchFamily="34" charset="0"/>
                      <a:cs typeface="Arial" pitchFamily="34" charset="0"/>
                    </a:rPr>
                    <a:t>PENDIDIKAN PANCASILA</a:t>
                  </a:r>
                  <a:endPara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8" name="Picture 7" descr="A picture containing text&#10;&#10;Description automatically generated">
                <a:extLst>
                  <a:ext uri="{FF2B5EF4-FFF2-40B4-BE49-F238E27FC236}">
                    <a16:creationId xmlns="" xmlns:a16="http://schemas.microsoft.com/office/drawing/2014/main" id="{D65625EF-D92B-4D38-A026-7B2925F9C4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0" y="4722812"/>
              <a:ext cx="1189978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SMA/MA</a:t>
              </a:r>
              <a:endParaRPr lang="en-US" b="1" dirty="0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7940" y="1466426"/>
            <a:ext cx="7044060" cy="4151988"/>
          </a:xfrm>
          <a:prstGeom prst="rect">
            <a:avLst/>
          </a:prstGeom>
        </p:spPr>
      </p:pic>
      <p:sp>
        <p:nvSpPr>
          <p:cNvPr id="17" name="Cloud 16"/>
          <p:cNvSpPr/>
          <p:nvPr/>
        </p:nvSpPr>
        <p:spPr>
          <a:xfrm>
            <a:off x="541083" y="3442298"/>
            <a:ext cx="4369245" cy="217611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 smtClean="0">
              <a:solidFill>
                <a:schemeClr val="tx1"/>
              </a:solidFill>
            </a:endParaRPr>
          </a:p>
          <a:p>
            <a:pPr lvl="0" algn="ctr"/>
            <a:r>
              <a:rPr lang="en-US" sz="2000" dirty="0" err="1" smtClean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Percobaan</a:t>
            </a:r>
            <a:r>
              <a:rPr lang="en-US" sz="2000" dirty="0" smtClean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invasi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asing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yang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ingin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menguasai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Indonesia,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baik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wilayah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maupun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sumber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daya</a:t>
            </a:r>
            <a:r>
              <a:rPr lang="en-US" sz="2000" dirty="0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alamnya</a:t>
            </a:r>
            <a:endParaRPr lang="en-US" sz="2000" dirty="0">
              <a:solidFill>
                <a:schemeClr val="tx1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69698" y="2272145"/>
            <a:ext cx="3134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1. INVASI ASING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25831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268</TotalTime>
  <Words>2115</Words>
  <Application>Microsoft Office PowerPoint</Application>
  <PresentationFormat>Widescreen</PresentationFormat>
  <Paragraphs>259</Paragraphs>
  <Slides>36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6" baseType="lpstr">
      <vt:lpstr>Arial</vt:lpstr>
      <vt:lpstr>Batang</vt:lpstr>
      <vt:lpstr>Calibri</vt:lpstr>
      <vt:lpstr>Calibri Light</vt:lpstr>
      <vt:lpstr>Cambria</vt:lpstr>
      <vt:lpstr>Candara</vt:lpstr>
      <vt:lpstr>Century Gothic</vt:lpstr>
      <vt:lpstr>Tahoma</vt:lpstr>
      <vt:lpstr>Wingdings 3</vt:lpstr>
      <vt:lpstr>Slice</vt:lpstr>
      <vt:lpstr>PowerPoint Presentation</vt:lpstr>
      <vt:lpstr>PowerPoint Presentation</vt:lpstr>
      <vt:lpstr>Ancaman, Tantangan, Hambatan dan Gangguan (ATHG) terhadap Integrasi Indonesia</vt:lpstr>
      <vt:lpstr>1. Hakikat Ancaman, Tantangan, Hambatan dan Gangguan (ATHG)</vt:lpstr>
      <vt:lpstr>1. Hakikat Ancaman, Tantangan, Hambatan dan Gangguan (ATHG)  </vt:lpstr>
      <vt:lpstr>1. Hakikat Ancaman, Tantangan, Hambatan dan Gangguan (ATHG)  </vt:lpstr>
      <vt:lpstr>1. Hakikat Ancaman, Tantangan, Hambatan dan Gangguan (ATHG)  </vt:lpstr>
      <vt:lpstr>2. Tantangan terhadap integrasi nasional</vt:lpstr>
      <vt:lpstr>2. Tantangan terhadap integrasi nasional  tantangan mewujudkan integrasi nasional</vt:lpstr>
      <vt:lpstr>2. Tantangan terhadap integrasi nasional  tantangan mewujudkan integrasi nasional</vt:lpstr>
      <vt:lpstr>2. Tantangan terhadap integrasi nasional  tantangan mewujudkan integrasi nasional</vt:lpstr>
      <vt:lpstr>3. Hambatan mengokohkan integrasi nasional</vt:lpstr>
      <vt:lpstr>3. HAMBATAN MENGOKOHKAN INTEGRASI NASIONAL </vt:lpstr>
      <vt:lpstr>4. GANGGUAN TERHADAP INTEGRASI NASIONAL</vt:lpstr>
      <vt:lpstr>4. GANGGUAN TERHADAP INTEGRASI NASIONAL  </vt:lpstr>
      <vt:lpstr>b. Integrasi nasional</vt:lpstr>
      <vt:lpstr>PowerPoint Presentation</vt:lpstr>
      <vt:lpstr>PowerPoint Presentation</vt:lpstr>
      <vt:lpstr>3. FAKTOR PENDORONG INTEGRASI NASIONAL </vt:lpstr>
      <vt:lpstr>4. FAKTOR PENGHAMBAT INTEGRASI NASIONAL</vt:lpstr>
      <vt:lpstr>C. ANCAMAN, HAMBATAN, TANTANGAN DAN GANGGUAN (ahtg) terhadap integrasi nasional</vt:lpstr>
      <vt:lpstr>1. Mengapa posisi indonesia sangat strategis</vt:lpstr>
      <vt:lpstr>2. ANCAMAN MENURUT UU RI NO 34 TAHUN 2004</vt:lpstr>
      <vt:lpstr>2. ANCAMAN MENURUT UU RI NO 34 TAHUN 2004</vt:lpstr>
      <vt:lpstr>PowerPoint Presentation</vt:lpstr>
      <vt:lpstr>PowerPoint Presentation</vt:lpstr>
      <vt:lpstr>PowerPoint Presentation</vt:lpstr>
      <vt:lpstr>3. Ancaman disintegrasi</vt:lpstr>
      <vt:lpstr>3. Ancaman disintegrasi</vt:lpstr>
      <vt:lpstr>3. Ancaman disintegrasi</vt:lpstr>
      <vt:lpstr>3. Ancaman disintegrasi</vt:lpstr>
      <vt:lpstr>3. Ancaman disintegrasi</vt:lpstr>
      <vt:lpstr>3. Ancaman disintegrasi</vt:lpstr>
      <vt:lpstr>4. Ancaman globalisasi</vt:lpstr>
      <vt:lpstr>4. Ancaman globalisasi</vt:lpstr>
      <vt:lpstr>4. Ancaman memudarnya kesadaran terhadap nilai-nilai budaya bangsa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Aflah Faiz Rizqullah</dc:creator>
  <cp:lastModifiedBy>Aflah Faiz Rizqullah</cp:lastModifiedBy>
  <cp:revision>33</cp:revision>
  <dcterms:created xsi:type="dcterms:W3CDTF">2023-02-14T01:24:25Z</dcterms:created>
  <dcterms:modified xsi:type="dcterms:W3CDTF">2023-02-17T14:06:41Z</dcterms:modified>
</cp:coreProperties>
</file>